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5"/>
  </p:notesMasterIdLst>
  <p:sldIdLst>
    <p:sldId id="256" r:id="rId2"/>
    <p:sldId id="337" r:id="rId3"/>
    <p:sldId id="257" r:id="rId4"/>
    <p:sldId id="343" r:id="rId5"/>
    <p:sldId id="258" r:id="rId6"/>
    <p:sldId id="260" r:id="rId7"/>
    <p:sldId id="314" r:id="rId8"/>
    <p:sldId id="306" r:id="rId9"/>
    <p:sldId id="307" r:id="rId10"/>
    <p:sldId id="308" r:id="rId11"/>
    <p:sldId id="309" r:id="rId12"/>
    <p:sldId id="304" r:id="rId13"/>
    <p:sldId id="265" r:id="rId14"/>
    <p:sldId id="317" r:id="rId15"/>
    <p:sldId id="269" r:id="rId16"/>
    <p:sldId id="332" r:id="rId17"/>
    <p:sldId id="351" r:id="rId18"/>
    <p:sldId id="270" r:id="rId19"/>
    <p:sldId id="286" r:id="rId20"/>
    <p:sldId id="272" r:id="rId21"/>
    <p:sldId id="274" r:id="rId22"/>
    <p:sldId id="318" r:id="rId23"/>
    <p:sldId id="320" r:id="rId24"/>
    <p:sldId id="278" r:id="rId25"/>
    <p:sldId id="275" r:id="rId26"/>
    <p:sldId id="279" r:id="rId27"/>
    <p:sldId id="281" r:id="rId28"/>
    <p:sldId id="322" r:id="rId29"/>
    <p:sldId id="284" r:id="rId30"/>
    <p:sldId id="285" r:id="rId31"/>
    <p:sldId id="287" r:id="rId32"/>
    <p:sldId id="333" r:id="rId33"/>
    <p:sldId id="288" r:id="rId34"/>
    <p:sldId id="290" r:id="rId35"/>
    <p:sldId id="312" r:id="rId36"/>
    <p:sldId id="292" r:id="rId37"/>
    <p:sldId id="294" r:id="rId38"/>
    <p:sldId id="295" r:id="rId39"/>
    <p:sldId id="330" r:id="rId40"/>
    <p:sldId id="347" r:id="rId41"/>
    <p:sldId id="348" r:id="rId42"/>
    <p:sldId id="301" r:id="rId43"/>
    <p:sldId id="349" r:id="rId44"/>
    <p:sldId id="298" r:id="rId45"/>
    <p:sldId id="296" r:id="rId46"/>
    <p:sldId id="350" r:id="rId47"/>
    <p:sldId id="345" r:id="rId48"/>
    <p:sldId id="346" r:id="rId49"/>
    <p:sldId id="299" r:id="rId50"/>
    <p:sldId id="328" r:id="rId51"/>
    <p:sldId id="310" r:id="rId52"/>
    <p:sldId id="331" r:id="rId53"/>
    <p:sldId id="335" r:id="rId5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jcDR4rnHZggLpWrAK/QUb/wJWa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e Stangler" initials="" lastIdx="8" clrIdx="0"/>
  <p:cmAuthor id="1" name="Robert Geen" initials="" lastIdx="1" clrIdx="1"/>
  <p:cmAuthor id="2" name="Emily Wielk" initials="EW" lastIdx="91" clrIdx="2">
    <p:extLst>
      <p:ext uri="{19B8F6BF-5375-455C-9EA6-DF929625EA0E}">
        <p15:presenceInfo xmlns:p15="http://schemas.microsoft.com/office/powerpoint/2012/main" userId="S::ewielk@bipartisanpolicy.org::fd14e6e8-cf05-44b0-ab54-c5765a49d63a" providerId="AD"/>
      </p:ext>
    </p:extLst>
  </p:cmAuthor>
  <p:cmAuthor id="3" name="Rob Geen" initials="RG" lastIdx="15" clrIdx="3">
    <p:extLst>
      <p:ext uri="{19B8F6BF-5375-455C-9EA6-DF929625EA0E}">
        <p15:presenceInfo xmlns:p15="http://schemas.microsoft.com/office/powerpoint/2012/main" userId="S::rgeen@bipartisanpolicy.org::da271516-2672-4096-8f4c-d6b16cb03570" providerId="AD"/>
      </p:ext>
    </p:extLst>
  </p:cmAuthor>
  <p:cmAuthor id="4" name="Dane Stangler" initials="DS" lastIdx="5" clrIdx="4">
    <p:extLst>
      <p:ext uri="{19B8F6BF-5375-455C-9EA6-DF929625EA0E}">
        <p15:presenceInfo xmlns:p15="http://schemas.microsoft.com/office/powerpoint/2012/main" userId="S::dstangler@bipartisanpolicy.org::422d9323-2b50-45ae-ac53-89f76d402c56" providerId="AD"/>
      </p:ext>
    </p:extLst>
  </p:cmAuthor>
  <p:cmAuthor id="5" name="Luci Manning" initials="LM" lastIdx="2" clrIdx="5">
    <p:extLst>
      <p:ext uri="{19B8F6BF-5375-455C-9EA6-DF929625EA0E}">
        <p15:presenceInfo xmlns:p15="http://schemas.microsoft.com/office/powerpoint/2012/main" userId="S::lmanning@bipartisanpolicy.org::960f1c9e-dd6b-4517-8323-2fba26397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18C"/>
    <a:srgbClr val="E33C45"/>
    <a:srgbClr val="4A76AC"/>
    <a:srgbClr val="5B86B9"/>
    <a:srgbClr val="4C5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2B371-32CC-44C3-93C7-F57955E04108}" v="37" dt="2024-02-19T19:57:45.8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0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Wielk" userId="fd14e6e8-cf05-44b0-ab54-c5765a49d63a" providerId="ADAL" clId="{B552B371-32CC-44C3-93C7-F57955E04108}"/>
    <pc:docChg chg="undo custSel addSld delSld modSld sldOrd">
      <pc:chgData name="Emily Wielk" userId="fd14e6e8-cf05-44b0-ab54-c5765a49d63a" providerId="ADAL" clId="{B552B371-32CC-44C3-93C7-F57955E04108}" dt="2024-02-19T19:57:45.892" v="2167" actId="164"/>
      <pc:docMkLst>
        <pc:docMk/>
      </pc:docMkLst>
      <pc:sldChg chg="modSp mod addCm delCm modCm">
        <pc:chgData name="Emily Wielk" userId="fd14e6e8-cf05-44b0-ab54-c5765a49d63a" providerId="ADAL" clId="{B552B371-32CC-44C3-93C7-F57955E04108}" dt="2024-02-10T15:03:13.810" v="2002" actId="20577"/>
        <pc:sldMkLst>
          <pc:docMk/>
          <pc:sldMk cId="0" sldId="256"/>
        </pc:sldMkLst>
        <pc:spChg chg="mod">
          <ac:chgData name="Emily Wielk" userId="fd14e6e8-cf05-44b0-ab54-c5765a49d63a" providerId="ADAL" clId="{B552B371-32CC-44C3-93C7-F57955E04108}" dt="2024-02-06T04:35:51.680" v="1955" actId="20577"/>
          <ac:spMkLst>
            <pc:docMk/>
            <pc:sldMk cId="0" sldId="256"/>
            <ac:spMk id="217" creationId="{00000000-0000-0000-0000-000000000000}"/>
          </ac:spMkLst>
        </pc:spChg>
        <pc:spChg chg="mod">
          <ac:chgData name="Emily Wielk" userId="fd14e6e8-cf05-44b0-ab54-c5765a49d63a" providerId="ADAL" clId="{B552B371-32CC-44C3-93C7-F57955E04108}" dt="2024-02-10T15:03:13.810" v="2002" actId="20577"/>
          <ac:spMkLst>
            <pc:docMk/>
            <pc:sldMk cId="0" sldId="256"/>
            <ac:spMk id="218" creationId="{00000000-0000-0000-0000-000000000000}"/>
          </ac:spMkLst>
        </pc:spChg>
      </pc:sldChg>
      <pc:sldChg chg="modSp mod addCm delCm modCm">
        <pc:chgData name="Emily Wielk" userId="fd14e6e8-cf05-44b0-ab54-c5765a49d63a" providerId="ADAL" clId="{B552B371-32CC-44C3-93C7-F57955E04108}" dt="2024-01-23T13:48:36.051" v="958" actId="13926"/>
        <pc:sldMkLst>
          <pc:docMk/>
          <pc:sldMk cId="0" sldId="257"/>
        </pc:sldMkLst>
        <pc:spChg chg="mod">
          <ac:chgData name="Emily Wielk" userId="fd14e6e8-cf05-44b0-ab54-c5765a49d63a" providerId="ADAL" clId="{B552B371-32CC-44C3-93C7-F57955E04108}" dt="2024-01-23T13:48:36.051" v="958" actId="13926"/>
          <ac:spMkLst>
            <pc:docMk/>
            <pc:sldMk cId="0" sldId="257"/>
            <ac:spMk id="3" creationId="{D7C07CC0-D313-6CDF-5317-FE641B7C4C2A}"/>
          </ac:spMkLst>
        </pc:spChg>
        <pc:spChg chg="mod">
          <ac:chgData name="Emily Wielk" userId="fd14e6e8-cf05-44b0-ab54-c5765a49d63a" providerId="ADAL" clId="{B552B371-32CC-44C3-93C7-F57955E04108}" dt="2024-01-17T02:04:07.877" v="940"/>
          <ac:spMkLst>
            <pc:docMk/>
            <pc:sldMk cId="0" sldId="257"/>
            <ac:spMk id="228" creationId="{00000000-0000-0000-0000-000000000000}"/>
          </ac:spMkLst>
        </pc:spChg>
      </pc:sldChg>
      <pc:sldChg chg="addSp modSp mod addCm delCm modCm">
        <pc:chgData name="Emily Wielk" userId="fd14e6e8-cf05-44b0-ab54-c5765a49d63a" providerId="ADAL" clId="{B552B371-32CC-44C3-93C7-F57955E04108}" dt="2024-01-23T13:48:51.586" v="959" actId="1592"/>
        <pc:sldMkLst>
          <pc:docMk/>
          <pc:sldMk cId="0" sldId="258"/>
        </pc:sldMkLst>
        <pc:spChg chg="add mod">
          <ac:chgData name="Emily Wielk" userId="fd14e6e8-cf05-44b0-ab54-c5765a49d63a" providerId="ADAL" clId="{B552B371-32CC-44C3-93C7-F57955E04108}" dt="2024-01-16T15:37:51.600" v="925" actId="1076"/>
          <ac:spMkLst>
            <pc:docMk/>
            <pc:sldMk cId="0" sldId="258"/>
            <ac:spMk id="5" creationId="{FD47F9C9-4B31-79F7-9500-2E821EA65BE0}"/>
          </ac:spMkLst>
        </pc:spChg>
        <pc:spChg chg="mod">
          <ac:chgData name="Emily Wielk" userId="fd14e6e8-cf05-44b0-ab54-c5765a49d63a" providerId="ADAL" clId="{B552B371-32CC-44C3-93C7-F57955E04108}" dt="2024-01-16T15:31:39.136" v="825" actId="207"/>
          <ac:spMkLst>
            <pc:docMk/>
            <pc:sldMk cId="0" sldId="258"/>
            <ac:spMk id="237" creationId="{00000000-0000-0000-0000-000000000000}"/>
          </ac:spMkLst>
        </pc:spChg>
        <pc:picChg chg="add mod">
          <ac:chgData name="Emily Wielk" userId="fd14e6e8-cf05-44b0-ab54-c5765a49d63a" providerId="ADAL" clId="{B552B371-32CC-44C3-93C7-F57955E04108}" dt="2024-01-16T15:35:00.034" v="831" actId="1076"/>
          <ac:picMkLst>
            <pc:docMk/>
            <pc:sldMk cId="0" sldId="258"/>
            <ac:picMk id="3" creationId="{67728055-9A29-AFB7-8EFA-D7BD83473A9A}"/>
          </ac:picMkLst>
        </pc:picChg>
      </pc:sldChg>
      <pc:sldChg chg="addSp delSp modSp mod ord">
        <pc:chgData name="Emily Wielk" userId="fd14e6e8-cf05-44b0-ab54-c5765a49d63a" providerId="ADAL" clId="{B552B371-32CC-44C3-93C7-F57955E04108}" dt="2024-01-16T02:07:03.171" v="299" actId="14100"/>
        <pc:sldMkLst>
          <pc:docMk/>
          <pc:sldMk cId="0" sldId="265"/>
        </pc:sldMkLst>
        <pc:spChg chg="mod">
          <ac:chgData name="Emily Wielk" userId="fd14e6e8-cf05-44b0-ab54-c5765a49d63a" providerId="ADAL" clId="{B552B371-32CC-44C3-93C7-F57955E04108}" dt="2024-01-16T02:05:44.287" v="269" actId="20577"/>
          <ac:spMkLst>
            <pc:docMk/>
            <pc:sldMk cId="0" sldId="265"/>
            <ac:spMk id="283" creationId="{00000000-0000-0000-0000-000000000000}"/>
          </ac:spMkLst>
        </pc:spChg>
        <pc:picChg chg="add del mod">
          <ac:chgData name="Emily Wielk" userId="fd14e6e8-cf05-44b0-ab54-c5765a49d63a" providerId="ADAL" clId="{B552B371-32CC-44C3-93C7-F57955E04108}" dt="2024-01-16T02:06:44.745" v="292" actId="21"/>
          <ac:picMkLst>
            <pc:docMk/>
            <pc:sldMk cId="0" sldId="265"/>
            <ac:picMk id="3" creationId="{7D209EC9-EC29-000F-8ECB-12FE66C063EC}"/>
          </ac:picMkLst>
        </pc:picChg>
        <pc:picChg chg="add mod">
          <ac:chgData name="Emily Wielk" userId="fd14e6e8-cf05-44b0-ab54-c5765a49d63a" providerId="ADAL" clId="{B552B371-32CC-44C3-93C7-F57955E04108}" dt="2024-01-16T02:07:03.171" v="299" actId="14100"/>
          <ac:picMkLst>
            <pc:docMk/>
            <pc:sldMk cId="0" sldId="265"/>
            <ac:picMk id="5" creationId="{B5E4B50D-BDFD-777D-EDC8-5B3DF4242B4F}"/>
          </ac:picMkLst>
        </pc:picChg>
      </pc:sldChg>
      <pc:sldChg chg="del">
        <pc:chgData name="Emily Wielk" userId="fd14e6e8-cf05-44b0-ab54-c5765a49d63a" providerId="ADAL" clId="{B552B371-32CC-44C3-93C7-F57955E04108}" dt="2024-01-15T22:47:17.027" v="37" actId="47"/>
        <pc:sldMkLst>
          <pc:docMk/>
          <pc:sldMk cId="0" sldId="266"/>
        </pc:sldMkLst>
      </pc:sldChg>
      <pc:sldChg chg="addSp modSp mod">
        <pc:chgData name="Emily Wielk" userId="fd14e6e8-cf05-44b0-ab54-c5765a49d63a" providerId="ADAL" clId="{B552B371-32CC-44C3-93C7-F57955E04108}" dt="2024-01-16T13:46:56.846" v="759" actId="1037"/>
        <pc:sldMkLst>
          <pc:docMk/>
          <pc:sldMk cId="0" sldId="270"/>
        </pc:sldMkLst>
        <pc:picChg chg="add mod">
          <ac:chgData name="Emily Wielk" userId="fd14e6e8-cf05-44b0-ab54-c5765a49d63a" providerId="ADAL" clId="{B552B371-32CC-44C3-93C7-F57955E04108}" dt="2024-01-16T13:46:56.846" v="759" actId="1037"/>
          <ac:picMkLst>
            <pc:docMk/>
            <pc:sldMk cId="0" sldId="270"/>
            <ac:picMk id="3" creationId="{038C8543-875D-94FA-13D1-E2CE176FD1F7}"/>
          </ac:picMkLst>
        </pc:picChg>
      </pc:sldChg>
      <pc:sldChg chg="addSp modSp mod">
        <pc:chgData name="Emily Wielk" userId="fd14e6e8-cf05-44b0-ab54-c5765a49d63a" providerId="ADAL" clId="{B552B371-32CC-44C3-93C7-F57955E04108}" dt="2024-01-16T02:08:32.311" v="337" actId="1035"/>
        <pc:sldMkLst>
          <pc:docMk/>
          <pc:sldMk cId="0" sldId="272"/>
        </pc:sldMkLst>
        <pc:spChg chg="mod">
          <ac:chgData name="Emily Wielk" userId="fd14e6e8-cf05-44b0-ab54-c5765a49d63a" providerId="ADAL" clId="{B552B371-32CC-44C3-93C7-F57955E04108}" dt="2024-01-16T02:08:32.311" v="337" actId="1035"/>
          <ac:spMkLst>
            <pc:docMk/>
            <pc:sldMk cId="0" sldId="272"/>
            <ac:spMk id="2" creationId="{F536A02C-A215-D71D-5DE8-E9F18525E412}"/>
          </ac:spMkLst>
        </pc:spChg>
        <pc:picChg chg="add mod">
          <ac:chgData name="Emily Wielk" userId="fd14e6e8-cf05-44b0-ab54-c5765a49d63a" providerId="ADAL" clId="{B552B371-32CC-44C3-93C7-F57955E04108}" dt="2024-01-16T02:08:27.515" v="329" actId="1038"/>
          <ac:picMkLst>
            <pc:docMk/>
            <pc:sldMk cId="0" sldId="272"/>
            <ac:picMk id="4" creationId="{D2A64523-6F51-D5C4-5F91-1F1D14B2224B}"/>
          </ac:picMkLst>
        </pc:picChg>
      </pc:sldChg>
      <pc:sldChg chg="addSp delSp modSp mod">
        <pc:chgData name="Emily Wielk" userId="fd14e6e8-cf05-44b0-ab54-c5765a49d63a" providerId="ADAL" clId="{B552B371-32CC-44C3-93C7-F57955E04108}" dt="2024-02-07T19:06:31.229" v="1994" actId="1037"/>
        <pc:sldMkLst>
          <pc:docMk/>
          <pc:sldMk cId="0" sldId="274"/>
        </pc:sldMkLst>
        <pc:spChg chg="add del mod">
          <ac:chgData name="Emily Wielk" userId="fd14e6e8-cf05-44b0-ab54-c5765a49d63a" providerId="ADAL" clId="{B552B371-32CC-44C3-93C7-F57955E04108}" dt="2024-01-17T02:08:08.537" v="943" actId="478"/>
          <ac:spMkLst>
            <pc:docMk/>
            <pc:sldMk cId="0" sldId="274"/>
            <ac:spMk id="4" creationId="{955C99FF-ABC2-3852-BB8C-F65180C92B0B}"/>
          </ac:spMkLst>
        </pc:spChg>
        <pc:spChg chg="add mod">
          <ac:chgData name="Emily Wielk" userId="fd14e6e8-cf05-44b0-ab54-c5765a49d63a" providerId="ADAL" clId="{B552B371-32CC-44C3-93C7-F57955E04108}" dt="2024-01-17T02:08:03.545" v="942"/>
          <ac:spMkLst>
            <pc:docMk/>
            <pc:sldMk cId="0" sldId="274"/>
            <ac:spMk id="5" creationId="{81A3E551-5143-D32C-3576-4230D93C9268}"/>
          </ac:spMkLst>
        </pc:spChg>
        <pc:spChg chg="del">
          <ac:chgData name="Emily Wielk" userId="fd14e6e8-cf05-44b0-ab54-c5765a49d63a" providerId="ADAL" clId="{B552B371-32CC-44C3-93C7-F57955E04108}" dt="2024-01-17T02:08:02.899" v="941" actId="478"/>
          <ac:spMkLst>
            <pc:docMk/>
            <pc:sldMk cId="0" sldId="274"/>
            <ac:spMk id="344" creationId="{00000000-0000-0000-0000-000000000000}"/>
          </ac:spMkLst>
        </pc:spChg>
        <pc:picChg chg="add del mod">
          <ac:chgData name="Emily Wielk" userId="fd14e6e8-cf05-44b0-ab54-c5765a49d63a" providerId="ADAL" clId="{B552B371-32CC-44C3-93C7-F57955E04108}" dt="2024-02-07T19:06:23.570" v="1977" actId="478"/>
          <ac:picMkLst>
            <pc:docMk/>
            <pc:sldMk cId="0" sldId="274"/>
            <ac:picMk id="3" creationId="{3AADEBD2-1580-D31E-813D-B3CC37B1E1A4}"/>
          </ac:picMkLst>
        </pc:picChg>
        <pc:picChg chg="add mod">
          <ac:chgData name="Emily Wielk" userId="fd14e6e8-cf05-44b0-ab54-c5765a49d63a" providerId="ADAL" clId="{B552B371-32CC-44C3-93C7-F57955E04108}" dt="2024-02-07T19:06:31.229" v="1994" actId="1037"/>
          <ac:picMkLst>
            <pc:docMk/>
            <pc:sldMk cId="0" sldId="274"/>
            <ac:picMk id="4" creationId="{EFA8EC98-DEA5-4564-D50B-1076F8F6E6B7}"/>
          </ac:picMkLst>
        </pc:picChg>
      </pc:sldChg>
      <pc:sldChg chg="addSp modSp mod">
        <pc:chgData name="Emily Wielk" userId="fd14e6e8-cf05-44b0-ab54-c5765a49d63a" providerId="ADAL" clId="{B552B371-32CC-44C3-93C7-F57955E04108}" dt="2024-01-16T02:10:51.766" v="431" actId="1038"/>
        <pc:sldMkLst>
          <pc:docMk/>
          <pc:sldMk cId="0" sldId="275"/>
        </pc:sldMkLst>
        <pc:picChg chg="add mod">
          <ac:chgData name="Emily Wielk" userId="fd14e6e8-cf05-44b0-ab54-c5765a49d63a" providerId="ADAL" clId="{B552B371-32CC-44C3-93C7-F57955E04108}" dt="2024-01-16T02:10:51.766" v="431" actId="1038"/>
          <ac:picMkLst>
            <pc:docMk/>
            <pc:sldMk cId="0" sldId="275"/>
            <ac:picMk id="4" creationId="{519DA0DD-4B9D-E4EE-A7B6-67B850675289}"/>
          </ac:picMkLst>
        </pc:picChg>
      </pc:sldChg>
      <pc:sldChg chg="addSp modSp mod">
        <pc:chgData name="Emily Wielk" userId="fd14e6e8-cf05-44b0-ab54-c5765a49d63a" providerId="ADAL" clId="{B552B371-32CC-44C3-93C7-F57955E04108}" dt="2024-01-16T02:10:26.296" v="422" actId="14100"/>
        <pc:sldMkLst>
          <pc:docMk/>
          <pc:sldMk cId="0" sldId="278"/>
        </pc:sldMkLst>
        <pc:picChg chg="add mod">
          <ac:chgData name="Emily Wielk" userId="fd14e6e8-cf05-44b0-ab54-c5765a49d63a" providerId="ADAL" clId="{B552B371-32CC-44C3-93C7-F57955E04108}" dt="2024-01-16T02:10:26.296" v="422" actId="14100"/>
          <ac:picMkLst>
            <pc:docMk/>
            <pc:sldMk cId="0" sldId="278"/>
            <ac:picMk id="3" creationId="{0F325231-0BF4-2676-516B-4C6FA0B1E10A}"/>
          </ac:picMkLst>
        </pc:picChg>
      </pc:sldChg>
      <pc:sldChg chg="addSp modSp mod">
        <pc:chgData name="Emily Wielk" userId="fd14e6e8-cf05-44b0-ab54-c5765a49d63a" providerId="ADAL" clId="{B552B371-32CC-44C3-93C7-F57955E04108}" dt="2024-01-16T02:11:27.588" v="458" actId="1038"/>
        <pc:sldMkLst>
          <pc:docMk/>
          <pc:sldMk cId="0" sldId="279"/>
        </pc:sldMkLst>
        <pc:picChg chg="add mod">
          <ac:chgData name="Emily Wielk" userId="fd14e6e8-cf05-44b0-ab54-c5765a49d63a" providerId="ADAL" clId="{B552B371-32CC-44C3-93C7-F57955E04108}" dt="2024-01-16T02:11:27.588" v="458" actId="1038"/>
          <ac:picMkLst>
            <pc:docMk/>
            <pc:sldMk cId="0" sldId="279"/>
            <ac:picMk id="3" creationId="{1819D173-102B-EC78-332C-3797DACF5573}"/>
          </ac:picMkLst>
        </pc:picChg>
      </pc:sldChg>
      <pc:sldChg chg="addSp delSp modSp mod">
        <pc:chgData name="Emily Wielk" userId="fd14e6e8-cf05-44b0-ab54-c5765a49d63a" providerId="ADAL" clId="{B552B371-32CC-44C3-93C7-F57955E04108}" dt="2024-01-17T02:08:53.970" v="946" actId="478"/>
        <pc:sldMkLst>
          <pc:docMk/>
          <pc:sldMk cId="0" sldId="281"/>
        </pc:sldMkLst>
        <pc:spChg chg="add del mod">
          <ac:chgData name="Emily Wielk" userId="fd14e6e8-cf05-44b0-ab54-c5765a49d63a" providerId="ADAL" clId="{B552B371-32CC-44C3-93C7-F57955E04108}" dt="2024-01-17T02:08:53.970" v="946" actId="478"/>
          <ac:spMkLst>
            <pc:docMk/>
            <pc:sldMk cId="0" sldId="281"/>
            <ac:spMk id="4" creationId="{FF89C456-FF83-63E4-1A89-6C7B13C7A44C}"/>
          </ac:spMkLst>
        </pc:spChg>
        <pc:spChg chg="add mod">
          <ac:chgData name="Emily Wielk" userId="fd14e6e8-cf05-44b0-ab54-c5765a49d63a" providerId="ADAL" clId="{B552B371-32CC-44C3-93C7-F57955E04108}" dt="2024-01-17T02:08:50.441" v="945"/>
          <ac:spMkLst>
            <pc:docMk/>
            <pc:sldMk cId="0" sldId="281"/>
            <ac:spMk id="5" creationId="{9256DF3D-E671-9FA8-87B9-B8A2F60FD5CD}"/>
          </ac:spMkLst>
        </pc:spChg>
        <pc:spChg chg="del">
          <ac:chgData name="Emily Wielk" userId="fd14e6e8-cf05-44b0-ab54-c5765a49d63a" providerId="ADAL" clId="{B552B371-32CC-44C3-93C7-F57955E04108}" dt="2024-01-17T02:08:50.100" v="944" actId="478"/>
          <ac:spMkLst>
            <pc:docMk/>
            <pc:sldMk cId="0" sldId="281"/>
            <ac:spMk id="393" creationId="{00000000-0000-0000-0000-000000000000}"/>
          </ac:spMkLst>
        </pc:spChg>
        <pc:picChg chg="add mod">
          <ac:chgData name="Emily Wielk" userId="fd14e6e8-cf05-44b0-ab54-c5765a49d63a" providerId="ADAL" clId="{B552B371-32CC-44C3-93C7-F57955E04108}" dt="2024-01-16T02:12:15.498" v="470" actId="1038"/>
          <ac:picMkLst>
            <pc:docMk/>
            <pc:sldMk cId="0" sldId="281"/>
            <ac:picMk id="3" creationId="{DB1E1484-4A45-09A5-5222-365EB2467160}"/>
          </ac:picMkLst>
        </pc:picChg>
      </pc:sldChg>
      <pc:sldChg chg="addSp delSp modSp mod addCm delCm modCm">
        <pc:chgData name="Emily Wielk" userId="fd14e6e8-cf05-44b0-ab54-c5765a49d63a" providerId="ADAL" clId="{B552B371-32CC-44C3-93C7-F57955E04108}" dt="2024-01-24T14:45:24.582" v="1547" actId="1036"/>
        <pc:sldMkLst>
          <pc:docMk/>
          <pc:sldMk cId="0" sldId="284"/>
        </pc:sldMkLst>
        <pc:spChg chg="mod">
          <ac:chgData name="Emily Wielk" userId="fd14e6e8-cf05-44b0-ab54-c5765a49d63a" providerId="ADAL" clId="{B552B371-32CC-44C3-93C7-F57955E04108}" dt="2024-01-24T14:45:13.405" v="1537" actId="962"/>
          <ac:spMkLst>
            <pc:docMk/>
            <pc:sldMk cId="0" sldId="284"/>
            <ac:spMk id="417" creationId="{00000000-0000-0000-0000-000000000000}"/>
          </ac:spMkLst>
        </pc:spChg>
        <pc:picChg chg="add del mod">
          <ac:chgData name="Emily Wielk" userId="fd14e6e8-cf05-44b0-ab54-c5765a49d63a" providerId="ADAL" clId="{B552B371-32CC-44C3-93C7-F57955E04108}" dt="2024-01-24T14:45:10.698" v="1534" actId="478"/>
          <ac:picMkLst>
            <pc:docMk/>
            <pc:sldMk cId="0" sldId="284"/>
            <ac:picMk id="4" creationId="{0F68439C-0459-5E43-B513-E3FE17BF6922}"/>
          </ac:picMkLst>
        </pc:picChg>
        <pc:picChg chg="add mod">
          <ac:chgData name="Emily Wielk" userId="fd14e6e8-cf05-44b0-ab54-c5765a49d63a" providerId="ADAL" clId="{B552B371-32CC-44C3-93C7-F57955E04108}" dt="2024-01-24T14:45:24.582" v="1547" actId="1036"/>
          <ac:picMkLst>
            <pc:docMk/>
            <pc:sldMk cId="0" sldId="284"/>
            <ac:picMk id="5" creationId="{2FC92145-44C4-71E4-30A6-BA624B833F5B}"/>
          </ac:picMkLst>
        </pc:picChg>
      </pc:sldChg>
      <pc:sldChg chg="addSp modSp mod">
        <pc:chgData name="Emily Wielk" userId="fd14e6e8-cf05-44b0-ab54-c5765a49d63a" providerId="ADAL" clId="{B552B371-32CC-44C3-93C7-F57955E04108}" dt="2024-01-16T02:13:39.785" v="506" actId="1035"/>
        <pc:sldMkLst>
          <pc:docMk/>
          <pc:sldMk cId="0" sldId="285"/>
        </pc:sldMkLst>
        <pc:picChg chg="add mod">
          <ac:chgData name="Emily Wielk" userId="fd14e6e8-cf05-44b0-ab54-c5765a49d63a" providerId="ADAL" clId="{B552B371-32CC-44C3-93C7-F57955E04108}" dt="2024-01-16T02:13:39.785" v="506" actId="1035"/>
          <ac:picMkLst>
            <pc:docMk/>
            <pc:sldMk cId="0" sldId="285"/>
            <ac:picMk id="3" creationId="{701DEDF8-F059-9326-11C0-FD78B80544F8}"/>
          </ac:picMkLst>
        </pc:picChg>
      </pc:sldChg>
      <pc:sldChg chg="addSp delSp modSp mod">
        <pc:chgData name="Emily Wielk" userId="fd14e6e8-cf05-44b0-ab54-c5765a49d63a" providerId="ADAL" clId="{B552B371-32CC-44C3-93C7-F57955E04108}" dt="2024-01-24T15:15:59.925" v="1818" actId="1036"/>
        <pc:sldMkLst>
          <pc:docMk/>
          <pc:sldMk cId="0" sldId="286"/>
        </pc:sldMkLst>
        <pc:picChg chg="add del mod">
          <ac:chgData name="Emily Wielk" userId="fd14e6e8-cf05-44b0-ab54-c5765a49d63a" providerId="ADAL" clId="{B552B371-32CC-44C3-93C7-F57955E04108}" dt="2024-01-24T15:15:53.923" v="1803" actId="478"/>
          <ac:picMkLst>
            <pc:docMk/>
            <pc:sldMk cId="0" sldId="286"/>
            <ac:picMk id="3" creationId="{C20FBFC8-A48F-63BF-EA79-43D4ED7C6DE4}"/>
          </ac:picMkLst>
        </pc:picChg>
        <pc:picChg chg="add mod">
          <ac:chgData name="Emily Wielk" userId="fd14e6e8-cf05-44b0-ab54-c5765a49d63a" providerId="ADAL" clId="{B552B371-32CC-44C3-93C7-F57955E04108}" dt="2024-01-24T15:15:59.925" v="1818" actId="1036"/>
          <ac:picMkLst>
            <pc:docMk/>
            <pc:sldMk cId="0" sldId="286"/>
            <ac:picMk id="4" creationId="{1B4CE81F-1F34-D709-5707-A18D1F59665B}"/>
          </ac:picMkLst>
        </pc:picChg>
      </pc:sldChg>
      <pc:sldChg chg="addSp modSp mod">
        <pc:chgData name="Emily Wielk" userId="fd14e6e8-cf05-44b0-ab54-c5765a49d63a" providerId="ADAL" clId="{B552B371-32CC-44C3-93C7-F57955E04108}" dt="2024-01-16T02:14:21.385" v="524" actId="1035"/>
        <pc:sldMkLst>
          <pc:docMk/>
          <pc:sldMk cId="0" sldId="288"/>
        </pc:sldMkLst>
        <pc:spChg chg="mod">
          <ac:chgData name="Emily Wielk" userId="fd14e6e8-cf05-44b0-ab54-c5765a49d63a" providerId="ADAL" clId="{B552B371-32CC-44C3-93C7-F57955E04108}" dt="2024-01-16T02:14:21.385" v="524" actId="1035"/>
          <ac:spMkLst>
            <pc:docMk/>
            <pc:sldMk cId="0" sldId="288"/>
            <ac:spMk id="4" creationId="{40EA1C2F-2366-9FF8-6F94-CD604AA45279}"/>
          </ac:spMkLst>
        </pc:spChg>
        <pc:picChg chg="add mod">
          <ac:chgData name="Emily Wielk" userId="fd14e6e8-cf05-44b0-ab54-c5765a49d63a" providerId="ADAL" clId="{B552B371-32CC-44C3-93C7-F57955E04108}" dt="2024-01-16T02:14:14.887" v="511" actId="1076"/>
          <ac:picMkLst>
            <pc:docMk/>
            <pc:sldMk cId="0" sldId="288"/>
            <ac:picMk id="3" creationId="{2812A3C9-FB77-BCE1-2FEB-2DB40CD25696}"/>
          </ac:picMkLst>
        </pc:picChg>
      </pc:sldChg>
      <pc:sldChg chg="addSp modSp mod">
        <pc:chgData name="Emily Wielk" userId="fd14e6e8-cf05-44b0-ab54-c5765a49d63a" providerId="ADAL" clId="{B552B371-32CC-44C3-93C7-F57955E04108}" dt="2024-01-16T02:14:45.542" v="535" actId="1038"/>
        <pc:sldMkLst>
          <pc:docMk/>
          <pc:sldMk cId="0" sldId="290"/>
        </pc:sldMkLst>
        <pc:picChg chg="add mod">
          <ac:chgData name="Emily Wielk" userId="fd14e6e8-cf05-44b0-ab54-c5765a49d63a" providerId="ADAL" clId="{B552B371-32CC-44C3-93C7-F57955E04108}" dt="2024-01-16T02:14:45.542" v="535" actId="1038"/>
          <ac:picMkLst>
            <pc:docMk/>
            <pc:sldMk cId="0" sldId="290"/>
            <ac:picMk id="4" creationId="{4CFA5497-748F-F8BD-CC34-350E2913FEEF}"/>
          </ac:picMkLst>
        </pc:picChg>
      </pc:sldChg>
      <pc:sldChg chg="addSp delSp modSp mod">
        <pc:chgData name="Emily Wielk" userId="fd14e6e8-cf05-44b0-ab54-c5765a49d63a" providerId="ADAL" clId="{B552B371-32CC-44C3-93C7-F57955E04108}" dt="2024-01-24T18:49:43.781" v="1821" actId="1035"/>
        <pc:sldMkLst>
          <pc:docMk/>
          <pc:sldMk cId="0" sldId="292"/>
        </pc:sldMkLst>
        <pc:picChg chg="add del mod">
          <ac:chgData name="Emily Wielk" userId="fd14e6e8-cf05-44b0-ab54-c5765a49d63a" providerId="ADAL" clId="{B552B371-32CC-44C3-93C7-F57955E04108}" dt="2024-01-16T02:15:59.018" v="543" actId="478"/>
          <ac:picMkLst>
            <pc:docMk/>
            <pc:sldMk cId="0" sldId="292"/>
            <ac:picMk id="3" creationId="{A66E203B-49E0-B2B4-A329-36CFDA7089F5}"/>
          </ac:picMkLst>
        </pc:picChg>
        <pc:picChg chg="add mod">
          <ac:chgData name="Emily Wielk" userId="fd14e6e8-cf05-44b0-ab54-c5765a49d63a" providerId="ADAL" clId="{B552B371-32CC-44C3-93C7-F57955E04108}" dt="2024-01-24T18:49:43.781" v="1821" actId="1035"/>
          <ac:picMkLst>
            <pc:docMk/>
            <pc:sldMk cId="0" sldId="292"/>
            <ac:picMk id="5" creationId="{C0F4D3F2-FC22-477D-C3B2-729521379A8E}"/>
          </ac:picMkLst>
        </pc:picChg>
      </pc:sldChg>
      <pc:sldChg chg="addSp modSp mod">
        <pc:chgData name="Emily Wielk" userId="fd14e6e8-cf05-44b0-ab54-c5765a49d63a" providerId="ADAL" clId="{B552B371-32CC-44C3-93C7-F57955E04108}" dt="2024-01-16T02:16:44.402" v="566" actId="1035"/>
        <pc:sldMkLst>
          <pc:docMk/>
          <pc:sldMk cId="0" sldId="294"/>
        </pc:sldMkLst>
        <pc:picChg chg="add mod">
          <ac:chgData name="Emily Wielk" userId="fd14e6e8-cf05-44b0-ab54-c5765a49d63a" providerId="ADAL" clId="{B552B371-32CC-44C3-93C7-F57955E04108}" dt="2024-01-16T02:16:44.402" v="566" actId="1035"/>
          <ac:picMkLst>
            <pc:docMk/>
            <pc:sldMk cId="0" sldId="294"/>
            <ac:picMk id="3" creationId="{8CCCA53D-CB89-FB33-1817-41534B8A4D29}"/>
          </ac:picMkLst>
        </pc:picChg>
      </pc:sldChg>
      <pc:sldChg chg="addSp modSp mod">
        <pc:chgData name="Emily Wielk" userId="fd14e6e8-cf05-44b0-ab54-c5765a49d63a" providerId="ADAL" clId="{B552B371-32CC-44C3-93C7-F57955E04108}" dt="2024-01-16T02:17:31.812" v="581" actId="1038"/>
        <pc:sldMkLst>
          <pc:docMk/>
          <pc:sldMk cId="0" sldId="295"/>
        </pc:sldMkLst>
        <pc:picChg chg="add mod">
          <ac:chgData name="Emily Wielk" userId="fd14e6e8-cf05-44b0-ab54-c5765a49d63a" providerId="ADAL" clId="{B552B371-32CC-44C3-93C7-F57955E04108}" dt="2024-01-16T02:17:31.812" v="581" actId="1038"/>
          <ac:picMkLst>
            <pc:docMk/>
            <pc:sldMk cId="0" sldId="295"/>
            <ac:picMk id="4" creationId="{E16A07EB-7CA8-95E4-B7BC-5C1099605EAE}"/>
          </ac:picMkLst>
        </pc:picChg>
      </pc:sldChg>
      <pc:sldChg chg="addSp modSp mod">
        <pc:chgData name="Emily Wielk" userId="fd14e6e8-cf05-44b0-ab54-c5765a49d63a" providerId="ADAL" clId="{B552B371-32CC-44C3-93C7-F57955E04108}" dt="2024-01-16T02:22:55.216" v="696" actId="962"/>
        <pc:sldMkLst>
          <pc:docMk/>
          <pc:sldMk cId="0" sldId="296"/>
        </pc:sldMkLst>
        <pc:spChg chg="mod">
          <ac:chgData name="Emily Wielk" userId="fd14e6e8-cf05-44b0-ab54-c5765a49d63a" providerId="ADAL" clId="{B552B371-32CC-44C3-93C7-F57955E04108}" dt="2024-01-15T23:04:47.580" v="53"/>
          <ac:spMkLst>
            <pc:docMk/>
            <pc:sldMk cId="0" sldId="296"/>
            <ac:spMk id="497" creationId="{00000000-0000-0000-0000-000000000000}"/>
          </ac:spMkLst>
        </pc:spChg>
        <pc:picChg chg="add mod">
          <ac:chgData name="Emily Wielk" userId="fd14e6e8-cf05-44b0-ab54-c5765a49d63a" providerId="ADAL" clId="{B552B371-32CC-44C3-93C7-F57955E04108}" dt="2024-01-16T02:22:55.216" v="696" actId="962"/>
          <ac:picMkLst>
            <pc:docMk/>
            <pc:sldMk cId="0" sldId="296"/>
            <ac:picMk id="3" creationId="{FC3F160F-36BE-B5A6-55DA-236384DFECA4}"/>
          </ac:picMkLst>
        </pc:picChg>
      </pc:sldChg>
      <pc:sldChg chg="addSp modSp mod">
        <pc:chgData name="Emily Wielk" userId="fd14e6e8-cf05-44b0-ab54-c5765a49d63a" providerId="ADAL" clId="{B552B371-32CC-44C3-93C7-F57955E04108}" dt="2024-01-16T02:22:38.395" v="692" actId="1076"/>
        <pc:sldMkLst>
          <pc:docMk/>
          <pc:sldMk cId="0" sldId="298"/>
        </pc:sldMkLst>
        <pc:spChg chg="mod">
          <ac:chgData name="Emily Wielk" userId="fd14e6e8-cf05-44b0-ab54-c5765a49d63a" providerId="ADAL" clId="{B552B371-32CC-44C3-93C7-F57955E04108}" dt="2024-01-15T23:04:36.434" v="52"/>
          <ac:spMkLst>
            <pc:docMk/>
            <pc:sldMk cId="0" sldId="298"/>
            <ac:spMk id="511" creationId="{00000000-0000-0000-0000-000000000000}"/>
          </ac:spMkLst>
        </pc:spChg>
        <pc:picChg chg="add mod">
          <ac:chgData name="Emily Wielk" userId="fd14e6e8-cf05-44b0-ab54-c5765a49d63a" providerId="ADAL" clId="{B552B371-32CC-44C3-93C7-F57955E04108}" dt="2024-01-16T02:22:38.395" v="692" actId="1076"/>
          <ac:picMkLst>
            <pc:docMk/>
            <pc:sldMk cId="0" sldId="298"/>
            <ac:picMk id="3" creationId="{60C5A82A-7A82-2F3B-7484-D8B2FC8C9A99}"/>
          </ac:picMkLst>
        </pc:picChg>
      </pc:sldChg>
      <pc:sldChg chg="addSp modSp mod">
        <pc:chgData name="Emily Wielk" userId="fd14e6e8-cf05-44b0-ab54-c5765a49d63a" providerId="ADAL" clId="{B552B371-32CC-44C3-93C7-F57955E04108}" dt="2024-01-16T02:31:14.354" v="727" actId="962"/>
        <pc:sldMkLst>
          <pc:docMk/>
          <pc:sldMk cId="0" sldId="299"/>
        </pc:sldMkLst>
        <pc:picChg chg="add mod">
          <ac:chgData name="Emily Wielk" userId="fd14e6e8-cf05-44b0-ab54-c5765a49d63a" providerId="ADAL" clId="{B552B371-32CC-44C3-93C7-F57955E04108}" dt="2024-01-16T02:31:14.354" v="727" actId="962"/>
          <ac:picMkLst>
            <pc:docMk/>
            <pc:sldMk cId="0" sldId="299"/>
            <ac:picMk id="3" creationId="{9903971F-4C2C-19F8-2EB9-C3521569FEF6}"/>
          </ac:picMkLst>
        </pc:picChg>
      </pc:sldChg>
      <pc:sldChg chg="addSp modSp mod">
        <pc:chgData name="Emily Wielk" userId="fd14e6e8-cf05-44b0-ab54-c5765a49d63a" providerId="ADAL" clId="{B552B371-32CC-44C3-93C7-F57955E04108}" dt="2024-01-16T02:21:42.978" v="675" actId="962"/>
        <pc:sldMkLst>
          <pc:docMk/>
          <pc:sldMk cId="0" sldId="301"/>
        </pc:sldMkLst>
        <pc:picChg chg="add mod">
          <ac:chgData name="Emily Wielk" userId="fd14e6e8-cf05-44b0-ab54-c5765a49d63a" providerId="ADAL" clId="{B552B371-32CC-44C3-93C7-F57955E04108}" dt="2024-01-16T02:21:42.978" v="675" actId="962"/>
          <ac:picMkLst>
            <pc:docMk/>
            <pc:sldMk cId="0" sldId="301"/>
            <ac:picMk id="3" creationId="{5963EACE-0FFA-FE05-2316-A0B9A3895755}"/>
          </ac:picMkLst>
        </pc:picChg>
      </pc:sldChg>
      <pc:sldChg chg="addSp modSp mod">
        <pc:chgData name="Emily Wielk" userId="fd14e6e8-cf05-44b0-ab54-c5765a49d63a" providerId="ADAL" clId="{B552B371-32CC-44C3-93C7-F57955E04108}" dt="2024-01-16T02:05:13.112" v="258" actId="962"/>
        <pc:sldMkLst>
          <pc:docMk/>
          <pc:sldMk cId="4265770157" sldId="304"/>
        </pc:sldMkLst>
        <pc:picChg chg="add mod">
          <ac:chgData name="Emily Wielk" userId="fd14e6e8-cf05-44b0-ab54-c5765a49d63a" providerId="ADAL" clId="{B552B371-32CC-44C3-93C7-F57955E04108}" dt="2024-01-16T02:05:13.112" v="258" actId="962"/>
          <ac:picMkLst>
            <pc:docMk/>
            <pc:sldMk cId="4265770157" sldId="304"/>
            <ac:picMk id="3" creationId="{36D8F799-EF66-9FDF-F4DD-69B25E03256E}"/>
          </ac:picMkLst>
        </pc:picChg>
      </pc:sldChg>
      <pc:sldChg chg="addSp modSp mod">
        <pc:chgData name="Emily Wielk" userId="fd14e6e8-cf05-44b0-ab54-c5765a49d63a" providerId="ADAL" clId="{B552B371-32CC-44C3-93C7-F57955E04108}" dt="2024-01-25T03:38:58.364" v="1826" actId="1076"/>
        <pc:sldMkLst>
          <pc:docMk/>
          <pc:sldMk cId="0" sldId="306"/>
        </pc:sldMkLst>
        <pc:picChg chg="add mod">
          <ac:chgData name="Emily Wielk" userId="fd14e6e8-cf05-44b0-ab54-c5765a49d63a" providerId="ADAL" clId="{B552B371-32CC-44C3-93C7-F57955E04108}" dt="2024-01-25T03:38:58.364" v="1826" actId="1076"/>
          <ac:picMkLst>
            <pc:docMk/>
            <pc:sldMk cId="0" sldId="306"/>
            <ac:picMk id="3" creationId="{D576CF34-9AFA-AC5B-E4D9-A75C8E9CE358}"/>
          </ac:picMkLst>
        </pc:picChg>
      </pc:sldChg>
      <pc:sldChg chg="addSp modSp mod">
        <pc:chgData name="Emily Wielk" userId="fd14e6e8-cf05-44b0-ab54-c5765a49d63a" providerId="ADAL" clId="{B552B371-32CC-44C3-93C7-F57955E04108}" dt="2024-01-16T02:03:47.197" v="227" actId="1038"/>
        <pc:sldMkLst>
          <pc:docMk/>
          <pc:sldMk cId="0" sldId="307"/>
        </pc:sldMkLst>
        <pc:picChg chg="add mod">
          <ac:chgData name="Emily Wielk" userId="fd14e6e8-cf05-44b0-ab54-c5765a49d63a" providerId="ADAL" clId="{B552B371-32CC-44C3-93C7-F57955E04108}" dt="2024-01-16T02:03:47.197" v="227" actId="1038"/>
          <ac:picMkLst>
            <pc:docMk/>
            <pc:sldMk cId="0" sldId="307"/>
            <ac:picMk id="3" creationId="{D249F656-F4E0-8D6F-96DA-7DE88E63BFD5}"/>
          </ac:picMkLst>
        </pc:picChg>
      </pc:sldChg>
      <pc:sldChg chg="addSp modSp mod">
        <pc:chgData name="Emily Wielk" userId="fd14e6e8-cf05-44b0-ab54-c5765a49d63a" providerId="ADAL" clId="{B552B371-32CC-44C3-93C7-F57955E04108}" dt="2024-01-16T02:04:13.643" v="243" actId="1035"/>
        <pc:sldMkLst>
          <pc:docMk/>
          <pc:sldMk cId="0" sldId="308"/>
        </pc:sldMkLst>
        <pc:spChg chg="mod">
          <ac:chgData name="Emily Wielk" userId="fd14e6e8-cf05-44b0-ab54-c5765a49d63a" providerId="ADAL" clId="{B552B371-32CC-44C3-93C7-F57955E04108}" dt="2024-01-16T02:04:13.643" v="243" actId="1035"/>
          <ac:spMkLst>
            <pc:docMk/>
            <pc:sldMk cId="0" sldId="308"/>
            <ac:spMk id="261" creationId="{00000000-0000-0000-0000-000000000000}"/>
          </ac:spMkLst>
        </pc:spChg>
        <pc:picChg chg="add mod">
          <ac:chgData name="Emily Wielk" userId="fd14e6e8-cf05-44b0-ab54-c5765a49d63a" providerId="ADAL" clId="{B552B371-32CC-44C3-93C7-F57955E04108}" dt="2024-01-16T02:04:07.199" v="232" actId="14100"/>
          <ac:picMkLst>
            <pc:docMk/>
            <pc:sldMk cId="0" sldId="308"/>
            <ac:picMk id="4" creationId="{544E53A0-E8B0-EFDA-FC59-DFD930884B4F}"/>
          </ac:picMkLst>
        </pc:picChg>
      </pc:sldChg>
      <pc:sldChg chg="addSp modSp mod">
        <pc:chgData name="Emily Wielk" userId="fd14e6e8-cf05-44b0-ab54-c5765a49d63a" providerId="ADAL" clId="{B552B371-32CC-44C3-93C7-F57955E04108}" dt="2024-01-16T02:04:53.616" v="254" actId="1038"/>
        <pc:sldMkLst>
          <pc:docMk/>
          <pc:sldMk cId="0" sldId="309"/>
        </pc:sldMkLst>
        <pc:picChg chg="add mod">
          <ac:chgData name="Emily Wielk" userId="fd14e6e8-cf05-44b0-ab54-c5765a49d63a" providerId="ADAL" clId="{B552B371-32CC-44C3-93C7-F57955E04108}" dt="2024-01-16T02:04:53.616" v="254" actId="1038"/>
          <ac:picMkLst>
            <pc:docMk/>
            <pc:sldMk cId="0" sldId="309"/>
            <ac:picMk id="3" creationId="{CE4FA78F-85F9-8C50-A382-B728DAA987EA}"/>
          </ac:picMkLst>
        </pc:picChg>
      </pc:sldChg>
      <pc:sldChg chg="addSp delSp modSp mod">
        <pc:chgData name="Emily Wielk" userId="fd14e6e8-cf05-44b0-ab54-c5765a49d63a" providerId="ADAL" clId="{B552B371-32CC-44C3-93C7-F57955E04108}" dt="2024-01-17T02:09:45.257" v="948"/>
        <pc:sldMkLst>
          <pc:docMk/>
          <pc:sldMk cId="53736918" sldId="310"/>
        </pc:sldMkLst>
        <pc:spChg chg="del">
          <ac:chgData name="Emily Wielk" userId="fd14e6e8-cf05-44b0-ab54-c5765a49d63a" providerId="ADAL" clId="{B552B371-32CC-44C3-93C7-F57955E04108}" dt="2024-01-17T02:09:44.927" v="947" actId="478"/>
          <ac:spMkLst>
            <pc:docMk/>
            <pc:sldMk cId="53736918" sldId="310"/>
            <ac:spMk id="2" creationId="{F1851302-2294-48F7-EF46-D128C30985BD}"/>
          </ac:spMkLst>
        </pc:spChg>
        <pc:spChg chg="add mod">
          <ac:chgData name="Emily Wielk" userId="fd14e6e8-cf05-44b0-ab54-c5765a49d63a" providerId="ADAL" clId="{B552B371-32CC-44C3-93C7-F57955E04108}" dt="2024-01-17T02:09:45.257" v="948"/>
          <ac:spMkLst>
            <pc:docMk/>
            <pc:sldMk cId="53736918" sldId="310"/>
            <ac:spMk id="3" creationId="{631AAFF5-22AC-1C3D-E167-38E3E22B807B}"/>
          </ac:spMkLst>
        </pc:spChg>
      </pc:sldChg>
      <pc:sldChg chg="addSp delSp modSp mod ord addCm delCm modCm">
        <pc:chgData name="Emily Wielk" userId="fd14e6e8-cf05-44b0-ab54-c5765a49d63a" providerId="ADAL" clId="{B552B371-32CC-44C3-93C7-F57955E04108}" dt="2024-01-25T16:45:23.724" v="1910" actId="207"/>
        <pc:sldMkLst>
          <pc:docMk/>
          <pc:sldMk cId="315182963" sldId="312"/>
        </pc:sldMkLst>
        <pc:spChg chg="mod">
          <ac:chgData name="Emily Wielk" userId="fd14e6e8-cf05-44b0-ab54-c5765a49d63a" providerId="ADAL" clId="{B552B371-32CC-44C3-93C7-F57955E04108}" dt="2024-01-25T16:45:23.724" v="1910" actId="207"/>
          <ac:spMkLst>
            <pc:docMk/>
            <pc:sldMk cId="315182963" sldId="312"/>
            <ac:spMk id="457" creationId="{00000000-0000-0000-0000-000000000000}"/>
          </ac:spMkLst>
        </pc:spChg>
        <pc:graphicFrameChg chg="add del mod">
          <ac:chgData name="Emily Wielk" userId="fd14e6e8-cf05-44b0-ab54-c5765a49d63a" providerId="ADAL" clId="{B552B371-32CC-44C3-93C7-F57955E04108}" dt="2024-01-25T16:41:27.182" v="1891" actId="478"/>
          <ac:graphicFrameMkLst>
            <pc:docMk/>
            <pc:sldMk cId="315182963" sldId="312"/>
            <ac:graphicFrameMk id="2" creationId="{270E1631-49CD-BD15-EAB1-6D261BFA1D13}"/>
          </ac:graphicFrameMkLst>
        </pc:graphicFrameChg>
        <pc:picChg chg="add mod">
          <ac:chgData name="Emily Wielk" userId="fd14e6e8-cf05-44b0-ab54-c5765a49d63a" providerId="ADAL" clId="{B552B371-32CC-44C3-93C7-F57955E04108}" dt="2024-01-25T16:45:19.364" v="1909" actId="1036"/>
          <ac:picMkLst>
            <pc:docMk/>
            <pc:sldMk cId="315182963" sldId="312"/>
            <ac:picMk id="4" creationId="{4C8C63F8-8142-1118-B99E-B71561E60926}"/>
          </ac:picMkLst>
        </pc:picChg>
      </pc:sldChg>
      <pc:sldChg chg="modSp mod addCm delCm modCm">
        <pc:chgData name="Emily Wielk" userId="fd14e6e8-cf05-44b0-ab54-c5765a49d63a" providerId="ADAL" clId="{B552B371-32CC-44C3-93C7-F57955E04108}" dt="2024-01-25T17:27:52.184" v="1954" actId="1592"/>
        <pc:sldMkLst>
          <pc:docMk/>
          <pc:sldMk cId="138565000" sldId="314"/>
        </pc:sldMkLst>
        <pc:spChg chg="mod">
          <ac:chgData name="Emily Wielk" userId="fd14e6e8-cf05-44b0-ab54-c5765a49d63a" providerId="ADAL" clId="{B552B371-32CC-44C3-93C7-F57955E04108}" dt="2024-01-25T17:27:21.433" v="1951" actId="20577"/>
          <ac:spMkLst>
            <pc:docMk/>
            <pc:sldMk cId="138565000" sldId="314"/>
            <ac:spMk id="244" creationId="{00000000-0000-0000-0000-000000000000}"/>
          </ac:spMkLst>
        </pc:spChg>
      </pc:sldChg>
      <pc:sldChg chg="addSp modSp mod">
        <pc:chgData name="Emily Wielk" userId="fd14e6e8-cf05-44b0-ab54-c5765a49d63a" providerId="ADAL" clId="{B552B371-32CC-44C3-93C7-F57955E04108}" dt="2024-01-16T13:46:17.701" v="742" actId="1036"/>
        <pc:sldMkLst>
          <pc:docMk/>
          <pc:sldMk cId="2606258040" sldId="317"/>
        </pc:sldMkLst>
        <pc:spChg chg="mod">
          <ac:chgData name="Emily Wielk" userId="fd14e6e8-cf05-44b0-ab54-c5765a49d63a" providerId="ADAL" clId="{B552B371-32CC-44C3-93C7-F57955E04108}" dt="2024-01-16T13:46:17.701" v="742" actId="1036"/>
          <ac:spMkLst>
            <pc:docMk/>
            <pc:sldMk cId="2606258040" sldId="317"/>
            <ac:spMk id="283" creationId="{00000000-0000-0000-0000-000000000000}"/>
          </ac:spMkLst>
        </pc:spChg>
        <pc:picChg chg="add mod">
          <ac:chgData name="Emily Wielk" userId="fd14e6e8-cf05-44b0-ab54-c5765a49d63a" providerId="ADAL" clId="{B552B371-32CC-44C3-93C7-F57955E04108}" dt="2024-01-16T02:06:47.689" v="294" actId="1076"/>
          <ac:picMkLst>
            <pc:docMk/>
            <pc:sldMk cId="2606258040" sldId="317"/>
            <ac:picMk id="3" creationId="{7D209EC9-EC29-000F-8ECB-12FE66C063EC}"/>
          </ac:picMkLst>
        </pc:picChg>
      </pc:sldChg>
      <pc:sldChg chg="addSp delSp modSp mod">
        <pc:chgData name="Emily Wielk" userId="fd14e6e8-cf05-44b0-ab54-c5765a49d63a" providerId="ADAL" clId="{B552B371-32CC-44C3-93C7-F57955E04108}" dt="2024-02-19T19:51:45.830" v="2014" actId="1076"/>
        <pc:sldMkLst>
          <pc:docMk/>
          <pc:sldMk cId="4284634258" sldId="318"/>
        </pc:sldMkLst>
        <pc:picChg chg="add del mod">
          <ac:chgData name="Emily Wielk" userId="fd14e6e8-cf05-44b0-ab54-c5765a49d63a" providerId="ADAL" clId="{B552B371-32CC-44C3-93C7-F57955E04108}" dt="2024-02-19T19:51:31.373" v="2005" actId="478"/>
          <ac:picMkLst>
            <pc:docMk/>
            <pc:sldMk cId="4284634258" sldId="318"/>
            <ac:picMk id="4" creationId="{DD622FF9-1703-9646-A736-3AE0C567C52B}"/>
          </ac:picMkLst>
        </pc:picChg>
        <pc:picChg chg="add mod">
          <ac:chgData name="Emily Wielk" userId="fd14e6e8-cf05-44b0-ab54-c5765a49d63a" providerId="ADAL" clId="{B552B371-32CC-44C3-93C7-F57955E04108}" dt="2024-02-19T19:51:45.830" v="2014" actId="1076"/>
          <ac:picMkLst>
            <pc:docMk/>
            <pc:sldMk cId="4284634258" sldId="318"/>
            <ac:picMk id="5" creationId="{5B41F24B-58A6-02BE-B6DD-D2F5B46BBB5C}"/>
          </ac:picMkLst>
        </pc:picChg>
      </pc:sldChg>
      <pc:sldChg chg="addSp modSp mod">
        <pc:chgData name="Emily Wielk" userId="fd14e6e8-cf05-44b0-ab54-c5765a49d63a" providerId="ADAL" clId="{B552B371-32CC-44C3-93C7-F57955E04108}" dt="2024-01-16T02:10:00.284" v="417" actId="1038"/>
        <pc:sldMkLst>
          <pc:docMk/>
          <pc:sldMk cId="594919972" sldId="320"/>
        </pc:sldMkLst>
        <pc:picChg chg="add mod">
          <ac:chgData name="Emily Wielk" userId="fd14e6e8-cf05-44b0-ab54-c5765a49d63a" providerId="ADAL" clId="{B552B371-32CC-44C3-93C7-F57955E04108}" dt="2024-01-16T02:10:00.284" v="417" actId="1038"/>
          <ac:picMkLst>
            <pc:docMk/>
            <pc:sldMk cId="594919972" sldId="320"/>
            <ac:picMk id="4" creationId="{25187007-3D52-B6B0-A837-1953FBE64B51}"/>
          </ac:picMkLst>
        </pc:picChg>
      </pc:sldChg>
      <pc:sldChg chg="addSp modSp mod">
        <pc:chgData name="Emily Wielk" userId="fd14e6e8-cf05-44b0-ab54-c5765a49d63a" providerId="ADAL" clId="{B552B371-32CC-44C3-93C7-F57955E04108}" dt="2024-01-16T02:12:50.356" v="496" actId="1037"/>
        <pc:sldMkLst>
          <pc:docMk/>
          <pc:sldMk cId="4190328333" sldId="322"/>
        </pc:sldMkLst>
        <pc:picChg chg="add mod">
          <ac:chgData name="Emily Wielk" userId="fd14e6e8-cf05-44b0-ab54-c5765a49d63a" providerId="ADAL" clId="{B552B371-32CC-44C3-93C7-F57955E04108}" dt="2024-01-16T02:12:50.356" v="496" actId="1037"/>
          <ac:picMkLst>
            <pc:docMk/>
            <pc:sldMk cId="4190328333" sldId="322"/>
            <ac:picMk id="3" creationId="{EF2CBC73-D202-61B8-EA3F-DBB512CD75BF}"/>
          </ac:picMkLst>
        </pc:picChg>
      </pc:sldChg>
      <pc:sldChg chg="addSp modSp mod">
        <pc:chgData name="Emily Wielk" userId="fd14e6e8-cf05-44b0-ab54-c5765a49d63a" providerId="ADAL" clId="{B552B371-32CC-44C3-93C7-F57955E04108}" dt="2024-01-16T02:31:52.081" v="733" actId="14100"/>
        <pc:sldMkLst>
          <pc:docMk/>
          <pc:sldMk cId="2266285771" sldId="328"/>
        </pc:sldMkLst>
        <pc:picChg chg="add mod">
          <ac:chgData name="Emily Wielk" userId="fd14e6e8-cf05-44b0-ab54-c5765a49d63a" providerId="ADAL" clId="{B552B371-32CC-44C3-93C7-F57955E04108}" dt="2024-01-16T02:31:52.081" v="733" actId="14100"/>
          <ac:picMkLst>
            <pc:docMk/>
            <pc:sldMk cId="2266285771" sldId="328"/>
            <ac:picMk id="3" creationId="{237CE540-872D-AD64-E447-037EC23C120B}"/>
          </ac:picMkLst>
        </pc:picChg>
      </pc:sldChg>
      <pc:sldChg chg="del">
        <pc:chgData name="Emily Wielk" userId="fd14e6e8-cf05-44b0-ab54-c5765a49d63a" providerId="ADAL" clId="{B552B371-32CC-44C3-93C7-F57955E04108}" dt="2024-01-16T02:31:26.999" v="728" actId="47"/>
        <pc:sldMkLst>
          <pc:docMk/>
          <pc:sldMk cId="615867256" sldId="329"/>
        </pc:sldMkLst>
      </pc:sldChg>
      <pc:sldChg chg="addSp modSp mod">
        <pc:chgData name="Emily Wielk" userId="fd14e6e8-cf05-44b0-ab54-c5765a49d63a" providerId="ADAL" clId="{B552B371-32CC-44C3-93C7-F57955E04108}" dt="2024-01-16T02:18:12.194" v="607" actId="1037"/>
        <pc:sldMkLst>
          <pc:docMk/>
          <pc:sldMk cId="3973529318" sldId="330"/>
        </pc:sldMkLst>
        <pc:spChg chg="mod">
          <ac:chgData name="Emily Wielk" userId="fd14e6e8-cf05-44b0-ab54-c5765a49d63a" providerId="ADAL" clId="{B552B371-32CC-44C3-93C7-F57955E04108}" dt="2024-01-16T02:18:12.194" v="607" actId="1037"/>
          <ac:spMkLst>
            <pc:docMk/>
            <pc:sldMk cId="3973529318" sldId="330"/>
            <ac:spMk id="3" creationId="{010701F0-ADA0-94FF-BF8F-8D507CDC80DB}"/>
          </ac:spMkLst>
        </pc:spChg>
        <pc:picChg chg="add mod">
          <ac:chgData name="Emily Wielk" userId="fd14e6e8-cf05-44b0-ab54-c5765a49d63a" providerId="ADAL" clId="{B552B371-32CC-44C3-93C7-F57955E04108}" dt="2024-01-16T02:18:05.974" v="600" actId="1038"/>
          <ac:picMkLst>
            <pc:docMk/>
            <pc:sldMk cId="3973529318" sldId="330"/>
            <ac:picMk id="4" creationId="{2967D040-DB12-63BE-E2EA-B6F8C0405BD1}"/>
          </ac:picMkLst>
        </pc:picChg>
      </pc:sldChg>
      <pc:sldChg chg="modSp mod">
        <pc:chgData name="Emily Wielk" userId="fd14e6e8-cf05-44b0-ab54-c5765a49d63a" providerId="ADAL" clId="{B552B371-32CC-44C3-93C7-F57955E04108}" dt="2024-02-07T18:58:03.200" v="1976" actId="20577"/>
        <pc:sldMkLst>
          <pc:docMk/>
          <pc:sldMk cId="3654034867" sldId="332"/>
        </pc:sldMkLst>
        <pc:spChg chg="mod">
          <ac:chgData name="Emily Wielk" userId="fd14e6e8-cf05-44b0-ab54-c5765a49d63a" providerId="ADAL" clId="{B552B371-32CC-44C3-93C7-F57955E04108}" dt="2024-02-07T18:58:03.200" v="1976" actId="20577"/>
          <ac:spMkLst>
            <pc:docMk/>
            <pc:sldMk cId="3654034867" sldId="332"/>
            <ac:spMk id="244" creationId="{00000000-0000-0000-0000-000000000000}"/>
          </ac:spMkLst>
        </pc:spChg>
      </pc:sldChg>
      <pc:sldChg chg="modSp mod">
        <pc:chgData name="Emily Wielk" userId="fd14e6e8-cf05-44b0-ab54-c5765a49d63a" providerId="ADAL" clId="{B552B371-32CC-44C3-93C7-F57955E04108}" dt="2024-01-25T17:21:13.868" v="1929" actId="20577"/>
        <pc:sldMkLst>
          <pc:docMk/>
          <pc:sldMk cId="3607329705" sldId="333"/>
        </pc:sldMkLst>
        <pc:spChg chg="mod">
          <ac:chgData name="Emily Wielk" userId="fd14e6e8-cf05-44b0-ab54-c5765a49d63a" providerId="ADAL" clId="{B552B371-32CC-44C3-93C7-F57955E04108}" dt="2024-01-25T17:21:13.868" v="1929" actId="20577"/>
          <ac:spMkLst>
            <pc:docMk/>
            <pc:sldMk cId="3607329705" sldId="333"/>
            <ac:spMk id="244" creationId="{00000000-0000-0000-0000-000000000000}"/>
          </ac:spMkLst>
        </pc:spChg>
      </pc:sldChg>
      <pc:sldChg chg="modSp mod delCm">
        <pc:chgData name="Emily Wielk" userId="fd14e6e8-cf05-44b0-ab54-c5765a49d63a" providerId="ADAL" clId="{B552B371-32CC-44C3-93C7-F57955E04108}" dt="2024-01-25T17:24:38.080" v="1939" actId="20577"/>
        <pc:sldMkLst>
          <pc:docMk/>
          <pc:sldMk cId="1550140262" sldId="337"/>
        </pc:sldMkLst>
        <pc:spChg chg="mod">
          <ac:chgData name="Emily Wielk" userId="fd14e6e8-cf05-44b0-ab54-c5765a49d63a" providerId="ADAL" clId="{B552B371-32CC-44C3-93C7-F57955E04108}" dt="2024-01-25T17:24:38.080" v="1939" actId="20577"/>
          <ac:spMkLst>
            <pc:docMk/>
            <pc:sldMk cId="1550140262" sldId="337"/>
            <ac:spMk id="3" creationId="{4F378895-A2DC-E425-B0E0-E5E23423C6C2}"/>
          </ac:spMkLst>
        </pc:spChg>
      </pc:sldChg>
      <pc:sldChg chg="modSp del mod">
        <pc:chgData name="Emily Wielk" userId="fd14e6e8-cf05-44b0-ab54-c5765a49d63a" providerId="ADAL" clId="{B552B371-32CC-44C3-93C7-F57955E04108}" dt="2024-01-16T15:39:39.628" v="928" actId="2696"/>
        <pc:sldMkLst>
          <pc:docMk/>
          <pc:sldMk cId="4103181715" sldId="339"/>
        </pc:sldMkLst>
        <pc:spChg chg="mod">
          <ac:chgData name="Emily Wielk" userId="fd14e6e8-cf05-44b0-ab54-c5765a49d63a" providerId="ADAL" clId="{B552B371-32CC-44C3-93C7-F57955E04108}" dt="2024-01-16T14:53:25.831" v="794" actId="113"/>
          <ac:spMkLst>
            <pc:docMk/>
            <pc:sldMk cId="4103181715" sldId="339"/>
            <ac:spMk id="244" creationId="{00000000-0000-0000-0000-000000000000}"/>
          </ac:spMkLst>
        </pc:spChg>
      </pc:sldChg>
      <pc:sldChg chg="modSp del mod">
        <pc:chgData name="Emily Wielk" userId="fd14e6e8-cf05-44b0-ab54-c5765a49d63a" providerId="ADAL" clId="{B552B371-32CC-44C3-93C7-F57955E04108}" dt="2024-01-16T15:39:45.697" v="929" actId="2696"/>
        <pc:sldMkLst>
          <pc:docMk/>
          <pc:sldMk cId="2006673064" sldId="341"/>
        </pc:sldMkLst>
        <pc:spChg chg="mod">
          <ac:chgData name="Emily Wielk" userId="fd14e6e8-cf05-44b0-ab54-c5765a49d63a" providerId="ADAL" clId="{B552B371-32CC-44C3-93C7-F57955E04108}" dt="2024-01-16T13:46:34.896" v="745" actId="13926"/>
          <ac:spMkLst>
            <pc:docMk/>
            <pc:sldMk cId="2006673064" sldId="341"/>
            <ac:spMk id="244" creationId="{00000000-0000-0000-0000-000000000000}"/>
          </ac:spMkLst>
        </pc:spChg>
      </pc:sldChg>
      <pc:sldChg chg="modSp del mod">
        <pc:chgData name="Emily Wielk" userId="fd14e6e8-cf05-44b0-ab54-c5765a49d63a" providerId="ADAL" clId="{B552B371-32CC-44C3-93C7-F57955E04108}" dt="2024-01-16T15:39:45.697" v="929" actId="2696"/>
        <pc:sldMkLst>
          <pc:docMk/>
          <pc:sldMk cId="2279538307" sldId="342"/>
        </pc:sldMkLst>
        <pc:spChg chg="mod">
          <ac:chgData name="Emily Wielk" userId="fd14e6e8-cf05-44b0-ab54-c5765a49d63a" providerId="ADAL" clId="{B552B371-32CC-44C3-93C7-F57955E04108}" dt="2024-01-16T13:46:31.740" v="744" actId="13926"/>
          <ac:spMkLst>
            <pc:docMk/>
            <pc:sldMk cId="2279538307" sldId="342"/>
            <ac:spMk id="244" creationId="{ACCE12BE-9E9B-0847-AAF5-2D1BF9B80241}"/>
          </ac:spMkLst>
        </pc:spChg>
      </pc:sldChg>
      <pc:sldChg chg="modSp mod addCm delCm modCm">
        <pc:chgData name="Emily Wielk" userId="fd14e6e8-cf05-44b0-ab54-c5765a49d63a" providerId="ADAL" clId="{B552B371-32CC-44C3-93C7-F57955E04108}" dt="2024-02-19T19:45:06.880" v="2004" actId="1592"/>
        <pc:sldMkLst>
          <pc:docMk/>
          <pc:sldMk cId="2753816200" sldId="343"/>
        </pc:sldMkLst>
        <pc:spChg chg="mod">
          <ac:chgData name="Emily Wielk" userId="fd14e6e8-cf05-44b0-ab54-c5765a49d63a" providerId="ADAL" clId="{B552B371-32CC-44C3-93C7-F57955E04108}" dt="2024-01-23T15:34:00.423" v="987" actId="20577"/>
          <ac:spMkLst>
            <pc:docMk/>
            <pc:sldMk cId="2753816200" sldId="343"/>
            <ac:spMk id="249" creationId="{00000000-0000-0000-0000-000000000000}"/>
          </ac:spMkLst>
        </pc:spChg>
      </pc:sldChg>
      <pc:sldChg chg="addSp delSp modSp add del mod">
        <pc:chgData name="Emily Wielk" userId="fd14e6e8-cf05-44b0-ab54-c5765a49d63a" providerId="ADAL" clId="{B552B371-32CC-44C3-93C7-F57955E04108}" dt="2024-01-16T14:49:54.903" v="762" actId="47"/>
        <pc:sldMkLst>
          <pc:docMk/>
          <pc:sldMk cId="1955187063" sldId="344"/>
        </pc:sldMkLst>
        <pc:spChg chg="add del">
          <ac:chgData name="Emily Wielk" userId="fd14e6e8-cf05-44b0-ab54-c5765a49d63a" providerId="ADAL" clId="{B552B371-32CC-44C3-93C7-F57955E04108}" dt="2024-01-15T23:05:10.181" v="57" actId="478"/>
          <ac:spMkLst>
            <pc:docMk/>
            <pc:sldMk cId="1955187063" sldId="344"/>
            <ac:spMk id="3" creationId="{C0A9609C-0759-84E0-1C33-6270B6170AC6}"/>
          </ac:spMkLst>
        </pc:spChg>
        <pc:spChg chg="mod">
          <ac:chgData name="Emily Wielk" userId="fd14e6e8-cf05-44b0-ab54-c5765a49d63a" providerId="ADAL" clId="{B552B371-32CC-44C3-93C7-F57955E04108}" dt="2024-01-15T23:05:04.668" v="55"/>
          <ac:spMkLst>
            <pc:docMk/>
            <pc:sldMk cId="1955187063" sldId="344"/>
            <ac:spMk id="497" creationId="{00000000-0000-0000-0000-000000000000}"/>
          </ac:spMkLst>
        </pc:spChg>
        <pc:picChg chg="add mod">
          <ac:chgData name="Emily Wielk" userId="fd14e6e8-cf05-44b0-ab54-c5765a49d63a" providerId="ADAL" clId="{B552B371-32CC-44C3-93C7-F57955E04108}" dt="2024-01-16T02:23:19.193" v="701" actId="14100"/>
          <ac:picMkLst>
            <pc:docMk/>
            <pc:sldMk cId="1955187063" sldId="344"/>
            <ac:picMk id="3" creationId="{C4EB733F-CF05-3A7A-43C1-F6C65254F0D9}"/>
          </ac:picMkLst>
        </pc:picChg>
      </pc:sldChg>
      <pc:sldChg chg="addSp delSp modSp add mod">
        <pc:chgData name="Emily Wielk" userId="fd14e6e8-cf05-44b0-ab54-c5765a49d63a" providerId="ADAL" clId="{B552B371-32CC-44C3-93C7-F57955E04108}" dt="2024-02-19T19:57:45.892" v="2167" actId="164"/>
        <pc:sldMkLst>
          <pc:docMk/>
          <pc:sldMk cId="3526269357" sldId="345"/>
        </pc:sldMkLst>
        <pc:spChg chg="add mod">
          <ac:chgData name="Emily Wielk" userId="fd14e6e8-cf05-44b0-ab54-c5765a49d63a" providerId="ADAL" clId="{B552B371-32CC-44C3-93C7-F57955E04108}" dt="2024-02-19T19:57:45.892" v="2167" actId="164"/>
          <ac:spMkLst>
            <pc:docMk/>
            <pc:sldMk cId="3526269357" sldId="345"/>
            <ac:spMk id="5" creationId="{0EA104E5-B598-E058-4223-C704E8659C91}"/>
          </ac:spMkLst>
        </pc:spChg>
        <pc:spChg chg="add mod">
          <ac:chgData name="Emily Wielk" userId="fd14e6e8-cf05-44b0-ab54-c5765a49d63a" providerId="ADAL" clId="{B552B371-32CC-44C3-93C7-F57955E04108}" dt="2024-02-19T19:57:45.892" v="2167" actId="164"/>
          <ac:spMkLst>
            <pc:docMk/>
            <pc:sldMk cId="3526269357" sldId="345"/>
            <ac:spMk id="6" creationId="{67326A87-75B6-6B40-D594-CE875E312302}"/>
          </ac:spMkLst>
        </pc:spChg>
        <pc:spChg chg="add mod">
          <ac:chgData name="Emily Wielk" userId="fd14e6e8-cf05-44b0-ab54-c5765a49d63a" providerId="ADAL" clId="{B552B371-32CC-44C3-93C7-F57955E04108}" dt="2024-02-19T19:57:45.892" v="2167" actId="164"/>
          <ac:spMkLst>
            <pc:docMk/>
            <pc:sldMk cId="3526269357" sldId="345"/>
            <ac:spMk id="7" creationId="{E6419F37-4231-795E-8F1B-63417CDE371E}"/>
          </ac:spMkLst>
        </pc:spChg>
        <pc:spChg chg="mod">
          <ac:chgData name="Emily Wielk" userId="fd14e6e8-cf05-44b0-ab54-c5765a49d63a" providerId="ADAL" clId="{B552B371-32CC-44C3-93C7-F57955E04108}" dt="2024-01-15T23:05:25.914" v="59"/>
          <ac:spMkLst>
            <pc:docMk/>
            <pc:sldMk cId="3526269357" sldId="345"/>
            <ac:spMk id="497" creationId="{00000000-0000-0000-0000-000000000000}"/>
          </ac:spMkLst>
        </pc:spChg>
        <pc:grpChg chg="add mod">
          <ac:chgData name="Emily Wielk" userId="fd14e6e8-cf05-44b0-ab54-c5765a49d63a" providerId="ADAL" clId="{B552B371-32CC-44C3-93C7-F57955E04108}" dt="2024-02-19T19:57:45.892" v="2167" actId="164"/>
          <ac:grpSpMkLst>
            <pc:docMk/>
            <pc:sldMk cId="3526269357" sldId="345"/>
            <ac:grpSpMk id="8" creationId="{1E1D91BF-1794-D275-4A0B-1A9B3CEAD0AB}"/>
          </ac:grpSpMkLst>
        </pc:grpChg>
        <pc:picChg chg="add del mod">
          <ac:chgData name="Emily Wielk" userId="fd14e6e8-cf05-44b0-ab54-c5765a49d63a" providerId="ADAL" clId="{B552B371-32CC-44C3-93C7-F57955E04108}" dt="2024-02-19T19:51:52.059" v="2015" actId="478"/>
          <ac:picMkLst>
            <pc:docMk/>
            <pc:sldMk cId="3526269357" sldId="345"/>
            <ac:picMk id="3" creationId="{888C505C-148A-F3FB-0E41-B23BDFFEBC7A}"/>
          </ac:picMkLst>
        </pc:picChg>
        <pc:picChg chg="add mod">
          <ac:chgData name="Emily Wielk" userId="fd14e6e8-cf05-44b0-ab54-c5765a49d63a" providerId="ADAL" clId="{B552B371-32CC-44C3-93C7-F57955E04108}" dt="2024-02-19T19:57:45.892" v="2167" actId="164"/>
          <ac:picMkLst>
            <pc:docMk/>
            <pc:sldMk cId="3526269357" sldId="345"/>
            <ac:picMk id="4" creationId="{90F0235F-6814-A89C-A645-F4843115C810}"/>
          </ac:picMkLst>
        </pc:picChg>
      </pc:sldChg>
      <pc:sldChg chg="addSp modSp add mod">
        <pc:chgData name="Emily Wielk" userId="fd14e6e8-cf05-44b0-ab54-c5765a49d63a" providerId="ADAL" clId="{B552B371-32CC-44C3-93C7-F57955E04108}" dt="2024-01-16T02:30:55.489" v="723" actId="1076"/>
        <pc:sldMkLst>
          <pc:docMk/>
          <pc:sldMk cId="2172161799" sldId="346"/>
        </pc:sldMkLst>
        <pc:spChg chg="mod">
          <ac:chgData name="Emily Wielk" userId="fd14e6e8-cf05-44b0-ab54-c5765a49d63a" providerId="ADAL" clId="{B552B371-32CC-44C3-93C7-F57955E04108}" dt="2024-01-15T23:05:44.004" v="61"/>
          <ac:spMkLst>
            <pc:docMk/>
            <pc:sldMk cId="2172161799" sldId="346"/>
            <ac:spMk id="497" creationId="{00000000-0000-0000-0000-000000000000}"/>
          </ac:spMkLst>
        </pc:spChg>
        <pc:picChg chg="add mod">
          <ac:chgData name="Emily Wielk" userId="fd14e6e8-cf05-44b0-ab54-c5765a49d63a" providerId="ADAL" clId="{B552B371-32CC-44C3-93C7-F57955E04108}" dt="2024-01-16T02:30:55.489" v="723" actId="1076"/>
          <ac:picMkLst>
            <pc:docMk/>
            <pc:sldMk cId="2172161799" sldId="346"/>
            <ac:picMk id="3" creationId="{E2F07B6E-20F4-4D2A-90A3-D6BAA9DCF95A}"/>
          </ac:picMkLst>
        </pc:picChg>
      </pc:sldChg>
      <pc:sldChg chg="addSp delSp modSp add mod">
        <pc:chgData name="Emily Wielk" userId="fd14e6e8-cf05-44b0-ab54-c5765a49d63a" providerId="ADAL" clId="{B552B371-32CC-44C3-93C7-F57955E04108}" dt="2024-01-16T02:20:52.872" v="639" actId="1037"/>
        <pc:sldMkLst>
          <pc:docMk/>
          <pc:sldMk cId="967217371" sldId="347"/>
        </pc:sldMkLst>
        <pc:spChg chg="mod">
          <ac:chgData name="Emily Wielk" userId="fd14e6e8-cf05-44b0-ab54-c5765a49d63a" providerId="ADAL" clId="{B552B371-32CC-44C3-93C7-F57955E04108}" dt="2024-01-16T02:18:21.001" v="608" actId="115"/>
          <ac:spMkLst>
            <pc:docMk/>
            <pc:sldMk cId="967217371" sldId="347"/>
            <ac:spMk id="497" creationId="{00000000-0000-0000-0000-000000000000}"/>
          </ac:spMkLst>
        </pc:spChg>
        <pc:picChg chg="add del mod">
          <ac:chgData name="Emily Wielk" userId="fd14e6e8-cf05-44b0-ab54-c5765a49d63a" providerId="ADAL" clId="{B552B371-32CC-44C3-93C7-F57955E04108}" dt="2024-01-16T02:19:31.634" v="612" actId="478"/>
          <ac:picMkLst>
            <pc:docMk/>
            <pc:sldMk cId="967217371" sldId="347"/>
            <ac:picMk id="3" creationId="{8B3A4366-5012-2E2A-7C03-829760B9DE5F}"/>
          </ac:picMkLst>
        </pc:picChg>
        <pc:picChg chg="add mod">
          <ac:chgData name="Emily Wielk" userId="fd14e6e8-cf05-44b0-ab54-c5765a49d63a" providerId="ADAL" clId="{B552B371-32CC-44C3-93C7-F57955E04108}" dt="2024-01-16T02:20:52.872" v="639" actId="1037"/>
          <ac:picMkLst>
            <pc:docMk/>
            <pc:sldMk cId="967217371" sldId="347"/>
            <ac:picMk id="5" creationId="{8BFBB22C-EF38-69FB-10FD-43934F9859CA}"/>
          </ac:picMkLst>
        </pc:picChg>
      </pc:sldChg>
      <pc:sldChg chg="addSp modSp add mod">
        <pc:chgData name="Emily Wielk" userId="fd14e6e8-cf05-44b0-ab54-c5765a49d63a" providerId="ADAL" clId="{B552B371-32CC-44C3-93C7-F57955E04108}" dt="2024-01-16T02:21:23.730" v="671" actId="1037"/>
        <pc:sldMkLst>
          <pc:docMk/>
          <pc:sldMk cId="3896280259" sldId="348"/>
        </pc:sldMkLst>
        <pc:spChg chg="mod">
          <ac:chgData name="Emily Wielk" userId="fd14e6e8-cf05-44b0-ab54-c5765a49d63a" providerId="ADAL" clId="{B552B371-32CC-44C3-93C7-F57955E04108}" dt="2024-01-16T00:17:29.932" v="165" actId="115"/>
          <ac:spMkLst>
            <pc:docMk/>
            <pc:sldMk cId="3896280259" sldId="348"/>
            <ac:spMk id="497" creationId="{00000000-0000-0000-0000-000000000000}"/>
          </ac:spMkLst>
        </pc:spChg>
        <pc:picChg chg="add mod">
          <ac:chgData name="Emily Wielk" userId="fd14e6e8-cf05-44b0-ab54-c5765a49d63a" providerId="ADAL" clId="{B552B371-32CC-44C3-93C7-F57955E04108}" dt="2024-01-16T02:21:23.730" v="671" actId="1037"/>
          <ac:picMkLst>
            <pc:docMk/>
            <pc:sldMk cId="3896280259" sldId="348"/>
            <ac:picMk id="3" creationId="{57E2EA16-1DA8-8091-BEEE-03E080065A65}"/>
          </ac:picMkLst>
        </pc:picChg>
      </pc:sldChg>
      <pc:sldChg chg="addSp delSp modSp add mod">
        <pc:chgData name="Emily Wielk" userId="fd14e6e8-cf05-44b0-ab54-c5765a49d63a" providerId="ADAL" clId="{B552B371-32CC-44C3-93C7-F57955E04108}" dt="2024-01-16T02:22:18.149" v="686" actId="1037"/>
        <pc:sldMkLst>
          <pc:docMk/>
          <pc:sldMk cId="2233824819" sldId="349"/>
        </pc:sldMkLst>
        <pc:picChg chg="del">
          <ac:chgData name="Emily Wielk" userId="fd14e6e8-cf05-44b0-ab54-c5765a49d63a" providerId="ADAL" clId="{B552B371-32CC-44C3-93C7-F57955E04108}" dt="2024-01-16T02:21:58.697" v="677" actId="478"/>
          <ac:picMkLst>
            <pc:docMk/>
            <pc:sldMk cId="2233824819" sldId="349"/>
            <ac:picMk id="3" creationId="{5963EACE-0FFA-FE05-2316-A0B9A3895755}"/>
          </ac:picMkLst>
        </pc:picChg>
        <pc:picChg chg="add mod">
          <ac:chgData name="Emily Wielk" userId="fd14e6e8-cf05-44b0-ab54-c5765a49d63a" providerId="ADAL" clId="{B552B371-32CC-44C3-93C7-F57955E04108}" dt="2024-01-16T02:22:18.149" v="686" actId="1037"/>
          <ac:picMkLst>
            <pc:docMk/>
            <pc:sldMk cId="2233824819" sldId="349"/>
            <ac:picMk id="4" creationId="{779517E8-60DF-DD87-87AD-54DC8FE33BE8}"/>
          </ac:picMkLst>
        </pc:picChg>
      </pc:sldChg>
      <pc:sldChg chg="addSp delSp modSp add mod">
        <pc:chgData name="Emily Wielk" userId="fd14e6e8-cf05-44b0-ab54-c5765a49d63a" providerId="ADAL" clId="{B552B371-32CC-44C3-93C7-F57955E04108}" dt="2024-01-16T02:29:47.587" v="715" actId="1076"/>
        <pc:sldMkLst>
          <pc:docMk/>
          <pc:sldMk cId="2415884155" sldId="350"/>
        </pc:sldMkLst>
        <pc:spChg chg="mod">
          <ac:chgData name="Emily Wielk" userId="fd14e6e8-cf05-44b0-ab54-c5765a49d63a" providerId="ADAL" clId="{B552B371-32CC-44C3-93C7-F57955E04108}" dt="2024-01-16T02:26:55.271" v="708"/>
          <ac:spMkLst>
            <pc:docMk/>
            <pc:sldMk cId="2415884155" sldId="350"/>
            <ac:spMk id="497" creationId="{00000000-0000-0000-0000-000000000000}"/>
          </ac:spMkLst>
        </pc:spChg>
        <pc:picChg chg="del">
          <ac:chgData name="Emily Wielk" userId="fd14e6e8-cf05-44b0-ab54-c5765a49d63a" providerId="ADAL" clId="{B552B371-32CC-44C3-93C7-F57955E04108}" dt="2024-01-16T02:26:44.679" v="707" actId="478"/>
          <ac:picMkLst>
            <pc:docMk/>
            <pc:sldMk cId="2415884155" sldId="350"/>
            <ac:picMk id="3" creationId="{FC3F160F-36BE-B5A6-55DA-236384DFECA4}"/>
          </ac:picMkLst>
        </pc:picChg>
        <pc:picChg chg="add mod">
          <ac:chgData name="Emily Wielk" userId="fd14e6e8-cf05-44b0-ab54-c5765a49d63a" providerId="ADAL" clId="{B552B371-32CC-44C3-93C7-F57955E04108}" dt="2024-01-16T02:29:47.587" v="715" actId="1076"/>
          <ac:picMkLst>
            <pc:docMk/>
            <pc:sldMk cId="2415884155" sldId="350"/>
            <ac:picMk id="4" creationId="{C815C94B-A2D1-7CA8-5529-61FEFE60543A}"/>
          </ac:picMkLst>
        </pc:picChg>
      </pc:sldChg>
      <pc:sldChg chg="modSp add mod">
        <pc:chgData name="Emily Wielk" userId="fd14e6e8-cf05-44b0-ab54-c5765a49d63a" providerId="ADAL" clId="{B552B371-32CC-44C3-93C7-F57955E04108}" dt="2024-01-24T14:57:16.340" v="1762" actId="20577"/>
        <pc:sldMkLst>
          <pc:docMk/>
          <pc:sldMk cId="3334451893" sldId="351"/>
        </pc:sldMkLst>
        <pc:spChg chg="mod">
          <ac:chgData name="Emily Wielk" userId="fd14e6e8-cf05-44b0-ab54-c5765a49d63a" providerId="ADAL" clId="{B552B371-32CC-44C3-93C7-F57955E04108}" dt="2024-01-24T14:57:16.340" v="1762" actId="20577"/>
          <ac:spMkLst>
            <pc:docMk/>
            <pc:sldMk cId="3334451893" sldId="351"/>
            <ac:spMk id="244" creationId="{00000000-0000-0000-0000-000000000000}"/>
          </ac:spMkLst>
        </pc:spChg>
      </pc:sldChg>
    </pc:docChg>
  </pc:docChgLst>
  <pc:docChgLst>
    <pc:chgData name="Emily Wielk" userId="S::ewielk@bipartisanpolicy.org::fd14e6e8-cf05-44b0-ab54-c5765a49d63a" providerId="AD" clId="Web-{D2ADBB2B-1293-BE1B-7712-DC5AA252E9CA}"/>
    <pc:docChg chg="modSld">
      <pc:chgData name="Emily Wielk" userId="S::ewielk@bipartisanpolicy.org::fd14e6e8-cf05-44b0-ab54-c5765a49d63a" providerId="AD" clId="Web-{D2ADBB2B-1293-BE1B-7712-DC5AA252E9CA}" dt="2024-02-07T18:44:04.273" v="13" actId="20577"/>
      <pc:docMkLst>
        <pc:docMk/>
      </pc:docMkLst>
      <pc:sldChg chg="modSp addCm">
        <pc:chgData name="Emily Wielk" userId="S::ewielk@bipartisanpolicy.org::fd14e6e8-cf05-44b0-ab54-c5765a49d63a" providerId="AD" clId="Web-{D2ADBB2B-1293-BE1B-7712-DC5AA252E9CA}" dt="2024-02-07T18:44:04.273" v="13" actId="20577"/>
        <pc:sldMkLst>
          <pc:docMk/>
          <pc:sldMk cId="138565000" sldId="314"/>
        </pc:sldMkLst>
        <pc:spChg chg="mod">
          <ac:chgData name="Emily Wielk" userId="S::ewielk@bipartisanpolicy.org::fd14e6e8-cf05-44b0-ab54-c5765a49d63a" providerId="AD" clId="Web-{D2ADBB2B-1293-BE1B-7712-DC5AA252E9CA}" dt="2024-02-07T18:44:04.273" v="13" actId="20577"/>
          <ac:spMkLst>
            <pc:docMk/>
            <pc:sldMk cId="138565000" sldId="314"/>
            <ac:spMk id="244" creationId="{00000000-0000-0000-0000-000000000000}"/>
          </ac:spMkLst>
        </pc:spChg>
      </pc:sldChg>
    </pc:docChg>
  </pc:docChgLst>
  <pc:docChgLst>
    <pc:chgData name="Rob Geen" userId="S::rgeen@bipartisanpolicy.org::da271516-2672-4096-8f4c-d6b16cb03570" providerId="AD" clId="Web-{4F40E462-D776-7687-2203-F0E34D899B86}"/>
    <pc:docChg chg="modSld">
      <pc:chgData name="Rob Geen" userId="S::rgeen@bipartisanpolicy.org::da271516-2672-4096-8f4c-d6b16cb03570" providerId="AD" clId="Web-{4F40E462-D776-7687-2203-F0E34D899B86}" dt="2024-01-18T15:36:51.236" v="344"/>
      <pc:docMkLst>
        <pc:docMk/>
      </pc:docMkLst>
      <pc:sldChg chg="modSp addCm">
        <pc:chgData name="Rob Geen" userId="S::rgeen@bipartisanpolicy.org::da271516-2672-4096-8f4c-d6b16cb03570" providerId="AD" clId="Web-{4F40E462-D776-7687-2203-F0E34D899B86}" dt="2024-01-18T14:53:58.093" v="2"/>
        <pc:sldMkLst>
          <pc:docMk/>
          <pc:sldMk cId="0" sldId="256"/>
        </pc:sldMkLst>
        <pc:spChg chg="mod">
          <ac:chgData name="Rob Geen" userId="S::rgeen@bipartisanpolicy.org::da271516-2672-4096-8f4c-d6b16cb03570" providerId="AD" clId="Web-{4F40E462-D776-7687-2203-F0E34D899B86}" dt="2024-01-18T14:53:11.123" v="1" actId="20577"/>
          <ac:spMkLst>
            <pc:docMk/>
            <pc:sldMk cId="0" sldId="256"/>
            <ac:spMk id="217" creationId="{00000000-0000-0000-0000-000000000000}"/>
          </ac:spMkLst>
        </pc:spChg>
      </pc:sldChg>
      <pc:sldChg chg="addCm">
        <pc:chgData name="Rob Geen" userId="S::rgeen@bipartisanpolicy.org::da271516-2672-4096-8f4c-d6b16cb03570" providerId="AD" clId="Web-{4F40E462-D776-7687-2203-F0E34D899B86}" dt="2024-01-18T15:36:51.236" v="344"/>
        <pc:sldMkLst>
          <pc:docMk/>
          <pc:sldMk cId="0" sldId="257"/>
        </pc:sldMkLst>
      </pc:sldChg>
      <pc:sldChg chg="addCm">
        <pc:chgData name="Rob Geen" userId="S::rgeen@bipartisanpolicy.org::da271516-2672-4096-8f4c-d6b16cb03570" providerId="AD" clId="Web-{4F40E462-D776-7687-2203-F0E34D899B86}" dt="2024-01-18T14:55:48.206" v="3"/>
        <pc:sldMkLst>
          <pc:docMk/>
          <pc:sldMk cId="0" sldId="258"/>
        </pc:sldMkLst>
      </pc:sldChg>
      <pc:sldChg chg="modSp addCm">
        <pc:chgData name="Rob Geen" userId="S::rgeen@bipartisanpolicy.org::da271516-2672-4096-8f4c-d6b16cb03570" providerId="AD" clId="Web-{4F40E462-D776-7687-2203-F0E34D899B86}" dt="2024-01-18T15:11:01.188" v="15" actId="20577"/>
        <pc:sldMkLst>
          <pc:docMk/>
          <pc:sldMk cId="138565000" sldId="314"/>
        </pc:sldMkLst>
        <pc:spChg chg="mod">
          <ac:chgData name="Rob Geen" userId="S::rgeen@bipartisanpolicy.org::da271516-2672-4096-8f4c-d6b16cb03570" providerId="AD" clId="Web-{4F40E462-D776-7687-2203-F0E34D899B86}" dt="2024-01-18T15:11:01.188" v="15" actId="20577"/>
          <ac:spMkLst>
            <pc:docMk/>
            <pc:sldMk cId="138565000" sldId="314"/>
            <ac:spMk id="244" creationId="{00000000-0000-0000-0000-000000000000}"/>
          </ac:spMkLst>
        </pc:spChg>
      </pc:sldChg>
      <pc:sldChg chg="modSp">
        <pc:chgData name="Rob Geen" userId="S::rgeen@bipartisanpolicy.org::da271516-2672-4096-8f4c-d6b16cb03570" providerId="AD" clId="Web-{4F40E462-D776-7687-2203-F0E34D899B86}" dt="2024-01-18T15:18:58.890" v="17" actId="20577"/>
        <pc:sldMkLst>
          <pc:docMk/>
          <pc:sldMk cId="3607329705" sldId="333"/>
        </pc:sldMkLst>
        <pc:spChg chg="mod">
          <ac:chgData name="Rob Geen" userId="S::rgeen@bipartisanpolicy.org::da271516-2672-4096-8f4c-d6b16cb03570" providerId="AD" clId="Web-{4F40E462-D776-7687-2203-F0E34D899B86}" dt="2024-01-18T15:18:58.890" v="17" actId="20577"/>
          <ac:spMkLst>
            <pc:docMk/>
            <pc:sldMk cId="3607329705" sldId="333"/>
            <ac:spMk id="244" creationId="{00000000-0000-0000-0000-000000000000}"/>
          </ac:spMkLst>
        </pc:spChg>
      </pc:sldChg>
      <pc:sldChg chg="modSp">
        <pc:chgData name="Rob Geen" userId="S::rgeen@bipartisanpolicy.org::da271516-2672-4096-8f4c-d6b16cb03570" providerId="AD" clId="Web-{4F40E462-D776-7687-2203-F0E34D899B86}" dt="2024-01-18T15:36:01.094" v="343" actId="20577"/>
        <pc:sldMkLst>
          <pc:docMk/>
          <pc:sldMk cId="1550140262" sldId="337"/>
        </pc:sldMkLst>
        <pc:spChg chg="mod">
          <ac:chgData name="Rob Geen" userId="S::rgeen@bipartisanpolicy.org::da271516-2672-4096-8f4c-d6b16cb03570" providerId="AD" clId="Web-{4F40E462-D776-7687-2203-F0E34D899B86}" dt="2024-01-18T15:36:01.094" v="343" actId="20577"/>
          <ac:spMkLst>
            <pc:docMk/>
            <pc:sldMk cId="1550140262" sldId="337"/>
            <ac:spMk id="3" creationId="{4F378895-A2DC-E425-B0E0-E5E23423C6C2}"/>
          </ac:spMkLst>
        </pc:spChg>
      </pc:sldChg>
      <pc:sldChg chg="addCm">
        <pc:chgData name="Rob Geen" userId="S::rgeen@bipartisanpolicy.org::da271516-2672-4096-8f4c-d6b16cb03570" providerId="AD" clId="Web-{4F40E462-D776-7687-2203-F0E34D899B86}" dt="2024-01-18T14:59:31.994" v="4"/>
        <pc:sldMkLst>
          <pc:docMk/>
          <pc:sldMk cId="2753816200" sldId="343"/>
        </pc:sldMkLst>
      </pc:sldChg>
    </pc:docChg>
  </pc:docChgLst>
  <pc:docChgLst>
    <pc:chgData name="Luci Manning" userId="S::lmanning@bipartisanpolicy.org::960f1c9e-dd6b-4517-8323-2fba26397584" providerId="AD" clId="Web-{0340E698-3727-E7CC-1923-783D7D3BC736}"/>
    <pc:docChg chg="modSld">
      <pc:chgData name="Luci Manning" userId="S::lmanning@bipartisanpolicy.org::960f1c9e-dd6b-4517-8323-2fba26397584" providerId="AD" clId="Web-{0340E698-3727-E7CC-1923-783D7D3BC736}" dt="2024-02-07T18:43:45.103" v="8" actId="20577"/>
      <pc:docMkLst>
        <pc:docMk/>
      </pc:docMkLst>
      <pc:sldChg chg="modSp">
        <pc:chgData name="Luci Manning" userId="S::lmanning@bipartisanpolicy.org::960f1c9e-dd6b-4517-8323-2fba26397584" providerId="AD" clId="Web-{0340E698-3727-E7CC-1923-783D7D3BC736}" dt="2024-02-07T14:07:49.769" v="1" actId="20577"/>
        <pc:sldMkLst>
          <pc:docMk/>
          <pc:sldMk cId="0" sldId="256"/>
        </pc:sldMkLst>
        <pc:spChg chg="mod">
          <ac:chgData name="Luci Manning" userId="S::lmanning@bipartisanpolicy.org::960f1c9e-dd6b-4517-8323-2fba26397584" providerId="AD" clId="Web-{0340E698-3727-E7CC-1923-783D7D3BC736}" dt="2024-02-07T14:07:49.769" v="1" actId="20577"/>
          <ac:spMkLst>
            <pc:docMk/>
            <pc:sldMk cId="0" sldId="256"/>
            <ac:spMk id="217" creationId="{00000000-0000-0000-0000-000000000000}"/>
          </ac:spMkLst>
        </pc:spChg>
      </pc:sldChg>
      <pc:sldChg chg="addCm">
        <pc:chgData name="Luci Manning" userId="S::lmanning@bipartisanpolicy.org::960f1c9e-dd6b-4517-8323-2fba26397584" providerId="AD" clId="Web-{0340E698-3727-E7CC-1923-783D7D3BC736}" dt="2024-02-07T17:02:32.302" v="2"/>
        <pc:sldMkLst>
          <pc:docMk/>
          <pc:sldMk cId="138565000" sldId="314"/>
        </pc:sldMkLst>
      </pc:sldChg>
      <pc:sldChg chg="modSp">
        <pc:chgData name="Luci Manning" userId="S::lmanning@bipartisanpolicy.org::960f1c9e-dd6b-4517-8323-2fba26397584" providerId="AD" clId="Web-{0340E698-3727-E7CC-1923-783D7D3BC736}" dt="2024-02-07T18:43:45.103" v="8" actId="20577"/>
        <pc:sldMkLst>
          <pc:docMk/>
          <pc:sldMk cId="3607329705" sldId="333"/>
        </pc:sldMkLst>
        <pc:spChg chg="mod">
          <ac:chgData name="Luci Manning" userId="S::lmanning@bipartisanpolicy.org::960f1c9e-dd6b-4517-8323-2fba26397584" providerId="AD" clId="Web-{0340E698-3727-E7CC-1923-783D7D3BC736}" dt="2024-02-07T18:43:45.103" v="8" actId="20577"/>
          <ac:spMkLst>
            <pc:docMk/>
            <pc:sldMk cId="3607329705" sldId="333"/>
            <ac:spMk id="244" creationId="{00000000-0000-0000-0000-000000000000}"/>
          </ac:spMkLst>
        </pc:spChg>
      </pc:sldChg>
      <pc:sldChg chg="modSp">
        <pc:chgData name="Luci Manning" userId="S::lmanning@bipartisanpolicy.org::960f1c9e-dd6b-4517-8323-2fba26397584" providerId="AD" clId="Web-{0340E698-3727-E7CC-1923-783D7D3BC736}" dt="2024-02-07T17:08:32.587" v="6" actId="20577"/>
        <pc:sldMkLst>
          <pc:docMk/>
          <pc:sldMk cId="3334451893" sldId="351"/>
        </pc:sldMkLst>
        <pc:spChg chg="mod">
          <ac:chgData name="Luci Manning" userId="S::lmanning@bipartisanpolicy.org::960f1c9e-dd6b-4517-8323-2fba26397584" providerId="AD" clId="Web-{0340E698-3727-E7CC-1923-783D7D3BC736}" dt="2024-02-07T17:08:32.587" v="6" actId="20577"/>
          <ac:spMkLst>
            <pc:docMk/>
            <pc:sldMk cId="3334451893" sldId="351"/>
            <ac:spMk id="244" creationId="{00000000-0000-0000-0000-000000000000}"/>
          </ac:spMkLst>
        </pc:spChg>
      </pc:sldChg>
    </pc:docChg>
  </pc:docChgLst>
  <pc:docChgLst>
    <pc:chgData name="Rob Geen" userId="S::rgeen@bipartisanpolicy.org::da271516-2672-4096-8f4c-d6b16cb03570" providerId="AD" clId="Web-{654BD6A9-6271-EF00-A6AF-B0F9093D9B36}"/>
    <pc:docChg chg="">
      <pc:chgData name="Rob Geen" userId="S::rgeen@bipartisanpolicy.org::da271516-2672-4096-8f4c-d6b16cb03570" providerId="AD" clId="Web-{654BD6A9-6271-EF00-A6AF-B0F9093D9B36}" dt="2024-01-25T14:12:57.836" v="3"/>
      <pc:docMkLst>
        <pc:docMk/>
      </pc:docMkLst>
      <pc:sldChg chg="addCm">
        <pc:chgData name="Rob Geen" userId="S::rgeen@bipartisanpolicy.org::da271516-2672-4096-8f4c-d6b16cb03570" providerId="AD" clId="Web-{654BD6A9-6271-EF00-A6AF-B0F9093D9B36}" dt="2024-01-25T14:11:49.162" v="1"/>
        <pc:sldMkLst>
          <pc:docMk/>
          <pc:sldMk cId="0" sldId="256"/>
        </pc:sldMkLst>
      </pc:sldChg>
      <pc:sldChg chg="addCm">
        <pc:chgData name="Rob Geen" userId="S::rgeen@bipartisanpolicy.org::da271516-2672-4096-8f4c-d6b16cb03570" providerId="AD" clId="Web-{654BD6A9-6271-EF00-A6AF-B0F9093D9B36}" dt="2024-01-25T14:10:52.441" v="0"/>
        <pc:sldMkLst>
          <pc:docMk/>
          <pc:sldMk cId="315182963" sldId="312"/>
        </pc:sldMkLst>
      </pc:sldChg>
      <pc:sldChg chg="addCm">
        <pc:chgData name="Rob Geen" userId="S::rgeen@bipartisanpolicy.org::da271516-2672-4096-8f4c-d6b16cb03570" providerId="AD" clId="Web-{654BD6A9-6271-EF00-A6AF-B0F9093D9B36}" dt="2024-01-25T14:12:07.490" v="2"/>
        <pc:sldMkLst>
          <pc:docMk/>
          <pc:sldMk cId="138565000" sldId="314"/>
        </pc:sldMkLst>
      </pc:sldChg>
      <pc:sldChg chg="addCm">
        <pc:chgData name="Rob Geen" userId="S::rgeen@bipartisanpolicy.org::da271516-2672-4096-8f4c-d6b16cb03570" providerId="AD" clId="Web-{654BD6A9-6271-EF00-A6AF-B0F9093D9B36}" dt="2024-01-25T14:12:57.836" v="3"/>
        <pc:sldMkLst>
          <pc:docMk/>
          <pc:sldMk cId="2753816200" sldId="343"/>
        </pc:sldMkLst>
      </pc:sldChg>
    </pc:docChg>
  </pc:docChgLst>
  <pc:docChgLst>
    <pc:chgData name="Luci Manning" userId="S::lmanning@bipartisanpolicy.org::960f1c9e-dd6b-4517-8323-2fba26397584" providerId="AD" clId="Web-{3CEF6A72-5D6C-FCBF-690D-C812890966A7}"/>
    <pc:docChg chg="">
      <pc:chgData name="Luci Manning" userId="S::lmanning@bipartisanpolicy.org::960f1c9e-dd6b-4517-8323-2fba26397584" providerId="AD" clId="Web-{3CEF6A72-5D6C-FCBF-690D-C812890966A7}" dt="2024-02-07T18:50:58.698" v="1"/>
      <pc:docMkLst>
        <pc:docMk/>
      </pc:docMkLst>
      <pc:sldChg chg="addCm delCm">
        <pc:chgData name="Luci Manning" userId="S::lmanning@bipartisanpolicy.org::960f1c9e-dd6b-4517-8323-2fba26397584" providerId="AD" clId="Web-{3CEF6A72-5D6C-FCBF-690D-C812890966A7}" dt="2024-02-07T18:50:58.698" v="1"/>
        <pc:sldMkLst>
          <pc:docMk/>
          <pc:sldMk cId="138565000"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86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439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949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9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26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94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855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569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1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138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032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560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373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70924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195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6616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85391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03067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954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586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1666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72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97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_Gradient">
  <p:cSld name="1_Title_Gradient">
    <p:spTree>
      <p:nvGrpSpPr>
        <p:cNvPr id="1" name="Shape 12"/>
        <p:cNvGrpSpPr/>
        <p:nvPr/>
      </p:nvGrpSpPr>
      <p:grpSpPr>
        <a:xfrm>
          <a:off x="0" y="0"/>
          <a:ext cx="0" cy="0"/>
          <a:chOff x="0" y="0"/>
          <a:chExt cx="0" cy="0"/>
        </a:xfrm>
      </p:grpSpPr>
      <p:pic>
        <p:nvPicPr>
          <p:cNvPr id="13" name="Google Shape;13;p49" descr="A picture containing cloud, sky, outdoor, building&#10;&#10;Description automatically generated"/>
          <p:cNvPicPr preferRelativeResize="0"/>
          <p:nvPr/>
        </p:nvPicPr>
        <p:blipFill rotWithShape="1">
          <a:blip r:embed="rId2">
            <a:alphaModFix/>
          </a:blip>
          <a:srcRect t="19" b="15710"/>
          <a:stretch/>
        </p:blipFill>
        <p:spPr>
          <a:xfrm>
            <a:off x="-1" y="-1"/>
            <a:ext cx="12201479" cy="6858000"/>
          </a:xfrm>
          <a:prstGeom prst="rect">
            <a:avLst/>
          </a:prstGeom>
          <a:noFill/>
          <a:ln>
            <a:noFill/>
          </a:ln>
        </p:spPr>
      </p:pic>
      <p:sp>
        <p:nvSpPr>
          <p:cNvPr id="14" name="Google Shape;14;p49"/>
          <p:cNvSpPr/>
          <p:nvPr/>
        </p:nvSpPr>
        <p:spPr>
          <a:xfrm>
            <a:off x="0" y="-1"/>
            <a:ext cx="12201478" cy="6858000"/>
          </a:xfrm>
          <a:prstGeom prst="rect">
            <a:avLst/>
          </a:prstGeom>
          <a:gradFill>
            <a:gsLst>
              <a:gs pos="0">
                <a:srgbClr val="316094">
                  <a:alpha val="91764"/>
                </a:srgbClr>
              </a:gs>
              <a:gs pos="100000">
                <a:srgbClr val="E53E51">
                  <a:alpha val="92156"/>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49" descr="A black and white logo&#10;&#10;Description automatically generated with low confidence"/>
          <p:cNvPicPr preferRelativeResize="0"/>
          <p:nvPr/>
        </p:nvPicPr>
        <p:blipFill rotWithShape="1">
          <a:blip r:embed="rId3">
            <a:alphaModFix/>
          </a:blip>
          <a:srcRect/>
          <a:stretch/>
        </p:blipFill>
        <p:spPr>
          <a:xfrm>
            <a:off x="4539674" y="770021"/>
            <a:ext cx="3112651" cy="1140661"/>
          </a:xfrm>
          <a:prstGeom prst="rect">
            <a:avLst/>
          </a:prstGeom>
          <a:noFill/>
          <a:ln>
            <a:noFill/>
          </a:ln>
        </p:spPr>
      </p:pic>
      <p:sp>
        <p:nvSpPr>
          <p:cNvPr id="16" name="Google Shape;16;p49"/>
          <p:cNvSpPr txBox="1">
            <a:spLocks noGrp="1"/>
          </p:cNvSpPr>
          <p:nvPr>
            <p:ph type="body" idx="1"/>
          </p:nvPr>
        </p:nvSpPr>
        <p:spPr>
          <a:xfrm>
            <a:off x="0" y="2890566"/>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9"/>
          <p:cNvSpPr txBox="1">
            <a:spLocks noGrp="1"/>
          </p:cNvSpPr>
          <p:nvPr>
            <p:ph type="body" idx="2"/>
          </p:nvPr>
        </p:nvSpPr>
        <p:spPr>
          <a:xfrm>
            <a:off x="0" y="4866826"/>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Team Layout">
  <p:cSld name="7_Team Layout">
    <p:spTree>
      <p:nvGrpSpPr>
        <p:cNvPr id="1" name="Shape 116"/>
        <p:cNvGrpSpPr/>
        <p:nvPr/>
      </p:nvGrpSpPr>
      <p:grpSpPr>
        <a:xfrm>
          <a:off x="0" y="0"/>
          <a:ext cx="0" cy="0"/>
          <a:chOff x="0" y="0"/>
          <a:chExt cx="0" cy="0"/>
        </a:xfrm>
      </p:grpSpPr>
      <p:pic>
        <p:nvPicPr>
          <p:cNvPr id="117" name="Google Shape;117;p58"/>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18" name="Google Shape;118;p58"/>
          <p:cNvSpPr>
            <a:spLocks noGrp="1"/>
          </p:cNvSpPr>
          <p:nvPr>
            <p:ph type="pic" idx="2"/>
          </p:nvPr>
        </p:nvSpPr>
        <p:spPr>
          <a:xfrm>
            <a:off x="1223935" y="2720619"/>
            <a:ext cx="1047750" cy="1050499"/>
          </a:xfrm>
          <a:prstGeom prst="roundRect">
            <a:avLst>
              <a:gd name="adj" fmla="val 16667"/>
            </a:avLst>
          </a:prstGeom>
          <a:solidFill>
            <a:schemeClr val="lt2"/>
          </a:solidFill>
          <a:ln>
            <a:noFill/>
          </a:ln>
        </p:spPr>
      </p:sp>
      <p:sp>
        <p:nvSpPr>
          <p:cNvPr id="119" name="Google Shape;119;p58"/>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8"/>
          <p:cNvSpPr txBox="1">
            <a:spLocks noGrp="1"/>
          </p:cNvSpPr>
          <p:nvPr>
            <p:ph type="body" idx="3"/>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8"/>
          <p:cNvSpPr txBox="1">
            <a:spLocks noGrp="1"/>
          </p:cNvSpPr>
          <p:nvPr>
            <p:ph type="body" idx="4"/>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8"/>
          <p:cNvSpPr txBox="1">
            <a:spLocks noGrp="1"/>
          </p:cNvSpPr>
          <p:nvPr>
            <p:ph type="body" idx="5"/>
          </p:nvPr>
        </p:nvSpPr>
        <p:spPr>
          <a:xfrm>
            <a:off x="908079" y="3825779"/>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8"/>
          <p:cNvSpPr>
            <a:spLocks noGrp="1"/>
          </p:cNvSpPr>
          <p:nvPr>
            <p:ph type="pic" idx="6"/>
          </p:nvPr>
        </p:nvSpPr>
        <p:spPr>
          <a:xfrm>
            <a:off x="3166834" y="2720619"/>
            <a:ext cx="1047750" cy="1050499"/>
          </a:xfrm>
          <a:prstGeom prst="roundRect">
            <a:avLst>
              <a:gd name="adj" fmla="val 16667"/>
            </a:avLst>
          </a:prstGeom>
          <a:solidFill>
            <a:schemeClr val="lt2"/>
          </a:solidFill>
          <a:ln>
            <a:noFill/>
          </a:ln>
        </p:spPr>
      </p:sp>
      <p:sp>
        <p:nvSpPr>
          <p:cNvPr id="124" name="Google Shape;124;p58"/>
          <p:cNvSpPr txBox="1">
            <a:spLocks noGrp="1"/>
          </p:cNvSpPr>
          <p:nvPr>
            <p:ph type="body" idx="7"/>
          </p:nvPr>
        </p:nvSpPr>
        <p:spPr>
          <a:xfrm>
            <a:off x="2850978" y="3825779"/>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8"/>
          <p:cNvSpPr>
            <a:spLocks noGrp="1"/>
          </p:cNvSpPr>
          <p:nvPr>
            <p:ph type="pic" idx="8"/>
          </p:nvPr>
        </p:nvSpPr>
        <p:spPr>
          <a:xfrm>
            <a:off x="5108464" y="2720619"/>
            <a:ext cx="1047750" cy="1050499"/>
          </a:xfrm>
          <a:prstGeom prst="roundRect">
            <a:avLst>
              <a:gd name="adj" fmla="val 16667"/>
            </a:avLst>
          </a:prstGeom>
          <a:solidFill>
            <a:schemeClr val="lt2"/>
          </a:solidFill>
          <a:ln>
            <a:noFill/>
          </a:ln>
        </p:spPr>
      </p:sp>
      <p:sp>
        <p:nvSpPr>
          <p:cNvPr id="126" name="Google Shape;126;p58"/>
          <p:cNvSpPr txBox="1">
            <a:spLocks noGrp="1"/>
          </p:cNvSpPr>
          <p:nvPr>
            <p:ph type="body" idx="9"/>
          </p:nvPr>
        </p:nvSpPr>
        <p:spPr>
          <a:xfrm>
            <a:off x="4800782" y="382577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8"/>
          <p:cNvSpPr>
            <a:spLocks noGrp="1"/>
          </p:cNvSpPr>
          <p:nvPr>
            <p:ph type="pic" idx="13"/>
          </p:nvPr>
        </p:nvSpPr>
        <p:spPr>
          <a:xfrm>
            <a:off x="7013378" y="2720619"/>
            <a:ext cx="1047750" cy="1050499"/>
          </a:xfrm>
          <a:prstGeom prst="roundRect">
            <a:avLst>
              <a:gd name="adj" fmla="val 16667"/>
            </a:avLst>
          </a:prstGeom>
          <a:solidFill>
            <a:schemeClr val="lt2"/>
          </a:solidFill>
          <a:ln>
            <a:noFill/>
          </a:ln>
        </p:spPr>
      </p:sp>
      <p:sp>
        <p:nvSpPr>
          <p:cNvPr id="128" name="Google Shape;128;p58"/>
          <p:cNvSpPr txBox="1">
            <a:spLocks noGrp="1"/>
          </p:cNvSpPr>
          <p:nvPr>
            <p:ph type="body" idx="14"/>
          </p:nvPr>
        </p:nvSpPr>
        <p:spPr>
          <a:xfrm>
            <a:off x="6697523" y="382577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8"/>
          <p:cNvSpPr>
            <a:spLocks noGrp="1"/>
          </p:cNvSpPr>
          <p:nvPr>
            <p:ph type="pic" idx="15"/>
          </p:nvPr>
        </p:nvSpPr>
        <p:spPr>
          <a:xfrm>
            <a:off x="8941532" y="2720619"/>
            <a:ext cx="1047750" cy="1050499"/>
          </a:xfrm>
          <a:prstGeom prst="roundRect">
            <a:avLst>
              <a:gd name="adj" fmla="val 16667"/>
            </a:avLst>
          </a:prstGeom>
          <a:solidFill>
            <a:schemeClr val="lt2"/>
          </a:solidFill>
          <a:ln>
            <a:noFill/>
          </a:ln>
        </p:spPr>
      </p:sp>
      <p:sp>
        <p:nvSpPr>
          <p:cNvPr id="130" name="Google Shape;130;p58"/>
          <p:cNvSpPr txBox="1">
            <a:spLocks noGrp="1"/>
          </p:cNvSpPr>
          <p:nvPr>
            <p:ph type="body" idx="16"/>
          </p:nvPr>
        </p:nvSpPr>
        <p:spPr>
          <a:xfrm>
            <a:off x="8625677" y="382032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8"/>
          <p:cNvSpPr>
            <a:spLocks noGrp="1"/>
          </p:cNvSpPr>
          <p:nvPr>
            <p:ph type="pic" idx="17"/>
          </p:nvPr>
        </p:nvSpPr>
        <p:spPr>
          <a:xfrm>
            <a:off x="1215898" y="4651474"/>
            <a:ext cx="1047750" cy="1050499"/>
          </a:xfrm>
          <a:prstGeom prst="roundRect">
            <a:avLst>
              <a:gd name="adj" fmla="val 16667"/>
            </a:avLst>
          </a:prstGeom>
          <a:solidFill>
            <a:schemeClr val="lt2"/>
          </a:solidFill>
          <a:ln>
            <a:noFill/>
          </a:ln>
        </p:spPr>
      </p:sp>
      <p:sp>
        <p:nvSpPr>
          <p:cNvPr id="132" name="Google Shape;132;p58"/>
          <p:cNvSpPr txBox="1">
            <a:spLocks noGrp="1"/>
          </p:cNvSpPr>
          <p:nvPr>
            <p:ph type="body" idx="18"/>
          </p:nvPr>
        </p:nvSpPr>
        <p:spPr>
          <a:xfrm>
            <a:off x="900042" y="5756634"/>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8"/>
          <p:cNvSpPr>
            <a:spLocks noGrp="1"/>
          </p:cNvSpPr>
          <p:nvPr>
            <p:ph type="pic" idx="19"/>
          </p:nvPr>
        </p:nvSpPr>
        <p:spPr>
          <a:xfrm>
            <a:off x="3158798" y="4651474"/>
            <a:ext cx="1047750" cy="1050499"/>
          </a:xfrm>
          <a:prstGeom prst="roundRect">
            <a:avLst>
              <a:gd name="adj" fmla="val 16667"/>
            </a:avLst>
          </a:prstGeom>
          <a:solidFill>
            <a:schemeClr val="lt2"/>
          </a:solidFill>
          <a:ln>
            <a:noFill/>
          </a:ln>
        </p:spPr>
      </p:sp>
      <p:sp>
        <p:nvSpPr>
          <p:cNvPr id="134" name="Google Shape;134;p58"/>
          <p:cNvSpPr txBox="1">
            <a:spLocks noGrp="1"/>
          </p:cNvSpPr>
          <p:nvPr>
            <p:ph type="body" idx="20"/>
          </p:nvPr>
        </p:nvSpPr>
        <p:spPr>
          <a:xfrm>
            <a:off x="2839121" y="5756634"/>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8"/>
          <p:cNvSpPr>
            <a:spLocks noGrp="1"/>
          </p:cNvSpPr>
          <p:nvPr>
            <p:ph type="pic" idx="21"/>
          </p:nvPr>
        </p:nvSpPr>
        <p:spPr>
          <a:xfrm>
            <a:off x="5100428" y="4651474"/>
            <a:ext cx="1047750" cy="1050499"/>
          </a:xfrm>
          <a:prstGeom prst="roundRect">
            <a:avLst>
              <a:gd name="adj" fmla="val 16667"/>
            </a:avLst>
          </a:prstGeom>
          <a:solidFill>
            <a:schemeClr val="lt2"/>
          </a:solidFill>
          <a:ln>
            <a:noFill/>
          </a:ln>
        </p:spPr>
      </p:sp>
      <p:sp>
        <p:nvSpPr>
          <p:cNvPr id="136" name="Google Shape;136;p58"/>
          <p:cNvSpPr txBox="1">
            <a:spLocks noGrp="1"/>
          </p:cNvSpPr>
          <p:nvPr>
            <p:ph type="body" idx="22"/>
          </p:nvPr>
        </p:nvSpPr>
        <p:spPr>
          <a:xfrm>
            <a:off x="4791242" y="5756634"/>
            <a:ext cx="1679460" cy="758466"/>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58"/>
          <p:cNvSpPr>
            <a:spLocks noGrp="1"/>
          </p:cNvSpPr>
          <p:nvPr>
            <p:ph type="pic" idx="23"/>
          </p:nvPr>
        </p:nvSpPr>
        <p:spPr>
          <a:xfrm>
            <a:off x="7005342" y="4651474"/>
            <a:ext cx="1047750" cy="1050499"/>
          </a:xfrm>
          <a:prstGeom prst="roundRect">
            <a:avLst>
              <a:gd name="adj" fmla="val 16667"/>
            </a:avLst>
          </a:prstGeom>
          <a:solidFill>
            <a:schemeClr val="lt2"/>
          </a:solidFill>
          <a:ln>
            <a:noFill/>
          </a:ln>
        </p:spPr>
      </p:sp>
      <p:sp>
        <p:nvSpPr>
          <p:cNvPr id="138" name="Google Shape;138;p58"/>
          <p:cNvSpPr txBox="1">
            <a:spLocks noGrp="1"/>
          </p:cNvSpPr>
          <p:nvPr>
            <p:ph type="body" idx="24"/>
          </p:nvPr>
        </p:nvSpPr>
        <p:spPr>
          <a:xfrm>
            <a:off x="6689487" y="5750350"/>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8"/>
          <p:cNvSpPr>
            <a:spLocks noGrp="1"/>
          </p:cNvSpPr>
          <p:nvPr>
            <p:ph type="pic" idx="25"/>
          </p:nvPr>
        </p:nvSpPr>
        <p:spPr>
          <a:xfrm>
            <a:off x="8933496" y="4651474"/>
            <a:ext cx="1047750" cy="1050499"/>
          </a:xfrm>
          <a:prstGeom prst="roundRect">
            <a:avLst>
              <a:gd name="adj" fmla="val 16667"/>
            </a:avLst>
          </a:prstGeom>
          <a:solidFill>
            <a:schemeClr val="lt2"/>
          </a:solidFill>
          <a:ln>
            <a:noFill/>
          </a:ln>
        </p:spPr>
      </p:sp>
      <p:sp>
        <p:nvSpPr>
          <p:cNvPr id="140" name="Google Shape;140;p58"/>
          <p:cNvSpPr txBox="1">
            <a:spLocks noGrp="1"/>
          </p:cNvSpPr>
          <p:nvPr>
            <p:ph type="body" idx="26"/>
          </p:nvPr>
        </p:nvSpPr>
        <p:spPr>
          <a:xfrm>
            <a:off x="8617641" y="5749605"/>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8"/>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42" name="Google Shape;142;p58"/>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3" name="Google Shape;143;p58">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44" name="Google Shape;144;p58">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45" name="Google Shape;145;p58">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46" name="Google Shape;146;p58">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47" name="Google Shape;147;p58"/>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48" name="Google Shape;148;p58">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49" name="Google Shape;149;p58">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50" name="Google Shape;150;p58">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Three Column Sections">
  <p:cSld name="9_Three Column Sections">
    <p:spTree>
      <p:nvGrpSpPr>
        <p:cNvPr id="1" name="Shape 151"/>
        <p:cNvGrpSpPr/>
        <p:nvPr/>
      </p:nvGrpSpPr>
      <p:grpSpPr>
        <a:xfrm>
          <a:off x="0" y="0"/>
          <a:ext cx="0" cy="0"/>
          <a:chOff x="0" y="0"/>
          <a:chExt cx="0" cy="0"/>
        </a:xfrm>
      </p:grpSpPr>
      <p:pic>
        <p:nvPicPr>
          <p:cNvPr id="152" name="Google Shape;152;p59"/>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53" name="Google Shape;153;p59"/>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9"/>
          <p:cNvSpPr txBox="1">
            <a:spLocks noGrp="1"/>
          </p:cNvSpPr>
          <p:nvPr>
            <p:ph type="body" idx="2"/>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9"/>
          <p:cNvSpPr txBox="1">
            <a:spLocks noGrp="1"/>
          </p:cNvSpPr>
          <p:nvPr>
            <p:ph type="body" idx="3"/>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9"/>
          <p:cNvSpPr>
            <a:spLocks noGrp="1"/>
          </p:cNvSpPr>
          <p:nvPr>
            <p:ph type="pic" idx="4"/>
          </p:nvPr>
        </p:nvSpPr>
        <p:spPr>
          <a:xfrm>
            <a:off x="1115754" y="2776025"/>
            <a:ext cx="2888686" cy="1163315"/>
          </a:xfrm>
          <a:prstGeom prst="roundRect">
            <a:avLst>
              <a:gd name="adj" fmla="val 16667"/>
            </a:avLst>
          </a:prstGeom>
          <a:solidFill>
            <a:schemeClr val="lt2"/>
          </a:solidFill>
          <a:ln>
            <a:noFill/>
          </a:ln>
        </p:spPr>
      </p:sp>
      <p:sp>
        <p:nvSpPr>
          <p:cNvPr id="157" name="Google Shape;157;p59"/>
          <p:cNvSpPr txBox="1">
            <a:spLocks noGrp="1"/>
          </p:cNvSpPr>
          <p:nvPr>
            <p:ph type="body" idx="5"/>
          </p:nvPr>
        </p:nvSpPr>
        <p:spPr>
          <a:xfrm>
            <a:off x="1110101" y="4116367"/>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9"/>
          <p:cNvSpPr>
            <a:spLocks noGrp="1"/>
          </p:cNvSpPr>
          <p:nvPr>
            <p:ph type="pic" idx="6"/>
          </p:nvPr>
        </p:nvSpPr>
        <p:spPr>
          <a:xfrm>
            <a:off x="4641010" y="2776220"/>
            <a:ext cx="2888686" cy="1163315"/>
          </a:xfrm>
          <a:prstGeom prst="roundRect">
            <a:avLst>
              <a:gd name="adj" fmla="val 16667"/>
            </a:avLst>
          </a:prstGeom>
          <a:solidFill>
            <a:schemeClr val="lt2"/>
          </a:solidFill>
          <a:ln>
            <a:noFill/>
          </a:ln>
        </p:spPr>
      </p:sp>
      <p:sp>
        <p:nvSpPr>
          <p:cNvPr id="159" name="Google Shape;159;p59"/>
          <p:cNvSpPr txBox="1">
            <a:spLocks noGrp="1"/>
          </p:cNvSpPr>
          <p:nvPr>
            <p:ph type="body" idx="7"/>
          </p:nvPr>
        </p:nvSpPr>
        <p:spPr>
          <a:xfrm>
            <a:off x="4635357" y="4116562"/>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9"/>
          <p:cNvSpPr>
            <a:spLocks noGrp="1"/>
          </p:cNvSpPr>
          <p:nvPr>
            <p:ph type="pic" idx="8"/>
          </p:nvPr>
        </p:nvSpPr>
        <p:spPr>
          <a:xfrm>
            <a:off x="8160613" y="2776025"/>
            <a:ext cx="2888686" cy="1163315"/>
          </a:xfrm>
          <a:prstGeom prst="roundRect">
            <a:avLst>
              <a:gd name="adj" fmla="val 16667"/>
            </a:avLst>
          </a:prstGeom>
          <a:solidFill>
            <a:schemeClr val="lt2"/>
          </a:solidFill>
          <a:ln>
            <a:noFill/>
          </a:ln>
        </p:spPr>
      </p:sp>
      <p:sp>
        <p:nvSpPr>
          <p:cNvPr id="161" name="Google Shape;161;p59"/>
          <p:cNvSpPr txBox="1">
            <a:spLocks noGrp="1"/>
          </p:cNvSpPr>
          <p:nvPr>
            <p:ph type="body" idx="9"/>
          </p:nvPr>
        </p:nvSpPr>
        <p:spPr>
          <a:xfrm>
            <a:off x="8154960" y="4116367"/>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9"/>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63" name="Google Shape;163;p59"/>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59">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65" name="Google Shape;165;p59">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66" name="Google Shape;166;p59">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67" name="Google Shape;167;p59">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68" name="Google Shape;168;p59"/>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69" name="Google Shape;169;p59">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70" name="Google Shape;170;p59">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71" name="Google Shape;171;p59">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Large Quote_Blue">
  <p:cSld name="10_Large Quote_Blue">
    <p:bg>
      <p:bgPr>
        <a:solidFill>
          <a:srgbClr val="316094"/>
        </a:solidFill>
        <a:effectLst/>
      </p:bgPr>
    </p:bg>
    <p:spTree>
      <p:nvGrpSpPr>
        <p:cNvPr id="1" name="Shape 172"/>
        <p:cNvGrpSpPr/>
        <p:nvPr/>
      </p:nvGrpSpPr>
      <p:grpSpPr>
        <a:xfrm>
          <a:off x="0" y="0"/>
          <a:ext cx="0" cy="0"/>
          <a:chOff x="0" y="0"/>
          <a:chExt cx="0" cy="0"/>
        </a:xfrm>
      </p:grpSpPr>
      <p:sp>
        <p:nvSpPr>
          <p:cNvPr id="173" name="Google Shape;173;p60"/>
          <p:cNvSpPr txBox="1">
            <a:spLocks noGrp="1"/>
          </p:cNvSpPr>
          <p:nvPr>
            <p:ph type="body" idx="1"/>
          </p:nvPr>
        </p:nvSpPr>
        <p:spPr>
          <a:xfrm>
            <a:off x="1017704" y="835954"/>
            <a:ext cx="9707123" cy="4303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60"/>
          <p:cNvSpPr txBox="1">
            <a:spLocks noGrp="1"/>
          </p:cNvSpPr>
          <p:nvPr>
            <p:ph type="body" idx="2"/>
          </p:nvPr>
        </p:nvSpPr>
        <p:spPr>
          <a:xfrm>
            <a:off x="1017704" y="5439433"/>
            <a:ext cx="9707124" cy="5826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60"/>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76" name="Google Shape;176;p60"/>
          <p:cNvSpPr/>
          <p:nvPr/>
        </p:nvSpPr>
        <p:spPr>
          <a:xfrm>
            <a:off x="11428882" y="0"/>
            <a:ext cx="763118" cy="6858000"/>
          </a:xfrm>
          <a:prstGeom prst="rect">
            <a:avLst/>
          </a:prstGeom>
          <a:solidFill>
            <a:srgbClr val="E53E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0">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178" name="Google Shape;178;p60">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179" name="Google Shape;179;p60">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180" name="Google Shape;180;p60">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81" name="Google Shape;181;p60"/>
          <p:cNvPicPr preferRelativeResize="0"/>
          <p:nvPr/>
        </p:nvPicPr>
        <p:blipFill rotWithShape="1">
          <a:blip r:embed="rId8">
            <a:alphaModFix/>
          </a:blip>
          <a:srcRect/>
          <a:stretch/>
        </p:blipFill>
        <p:spPr>
          <a:xfrm rot="5400000">
            <a:off x="10278217" y="1782168"/>
            <a:ext cx="3141764" cy="263229"/>
          </a:xfrm>
          <a:prstGeom prst="rect">
            <a:avLst/>
          </a:prstGeom>
          <a:noFill/>
          <a:ln>
            <a:noFill/>
          </a:ln>
        </p:spPr>
      </p:pic>
      <p:sp>
        <p:nvSpPr>
          <p:cNvPr id="182" name="Google Shape;182;p60">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183" name="Google Shape;183;p60">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184" name="Google Shape;184;p60">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Large Quote_Red">
  <p:cSld name="10_Large Quote_Red">
    <p:bg>
      <p:bgPr>
        <a:solidFill>
          <a:srgbClr val="E53E51"/>
        </a:solidFill>
        <a:effectLst/>
      </p:bgPr>
    </p:bg>
    <p:spTree>
      <p:nvGrpSpPr>
        <p:cNvPr id="1" name="Shape 185"/>
        <p:cNvGrpSpPr/>
        <p:nvPr/>
      </p:nvGrpSpPr>
      <p:grpSpPr>
        <a:xfrm>
          <a:off x="0" y="0"/>
          <a:ext cx="0" cy="0"/>
          <a:chOff x="0" y="0"/>
          <a:chExt cx="0" cy="0"/>
        </a:xfrm>
      </p:grpSpPr>
      <p:sp>
        <p:nvSpPr>
          <p:cNvPr id="186" name="Google Shape;186;p61"/>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87" name="Google Shape;187;p61"/>
          <p:cNvSpPr txBox="1">
            <a:spLocks noGrp="1"/>
          </p:cNvSpPr>
          <p:nvPr>
            <p:ph type="body" idx="1"/>
          </p:nvPr>
        </p:nvSpPr>
        <p:spPr>
          <a:xfrm>
            <a:off x="1017704" y="835954"/>
            <a:ext cx="9707123" cy="4303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61"/>
          <p:cNvSpPr txBox="1">
            <a:spLocks noGrp="1"/>
          </p:cNvSpPr>
          <p:nvPr>
            <p:ph type="body" idx="2"/>
          </p:nvPr>
        </p:nvSpPr>
        <p:spPr>
          <a:xfrm>
            <a:off x="1017704" y="5439433"/>
            <a:ext cx="9707124" cy="5826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61"/>
          <p:cNvSpPr/>
          <p:nvPr/>
        </p:nvSpPr>
        <p:spPr>
          <a:xfrm>
            <a:off x="11428882" y="0"/>
            <a:ext cx="763118" cy="6858000"/>
          </a:xfrm>
          <a:prstGeom prst="rect">
            <a:avLst/>
          </a:prstGeom>
          <a:solidFill>
            <a:srgbClr val="3160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61">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191" name="Google Shape;191;p61">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192" name="Google Shape;192;p61">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193" name="Google Shape;193;p61">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94" name="Google Shape;194;p61"/>
          <p:cNvPicPr preferRelativeResize="0"/>
          <p:nvPr/>
        </p:nvPicPr>
        <p:blipFill rotWithShape="1">
          <a:blip r:embed="rId8">
            <a:alphaModFix/>
          </a:blip>
          <a:srcRect/>
          <a:stretch/>
        </p:blipFill>
        <p:spPr>
          <a:xfrm rot="5400000">
            <a:off x="10278217" y="1782168"/>
            <a:ext cx="3141764" cy="263229"/>
          </a:xfrm>
          <a:prstGeom prst="rect">
            <a:avLst/>
          </a:prstGeom>
          <a:noFill/>
          <a:ln>
            <a:noFill/>
          </a:ln>
        </p:spPr>
      </p:pic>
      <p:sp>
        <p:nvSpPr>
          <p:cNvPr id="195" name="Google Shape;195;p61">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196" name="Google Shape;196;p61">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197" name="Google Shape;197;p61">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_End Slide_Gradient">
  <p:cSld name="11_End Slide_Gradient">
    <p:spTree>
      <p:nvGrpSpPr>
        <p:cNvPr id="1" name="Shape 198"/>
        <p:cNvGrpSpPr/>
        <p:nvPr/>
      </p:nvGrpSpPr>
      <p:grpSpPr>
        <a:xfrm>
          <a:off x="0" y="0"/>
          <a:ext cx="0" cy="0"/>
          <a:chOff x="0" y="0"/>
          <a:chExt cx="0" cy="0"/>
        </a:xfrm>
      </p:grpSpPr>
      <p:sp>
        <p:nvSpPr>
          <p:cNvPr id="199" name="Google Shape;199;p62"/>
          <p:cNvSpPr/>
          <p:nvPr/>
        </p:nvSpPr>
        <p:spPr>
          <a:xfrm>
            <a:off x="0" y="0"/>
            <a:ext cx="12201478" cy="6858000"/>
          </a:xfrm>
          <a:prstGeom prst="rect">
            <a:avLst/>
          </a:prstGeom>
          <a:gradFill>
            <a:gsLst>
              <a:gs pos="0">
                <a:srgbClr val="316094"/>
              </a:gs>
              <a:gs pos="100000">
                <a:srgbClr val="E53E5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62"/>
          <p:cNvSpPr txBox="1">
            <a:spLocks noGrp="1"/>
          </p:cNvSpPr>
          <p:nvPr>
            <p:ph type="body" idx="1"/>
          </p:nvPr>
        </p:nvSpPr>
        <p:spPr>
          <a:xfrm>
            <a:off x="0" y="1746208"/>
            <a:ext cx="12192000" cy="99940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62"/>
          <p:cNvSpPr txBox="1">
            <a:spLocks noGrp="1"/>
          </p:cNvSpPr>
          <p:nvPr>
            <p:ph type="body" idx="2"/>
          </p:nvPr>
        </p:nvSpPr>
        <p:spPr>
          <a:xfrm>
            <a:off x="2785872" y="3003804"/>
            <a:ext cx="6620256" cy="189204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2" name="Google Shape;202;p62">
            <a:hlinkClick r:id="rId2"/>
          </p:cNvPr>
          <p:cNvPicPr preferRelativeResize="0"/>
          <p:nvPr/>
        </p:nvPicPr>
        <p:blipFill rotWithShape="1">
          <a:blip r:embed="rId3">
            <a:alphaModFix/>
          </a:blip>
          <a:srcRect/>
          <a:stretch/>
        </p:blipFill>
        <p:spPr>
          <a:xfrm>
            <a:off x="1886808" y="5715775"/>
            <a:ext cx="292100" cy="292100"/>
          </a:xfrm>
          <a:prstGeom prst="rect">
            <a:avLst/>
          </a:prstGeom>
          <a:noFill/>
          <a:ln>
            <a:noFill/>
          </a:ln>
        </p:spPr>
      </p:pic>
      <p:pic>
        <p:nvPicPr>
          <p:cNvPr id="203" name="Google Shape;203;p62">
            <a:hlinkClick r:id="rId4"/>
          </p:cNvPr>
          <p:cNvPicPr preferRelativeResize="0"/>
          <p:nvPr/>
        </p:nvPicPr>
        <p:blipFill rotWithShape="1">
          <a:blip r:embed="rId5">
            <a:alphaModFix/>
          </a:blip>
          <a:srcRect/>
          <a:stretch/>
        </p:blipFill>
        <p:spPr>
          <a:xfrm>
            <a:off x="4679885" y="5730876"/>
            <a:ext cx="292100" cy="292100"/>
          </a:xfrm>
          <a:prstGeom prst="rect">
            <a:avLst/>
          </a:prstGeom>
          <a:noFill/>
          <a:ln>
            <a:noFill/>
          </a:ln>
        </p:spPr>
      </p:pic>
      <p:pic>
        <p:nvPicPr>
          <p:cNvPr id="204" name="Google Shape;204;p62">
            <a:hlinkClick r:id="rId6"/>
          </p:cNvPr>
          <p:cNvPicPr preferRelativeResize="0"/>
          <p:nvPr/>
        </p:nvPicPr>
        <p:blipFill rotWithShape="1">
          <a:blip r:embed="rId7">
            <a:alphaModFix/>
          </a:blip>
          <a:srcRect/>
          <a:stretch/>
        </p:blipFill>
        <p:spPr>
          <a:xfrm>
            <a:off x="8022029" y="5715775"/>
            <a:ext cx="292100" cy="292100"/>
          </a:xfrm>
          <a:prstGeom prst="rect">
            <a:avLst/>
          </a:prstGeom>
          <a:noFill/>
          <a:ln>
            <a:noFill/>
          </a:ln>
        </p:spPr>
      </p:pic>
      <p:sp>
        <p:nvSpPr>
          <p:cNvPr id="205" name="Google Shape;205;p62"/>
          <p:cNvSpPr txBox="1">
            <a:spLocks noGrp="1"/>
          </p:cNvSpPr>
          <p:nvPr>
            <p:ph type="body" idx="3"/>
          </p:nvPr>
        </p:nvSpPr>
        <p:spPr>
          <a:xfrm>
            <a:off x="2237711" y="5730876"/>
            <a:ext cx="1651463" cy="292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2"/>
          <p:cNvSpPr txBox="1">
            <a:spLocks noGrp="1"/>
          </p:cNvSpPr>
          <p:nvPr>
            <p:ph type="body" idx="4"/>
          </p:nvPr>
        </p:nvSpPr>
        <p:spPr>
          <a:xfrm>
            <a:off x="5029494" y="5630742"/>
            <a:ext cx="2263645" cy="46166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2"/>
          <p:cNvSpPr txBox="1">
            <a:spLocks noGrp="1"/>
          </p:cNvSpPr>
          <p:nvPr>
            <p:ph type="body" idx="5"/>
          </p:nvPr>
        </p:nvSpPr>
        <p:spPr>
          <a:xfrm>
            <a:off x="8373387" y="5723074"/>
            <a:ext cx="2263645" cy="2769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62">
            <a:hlinkClick r:id="rId4"/>
          </p:cNvPr>
          <p:cNvSpPr txBox="1"/>
          <p:nvPr/>
        </p:nvSpPr>
        <p:spPr>
          <a:xfrm>
            <a:off x="4678136" y="573087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
        <p:nvSpPr>
          <p:cNvPr id="209" name="Google Shape;209;p62">
            <a:hlinkClick r:id="rId6"/>
          </p:cNvPr>
          <p:cNvSpPr txBox="1"/>
          <p:nvPr/>
        </p:nvSpPr>
        <p:spPr>
          <a:xfrm>
            <a:off x="8022029" y="573087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210" name="Google Shape;210;p62">
            <a:hlinkClick r:id="rId2"/>
          </p:cNvPr>
          <p:cNvSpPr txBox="1"/>
          <p:nvPr/>
        </p:nvSpPr>
        <p:spPr>
          <a:xfrm>
            <a:off x="1886808" y="5715523"/>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11"/>
        <p:cNvGrpSpPr/>
        <p:nvPr/>
      </p:nvGrpSpPr>
      <p:grpSpPr>
        <a:xfrm>
          <a:off x="0" y="0"/>
          <a:ext cx="0" cy="0"/>
          <a:chOff x="0" y="0"/>
          <a:chExt cx="0" cy="0"/>
        </a:xfrm>
      </p:grpSpPr>
      <p:sp>
        <p:nvSpPr>
          <p:cNvPr id="212" name="Google Shape;212;p63"/>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wo Column_Bullets">
  <p:cSld name="8_Two Column_Bullets">
    <p:spTree>
      <p:nvGrpSpPr>
        <p:cNvPr id="1" name="Shape 18"/>
        <p:cNvGrpSpPr/>
        <p:nvPr/>
      </p:nvGrpSpPr>
      <p:grpSpPr>
        <a:xfrm>
          <a:off x="0" y="0"/>
          <a:ext cx="0" cy="0"/>
          <a:chOff x="0" y="0"/>
          <a:chExt cx="0" cy="0"/>
        </a:xfrm>
      </p:grpSpPr>
      <p:pic>
        <p:nvPicPr>
          <p:cNvPr id="19" name="Google Shape;19;p50"/>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20" name="Google Shape;20;p50"/>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50"/>
          <p:cNvSpPr txBox="1">
            <a:spLocks noGrp="1"/>
          </p:cNvSpPr>
          <p:nvPr>
            <p:ph type="body" idx="2"/>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50"/>
          <p:cNvSpPr txBox="1">
            <a:spLocks noGrp="1"/>
          </p:cNvSpPr>
          <p:nvPr>
            <p:ph type="body" idx="3"/>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0"/>
          <p:cNvSpPr txBox="1">
            <a:spLocks noGrp="1"/>
          </p:cNvSpPr>
          <p:nvPr>
            <p:ph type="body" idx="4"/>
          </p:nvPr>
        </p:nvSpPr>
        <p:spPr>
          <a:xfrm>
            <a:off x="1111064" y="2735206"/>
            <a:ext cx="4310487" cy="348779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0"/>
          <p:cNvSpPr txBox="1">
            <a:spLocks noGrp="1"/>
          </p:cNvSpPr>
          <p:nvPr>
            <p:ph type="body" idx="5"/>
          </p:nvPr>
        </p:nvSpPr>
        <p:spPr>
          <a:xfrm>
            <a:off x="5861954" y="2735206"/>
            <a:ext cx="4310487" cy="348779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Font typeface="Arial"/>
              <a:buNone/>
              <a:defRPr sz="12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0"/>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6" name="Google Shape;26;p50"/>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 name="Google Shape;27;p50">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28" name="Google Shape;28;p50">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29" name="Google Shape;29;p50">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30" name="Google Shape;30;p50">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b="0" i="0" u="none" strike="noStrike" cap="none">
                <a:latin typeface="Arial"/>
                <a:ea typeface="Arial"/>
                <a:cs typeface="Arial"/>
                <a:sym typeface="Arial"/>
              </a:rPr>
              <a:t>a</a:t>
            </a:r>
            <a:endParaRPr/>
          </a:p>
        </p:txBody>
      </p:sp>
      <p:pic>
        <p:nvPicPr>
          <p:cNvPr id="31" name="Google Shape;31;p50"/>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32" name="Google Shape;32;p50">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33" name="Google Shape;33;p50">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34" name="Google Shape;34;p50">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Breaker_Blue">
  <p:cSld name="2_Section Breaker_Blue">
    <p:spTree>
      <p:nvGrpSpPr>
        <p:cNvPr id="1" name="Shape 35"/>
        <p:cNvGrpSpPr/>
        <p:nvPr/>
      </p:nvGrpSpPr>
      <p:grpSpPr>
        <a:xfrm>
          <a:off x="0" y="0"/>
          <a:ext cx="0" cy="0"/>
          <a:chOff x="0" y="0"/>
          <a:chExt cx="0" cy="0"/>
        </a:xfrm>
      </p:grpSpPr>
      <p:sp>
        <p:nvSpPr>
          <p:cNvPr id="36" name="Google Shape;36;p51"/>
          <p:cNvSpPr/>
          <p:nvPr/>
        </p:nvSpPr>
        <p:spPr>
          <a:xfrm>
            <a:off x="0" y="-1"/>
            <a:ext cx="12201478" cy="6858000"/>
          </a:xfrm>
          <a:prstGeom prst="rect">
            <a:avLst/>
          </a:prstGeom>
          <a:solidFill>
            <a:srgbClr val="3160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51"/>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1"/>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9"/>
        <p:cNvGrpSpPr/>
        <p:nvPr/>
      </p:nvGrpSpPr>
      <p:grpSpPr>
        <a:xfrm>
          <a:off x="0" y="0"/>
          <a:ext cx="0" cy="0"/>
          <a:chOff x="0" y="0"/>
          <a:chExt cx="0" cy="0"/>
        </a:xfrm>
      </p:grpSpPr>
      <p:sp>
        <p:nvSpPr>
          <p:cNvPr id="40" name="Google Shape;40;p52"/>
          <p:cNvSpPr/>
          <p:nvPr/>
        </p:nvSpPr>
        <p:spPr>
          <a:xfrm>
            <a:off x="0" y="-1"/>
            <a:ext cx="12201478" cy="6858000"/>
          </a:xfrm>
          <a:prstGeom prst="rect">
            <a:avLst/>
          </a:prstGeom>
          <a:gradFill>
            <a:gsLst>
              <a:gs pos="0">
                <a:srgbClr val="316094"/>
              </a:gs>
              <a:gs pos="100000">
                <a:srgbClr val="E53E5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2"/>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2"/>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Breaker_Red">
  <p:cSld name="2_Section Breaker_Red">
    <p:bg>
      <p:bgPr>
        <a:solidFill>
          <a:srgbClr val="E53E51"/>
        </a:solidFill>
        <a:effectLst/>
      </p:bgPr>
    </p:bg>
    <p:spTree>
      <p:nvGrpSpPr>
        <p:cNvPr id="1" name="Shape 43"/>
        <p:cNvGrpSpPr/>
        <p:nvPr/>
      </p:nvGrpSpPr>
      <p:grpSpPr>
        <a:xfrm>
          <a:off x="0" y="0"/>
          <a:ext cx="0" cy="0"/>
          <a:chOff x="0" y="0"/>
          <a:chExt cx="0" cy="0"/>
        </a:xfrm>
      </p:grpSpPr>
      <p:sp>
        <p:nvSpPr>
          <p:cNvPr id="44" name="Google Shape;44;p53"/>
          <p:cNvSpPr/>
          <p:nvPr/>
        </p:nvSpPr>
        <p:spPr>
          <a:xfrm>
            <a:off x="0" y="-1"/>
            <a:ext cx="12201478" cy="6858000"/>
          </a:xfrm>
          <a:prstGeom prst="rect">
            <a:avLst/>
          </a:prstGeom>
          <a:solidFill>
            <a:srgbClr val="E53E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53"/>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lumn_Bios">
  <p:cSld name="3_Two Column_Bios">
    <p:spTree>
      <p:nvGrpSpPr>
        <p:cNvPr id="1" name="Shape 47"/>
        <p:cNvGrpSpPr/>
        <p:nvPr/>
      </p:nvGrpSpPr>
      <p:grpSpPr>
        <a:xfrm>
          <a:off x="0" y="0"/>
          <a:ext cx="0" cy="0"/>
          <a:chOff x="0" y="0"/>
          <a:chExt cx="0" cy="0"/>
        </a:xfrm>
      </p:grpSpPr>
      <p:sp>
        <p:nvSpPr>
          <p:cNvPr id="48" name="Google Shape;48;p54"/>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 name="Google Shape;49;p54">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50" name="Google Shape;50;p54">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51" name="Google Shape;51;p54">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52" name="Google Shape;52;p54">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
        <p:nvSpPr>
          <p:cNvPr id="53" name="Google Shape;53;p54">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54" name="Google Shape;54;p54"/>
          <p:cNvPicPr preferRelativeResize="0"/>
          <p:nvPr/>
        </p:nvPicPr>
        <p:blipFill rotWithShape="1">
          <a:blip r:embed="rId8">
            <a:alphaModFix/>
          </a:blip>
          <a:srcRect/>
          <a:stretch/>
        </p:blipFill>
        <p:spPr>
          <a:xfrm rot="-5400000">
            <a:off x="-4461520" y="1421450"/>
            <a:ext cx="10181153" cy="4015102"/>
          </a:xfrm>
          <a:prstGeom prst="rect">
            <a:avLst/>
          </a:prstGeom>
          <a:noFill/>
          <a:ln>
            <a:noFill/>
          </a:ln>
        </p:spPr>
      </p:pic>
      <p:pic>
        <p:nvPicPr>
          <p:cNvPr id="55" name="Google Shape;55;p54"/>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56" name="Google Shape;56;p54"/>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4"/>
          <p:cNvSpPr>
            <a:spLocks noGrp="1"/>
          </p:cNvSpPr>
          <p:nvPr>
            <p:ph type="pic" idx="2"/>
          </p:nvPr>
        </p:nvSpPr>
        <p:spPr>
          <a:xfrm>
            <a:off x="1115755" y="2561389"/>
            <a:ext cx="1329472" cy="1630267"/>
          </a:xfrm>
          <a:prstGeom prst="roundRect">
            <a:avLst>
              <a:gd name="adj" fmla="val 16667"/>
            </a:avLst>
          </a:prstGeom>
          <a:solidFill>
            <a:schemeClr val="lt2"/>
          </a:solidFill>
          <a:ln>
            <a:noFill/>
          </a:ln>
        </p:spPr>
      </p:sp>
      <p:sp>
        <p:nvSpPr>
          <p:cNvPr id="58" name="Google Shape;58;p54"/>
          <p:cNvSpPr txBox="1">
            <a:spLocks noGrp="1"/>
          </p:cNvSpPr>
          <p:nvPr>
            <p:ph type="body" idx="3"/>
          </p:nvPr>
        </p:nvSpPr>
        <p:spPr>
          <a:xfrm>
            <a:off x="2781086" y="2611618"/>
            <a:ext cx="2817899" cy="36113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4"/>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0" name="Google Shape;60;p54"/>
          <p:cNvSpPr txBox="1">
            <a:spLocks noGrp="1"/>
          </p:cNvSpPr>
          <p:nvPr>
            <p:ph type="body" idx="4"/>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4"/>
          <p:cNvSpPr>
            <a:spLocks noGrp="1"/>
          </p:cNvSpPr>
          <p:nvPr>
            <p:ph type="pic" idx="5"/>
          </p:nvPr>
        </p:nvSpPr>
        <p:spPr>
          <a:xfrm>
            <a:off x="6307219" y="2561389"/>
            <a:ext cx="1329472" cy="1630267"/>
          </a:xfrm>
          <a:prstGeom prst="roundRect">
            <a:avLst>
              <a:gd name="adj" fmla="val 16667"/>
            </a:avLst>
          </a:prstGeom>
          <a:solidFill>
            <a:schemeClr val="lt2"/>
          </a:solidFill>
          <a:ln>
            <a:noFill/>
          </a:ln>
        </p:spPr>
      </p:sp>
      <p:sp>
        <p:nvSpPr>
          <p:cNvPr id="62" name="Google Shape;62;p54"/>
          <p:cNvSpPr txBox="1">
            <a:spLocks noGrp="1"/>
          </p:cNvSpPr>
          <p:nvPr>
            <p:ph type="body" idx="6"/>
          </p:nvPr>
        </p:nvSpPr>
        <p:spPr>
          <a:xfrm>
            <a:off x="8001964" y="2561389"/>
            <a:ext cx="2817899" cy="36113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54"/>
          <p:cNvSpPr txBox="1">
            <a:spLocks noGrp="1"/>
          </p:cNvSpPr>
          <p:nvPr>
            <p:ph type="body" idx="7"/>
          </p:nvPr>
        </p:nvSpPr>
        <p:spPr>
          <a:xfrm>
            <a:off x="940760" y="4344321"/>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4"/>
          <p:cNvSpPr txBox="1">
            <a:spLocks noGrp="1"/>
          </p:cNvSpPr>
          <p:nvPr>
            <p:ph type="body" idx="8"/>
          </p:nvPr>
        </p:nvSpPr>
        <p:spPr>
          <a:xfrm>
            <a:off x="6132224" y="4344321"/>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54">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66" name="Google Shape;66;p54">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Split Photo_Double">
  <p:cSld name="4_Split Photo_Double">
    <p:spTree>
      <p:nvGrpSpPr>
        <p:cNvPr id="1" name="Shape 67"/>
        <p:cNvGrpSpPr/>
        <p:nvPr/>
      </p:nvGrpSpPr>
      <p:grpSpPr>
        <a:xfrm>
          <a:off x="0" y="0"/>
          <a:ext cx="0" cy="0"/>
          <a:chOff x="0" y="0"/>
          <a:chExt cx="0" cy="0"/>
        </a:xfrm>
      </p:grpSpPr>
      <p:pic>
        <p:nvPicPr>
          <p:cNvPr id="68" name="Google Shape;68;p55"/>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69" name="Google Shape;69;p55"/>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5"/>
          <p:cNvSpPr>
            <a:spLocks noGrp="1"/>
          </p:cNvSpPr>
          <p:nvPr>
            <p:ph type="pic" idx="2"/>
          </p:nvPr>
        </p:nvSpPr>
        <p:spPr>
          <a:xfrm>
            <a:off x="7417484" y="672895"/>
            <a:ext cx="3567327" cy="2481774"/>
          </a:xfrm>
          <a:prstGeom prst="roundRect">
            <a:avLst>
              <a:gd name="adj" fmla="val 16667"/>
            </a:avLst>
          </a:prstGeom>
          <a:solidFill>
            <a:schemeClr val="lt2"/>
          </a:solidFill>
          <a:ln>
            <a:noFill/>
          </a:ln>
        </p:spPr>
      </p:sp>
      <p:sp>
        <p:nvSpPr>
          <p:cNvPr id="71" name="Google Shape;71;p55"/>
          <p:cNvSpPr>
            <a:spLocks noGrp="1"/>
          </p:cNvSpPr>
          <p:nvPr>
            <p:ph type="pic" idx="3"/>
          </p:nvPr>
        </p:nvSpPr>
        <p:spPr>
          <a:xfrm>
            <a:off x="7433126" y="3553943"/>
            <a:ext cx="3567327" cy="2481774"/>
          </a:xfrm>
          <a:prstGeom prst="roundRect">
            <a:avLst>
              <a:gd name="adj" fmla="val 16667"/>
            </a:avLst>
          </a:prstGeom>
          <a:solidFill>
            <a:schemeClr val="lt2"/>
          </a:solidFill>
          <a:ln>
            <a:noFill/>
          </a:ln>
        </p:spPr>
      </p:sp>
      <p:sp>
        <p:nvSpPr>
          <p:cNvPr id="72" name="Google Shape;72;p55"/>
          <p:cNvSpPr txBox="1">
            <a:spLocks noGrp="1"/>
          </p:cNvSpPr>
          <p:nvPr>
            <p:ph type="body" idx="4"/>
          </p:nvPr>
        </p:nvSpPr>
        <p:spPr>
          <a:xfrm>
            <a:off x="1115755" y="1368108"/>
            <a:ext cx="5526087" cy="178656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5"/>
          <p:cNvSpPr txBox="1">
            <a:spLocks noGrp="1"/>
          </p:cNvSpPr>
          <p:nvPr>
            <p:ph type="body" idx="5"/>
          </p:nvPr>
        </p:nvSpPr>
        <p:spPr>
          <a:xfrm>
            <a:off x="1116013" y="3287713"/>
            <a:ext cx="5526087" cy="27479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55"/>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5" name="Google Shape;75;p55"/>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 name="Google Shape;76;p55">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77" name="Google Shape;77;p55">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78" name="Google Shape;78;p55">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79" name="Google Shape;79;p55">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80" name="Google Shape;80;p55"/>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81" name="Google Shape;81;p55">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82" name="Google Shape;82;p55">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83" name="Google Shape;83;p55">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Split Photo_Single">
  <p:cSld name="5_Split Photo_Single">
    <p:spTree>
      <p:nvGrpSpPr>
        <p:cNvPr id="1" name="Shape 84"/>
        <p:cNvGrpSpPr/>
        <p:nvPr/>
      </p:nvGrpSpPr>
      <p:grpSpPr>
        <a:xfrm>
          <a:off x="0" y="0"/>
          <a:ext cx="0" cy="0"/>
          <a:chOff x="0" y="0"/>
          <a:chExt cx="0" cy="0"/>
        </a:xfrm>
      </p:grpSpPr>
      <p:pic>
        <p:nvPicPr>
          <p:cNvPr id="85" name="Google Shape;85;p56"/>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86" name="Google Shape;86;p56"/>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6"/>
          <p:cNvSpPr>
            <a:spLocks noGrp="1"/>
          </p:cNvSpPr>
          <p:nvPr>
            <p:ph type="pic" idx="2"/>
          </p:nvPr>
        </p:nvSpPr>
        <p:spPr>
          <a:xfrm>
            <a:off x="7417484" y="672895"/>
            <a:ext cx="3567327" cy="5362780"/>
          </a:xfrm>
          <a:prstGeom prst="roundRect">
            <a:avLst>
              <a:gd name="adj" fmla="val 16667"/>
            </a:avLst>
          </a:prstGeom>
          <a:solidFill>
            <a:schemeClr val="lt2"/>
          </a:solidFill>
          <a:ln>
            <a:noFill/>
          </a:ln>
        </p:spPr>
      </p:sp>
      <p:sp>
        <p:nvSpPr>
          <p:cNvPr id="88" name="Google Shape;88;p56"/>
          <p:cNvSpPr txBox="1">
            <a:spLocks noGrp="1"/>
          </p:cNvSpPr>
          <p:nvPr>
            <p:ph type="body" idx="3"/>
          </p:nvPr>
        </p:nvSpPr>
        <p:spPr>
          <a:xfrm>
            <a:off x="1115755" y="1368108"/>
            <a:ext cx="5526087" cy="178656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6"/>
          <p:cNvSpPr txBox="1">
            <a:spLocks noGrp="1"/>
          </p:cNvSpPr>
          <p:nvPr>
            <p:ph type="body" idx="4"/>
          </p:nvPr>
        </p:nvSpPr>
        <p:spPr>
          <a:xfrm>
            <a:off x="1116013" y="3287713"/>
            <a:ext cx="5526087" cy="27479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6"/>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91" name="Google Shape;91;p56"/>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 name="Google Shape;92;p56">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93" name="Google Shape;93;p56">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94" name="Google Shape;94;p56">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95" name="Google Shape;95;p56">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96" name="Google Shape;96;p56"/>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97" name="Google Shape;97;p56">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98" name="Google Shape;98;p56">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99" name="Google Shape;99;p56">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wo Column">
  <p:cSld name="6_Two Column">
    <p:spTree>
      <p:nvGrpSpPr>
        <p:cNvPr id="1" name="Shape 100"/>
        <p:cNvGrpSpPr/>
        <p:nvPr/>
      </p:nvGrpSpPr>
      <p:grpSpPr>
        <a:xfrm>
          <a:off x="0" y="0"/>
          <a:ext cx="0" cy="0"/>
          <a:chOff x="0" y="0"/>
          <a:chExt cx="0" cy="0"/>
        </a:xfrm>
      </p:grpSpPr>
      <p:pic>
        <p:nvPicPr>
          <p:cNvPr id="101" name="Google Shape;101;p57"/>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02" name="Google Shape;102;p57"/>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57"/>
          <p:cNvSpPr txBox="1">
            <a:spLocks noGrp="1"/>
          </p:cNvSpPr>
          <p:nvPr>
            <p:ph type="body" idx="2"/>
          </p:nvPr>
        </p:nvSpPr>
        <p:spPr>
          <a:xfrm>
            <a:off x="1116014" y="2613728"/>
            <a:ext cx="4627060" cy="34219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57"/>
          <p:cNvSpPr txBox="1">
            <a:spLocks noGrp="1"/>
          </p:cNvSpPr>
          <p:nvPr>
            <p:ph type="body" idx="3"/>
          </p:nvPr>
        </p:nvSpPr>
        <p:spPr>
          <a:xfrm>
            <a:off x="6298292" y="2613728"/>
            <a:ext cx="4627060" cy="34219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7"/>
          <p:cNvSpPr txBox="1">
            <a:spLocks noGrp="1"/>
          </p:cNvSpPr>
          <p:nvPr>
            <p:ph type="body" idx="4"/>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7"/>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07" name="Google Shape;107;p57"/>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 name="Google Shape;108;p57">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09" name="Google Shape;109;p57">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10" name="Google Shape;110;p57">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11" name="Google Shape;111;p57">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12" name="Google Shape;112;p57"/>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13" name="Google Shape;113;p57">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14" name="Google Shape;114;p57">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15" name="Google Shape;115;p57">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A7DE1"/>
              </a:buClr>
              <a:buSzPts val="4400"/>
              <a:buFont typeface="Arial"/>
              <a:buNone/>
              <a:defRPr sz="4400" b="1" i="0" u="none" strike="noStrike" cap="none">
                <a:solidFill>
                  <a:srgbClr val="2A7DE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ipartisanpolicy.org/blog/american-public-weighs-in-national-child-welfare-syste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partisanpolicy.org/policy-area/child-welfar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LMANNING@BIPARTISANPOLICY.OR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
          <p:cNvSpPr txBox="1">
            <a:spLocks noGrp="1"/>
          </p:cNvSpPr>
          <p:nvPr>
            <p:ph type="body" idx="1"/>
          </p:nvPr>
        </p:nvSpPr>
        <p:spPr>
          <a:xfrm>
            <a:off x="82194" y="2276345"/>
            <a:ext cx="12109806" cy="2305310"/>
          </a:xfrm>
          <a:prstGeom prst="rect">
            <a:avLst/>
          </a:prstGeom>
          <a:noFill/>
          <a:ln>
            <a:noFill/>
          </a:ln>
        </p:spPr>
        <p:txBody>
          <a:bodyPr spcFirstLastPara="1" wrap="square" lIns="91425" tIns="45700" rIns="91425" bIns="45700" anchor="t" anchorCtr="0">
            <a:noAutofit/>
          </a:bodyPr>
          <a:lstStyle/>
          <a:p>
            <a:pPr marL="0" indent="0">
              <a:spcBef>
                <a:spcPts val="0"/>
              </a:spcBef>
              <a:buSzPts val="4400"/>
            </a:pPr>
            <a:r>
              <a:rPr lang="en-US" sz="4800">
                <a:latin typeface="Styrene A Black"/>
                <a:sym typeface="Arial"/>
              </a:rPr>
              <a:t>The Public Weighs </a:t>
            </a:r>
            <a:r>
              <a:rPr lang="en-US" sz="4800">
                <a:latin typeface="Styrene A Black"/>
              </a:rPr>
              <a:t>in</a:t>
            </a:r>
            <a:r>
              <a:rPr lang="en-US" sz="4800">
                <a:latin typeface="Styrene A Black"/>
                <a:sym typeface="Arial"/>
              </a:rPr>
              <a:t> on Nation’s Child Welfare System:</a:t>
            </a:r>
            <a:r>
              <a:rPr lang="en-US" sz="4800">
                <a:latin typeface="Styrene A Black"/>
              </a:rPr>
              <a:t> </a:t>
            </a:r>
            <a:r>
              <a:rPr lang="en-US" sz="4400">
                <a:latin typeface="Styrene A Black"/>
              </a:rPr>
              <a:t>How Religion/Spirituality Affects Views and Perceptions</a:t>
            </a:r>
            <a:endParaRPr sz="4800">
              <a:latin typeface="Styrene A Black"/>
            </a:endParaRPr>
          </a:p>
        </p:txBody>
      </p:sp>
      <p:sp>
        <p:nvSpPr>
          <p:cNvPr id="218" name="Google Shape;218;p1"/>
          <p:cNvSpPr txBox="1">
            <a:spLocks noGrp="1"/>
          </p:cNvSpPr>
          <p:nvPr>
            <p:ph type="body" idx="2"/>
          </p:nvPr>
        </p:nvSpPr>
        <p:spPr>
          <a:xfrm>
            <a:off x="0" y="4897648"/>
            <a:ext cx="12192000" cy="69612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800"/>
              <a:buNone/>
            </a:pPr>
            <a:endParaRPr lang="en-US" dirty="0">
              <a:latin typeface="Styrene A Regular" pitchFamily="50" charset="0"/>
              <a:sym typeface="Arial"/>
            </a:endParaRPr>
          </a:p>
          <a:p>
            <a:pPr marL="0" lvl="0" indent="0" algn="ctr" rtl="0">
              <a:lnSpc>
                <a:spcPct val="90000"/>
              </a:lnSpc>
              <a:spcBef>
                <a:spcPts val="0"/>
              </a:spcBef>
              <a:spcAft>
                <a:spcPts val="0"/>
              </a:spcAft>
              <a:buClr>
                <a:schemeClr val="lt1"/>
              </a:buClr>
              <a:buSzPts val="1800"/>
              <a:buNone/>
            </a:pPr>
            <a:r>
              <a:rPr lang="en-US" dirty="0">
                <a:latin typeface="Styrene A Regular"/>
                <a:sym typeface="Arial"/>
              </a:rPr>
              <a:t>February </a:t>
            </a:r>
            <a:r>
              <a:rPr lang="en-US" dirty="0">
                <a:latin typeface="Styrene A Regular"/>
              </a:rPr>
              <a:t>2024</a:t>
            </a:r>
            <a:endParaRPr dirty="0">
              <a:latin typeface="Styrene A Regular"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body" idx="2"/>
          </p:nvPr>
        </p:nvSpPr>
        <p:spPr>
          <a:xfrm>
            <a:off x="1105488" y="432650"/>
            <a:ext cx="9795393" cy="6402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2800">
                <a:solidFill>
                  <a:srgbClr val="3C618C"/>
                </a:solidFill>
                <a:latin typeface="Styrene A Black" pitchFamily="50" charset="0"/>
              </a:rPr>
              <a:t>Which of the following factors do you think are </a:t>
            </a:r>
            <a:r>
              <a:rPr lang="en-US" sz="2800" u="sng">
                <a:solidFill>
                  <a:srgbClr val="3C618C"/>
                </a:solidFill>
                <a:latin typeface="Styrene A Black" pitchFamily="50" charset="0"/>
              </a:rPr>
              <a:t>significant contributors </a:t>
            </a:r>
            <a:r>
              <a:rPr lang="en-US" sz="2800">
                <a:solidFill>
                  <a:srgbClr val="3C618C"/>
                </a:solidFill>
                <a:latin typeface="Styrene A Black" pitchFamily="50" charset="0"/>
              </a:rPr>
              <a:t>to why CHILD ABUSE occurs?</a:t>
            </a:r>
          </a:p>
        </p:txBody>
      </p:sp>
      <p:sp>
        <p:nvSpPr>
          <p:cNvPr id="3" name="Google Shape;255;p7">
            <a:extLst>
              <a:ext uri="{FF2B5EF4-FFF2-40B4-BE49-F238E27FC236}">
                <a16:creationId xmlns:a16="http://schemas.microsoft.com/office/drawing/2014/main" id="{D223F380-22B8-AC25-85C5-629E15127A54}"/>
              </a:ext>
            </a:extLst>
          </p:cNvPr>
          <p:cNvSpPr txBox="1"/>
          <p:nvPr/>
        </p:nvSpPr>
        <p:spPr>
          <a:xfrm>
            <a:off x="9225036" y="5438111"/>
            <a:ext cx="215733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reflect top five responses for the total population broken down by party affiliation. Respondents could “select all that apply.”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sz="1000" i="1">
              <a:latin typeface="Styrene A Regular" pitchFamily="50" charset="0"/>
            </a:endParaRPr>
          </a:p>
        </p:txBody>
      </p:sp>
      <p:pic>
        <p:nvPicPr>
          <p:cNvPr id="4" name="Picture 3" descr="A graph of different colored bars&#10;&#10;Description automatically generated with medium confidence">
            <a:extLst>
              <a:ext uri="{FF2B5EF4-FFF2-40B4-BE49-F238E27FC236}">
                <a16:creationId xmlns:a16="http://schemas.microsoft.com/office/drawing/2014/main" id="{544E53A0-E8B0-EFDA-FC59-DFD930884B4F}"/>
              </a:ext>
            </a:extLst>
          </p:cNvPr>
          <p:cNvPicPr>
            <a:picLocks noChangeAspect="1"/>
          </p:cNvPicPr>
          <p:nvPr/>
        </p:nvPicPr>
        <p:blipFill>
          <a:blip r:embed="rId4"/>
          <a:stretch>
            <a:fillRect/>
          </a:stretch>
        </p:blipFill>
        <p:spPr>
          <a:xfrm>
            <a:off x="2762250" y="1429260"/>
            <a:ext cx="6462786" cy="54287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body" idx="2"/>
          </p:nvPr>
        </p:nvSpPr>
        <p:spPr>
          <a:xfrm>
            <a:off x="917320" y="503897"/>
            <a:ext cx="10357360"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of the following factors do you think is typically the </a:t>
            </a:r>
            <a:r>
              <a:rPr lang="en-US" sz="2800" u="sng">
                <a:solidFill>
                  <a:srgbClr val="3C618C"/>
                </a:solidFill>
                <a:latin typeface="Styrene A Black" pitchFamily="50" charset="0"/>
              </a:rPr>
              <a:t>primary cause </a:t>
            </a:r>
            <a:r>
              <a:rPr lang="en-US" sz="2800">
                <a:solidFill>
                  <a:srgbClr val="3C618C"/>
                </a:solidFill>
                <a:latin typeface="Styrene A Black" pitchFamily="50" charset="0"/>
              </a:rPr>
              <a:t>of CHILD ABUSE?</a:t>
            </a:r>
          </a:p>
        </p:txBody>
      </p:sp>
      <p:sp>
        <p:nvSpPr>
          <p:cNvPr id="277" name="Google Shape;277;p8"/>
          <p:cNvSpPr txBox="1"/>
          <p:nvPr/>
        </p:nvSpPr>
        <p:spPr>
          <a:xfrm>
            <a:off x="9188109" y="5648940"/>
            <a:ext cx="2207491" cy="1015622"/>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top five responses for the total population broken down by party affiliation.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lang="en-US" sz="1000" i="1">
              <a:latin typeface="Styrene A Regular" pitchFamily="50" charset="0"/>
            </a:endParaRPr>
          </a:p>
        </p:txBody>
      </p:sp>
      <p:pic>
        <p:nvPicPr>
          <p:cNvPr id="3" name="Picture 2" descr="A graph of a child with different colored bars&#10;&#10;Description automatically generated with medium confidence">
            <a:extLst>
              <a:ext uri="{FF2B5EF4-FFF2-40B4-BE49-F238E27FC236}">
                <a16:creationId xmlns:a16="http://schemas.microsoft.com/office/drawing/2014/main" id="{CE4FA78F-85F9-8C50-A382-B728DAA987EA}"/>
              </a:ext>
            </a:extLst>
          </p:cNvPr>
          <p:cNvPicPr>
            <a:picLocks noChangeAspect="1"/>
          </p:cNvPicPr>
          <p:nvPr/>
        </p:nvPicPr>
        <p:blipFill>
          <a:blip r:embed="rId4"/>
          <a:stretch>
            <a:fillRect/>
          </a:stretch>
        </p:blipFill>
        <p:spPr>
          <a:xfrm>
            <a:off x="2793072" y="1450004"/>
            <a:ext cx="6425859" cy="53977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body" idx="2"/>
          </p:nvPr>
        </p:nvSpPr>
        <p:spPr>
          <a:xfrm>
            <a:off x="993520" y="631730"/>
            <a:ext cx="10357360" cy="5539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Parental Neglect and Abuse</a:t>
            </a:r>
          </a:p>
        </p:txBody>
      </p:sp>
      <p:sp>
        <p:nvSpPr>
          <p:cNvPr id="277" name="Google Shape;277;p8"/>
          <p:cNvSpPr txBox="1"/>
          <p:nvPr/>
        </p:nvSpPr>
        <p:spPr>
          <a:xfrm>
            <a:off x="9363076" y="5961142"/>
            <a:ext cx="1885950" cy="553957"/>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those who “strongly agree” or “somewhat agree.”</a:t>
            </a:r>
            <a:endParaRPr lang="en-US" sz="1000" i="1">
              <a:latin typeface="Styrene A Regular" pitchFamily="50" charset="0"/>
            </a:endParaRPr>
          </a:p>
        </p:txBody>
      </p:sp>
      <p:pic>
        <p:nvPicPr>
          <p:cNvPr id="3" name="Picture 2" descr="A graph of a child with numbers and text&#10;&#10;Description automatically generated with medium confidence">
            <a:extLst>
              <a:ext uri="{FF2B5EF4-FFF2-40B4-BE49-F238E27FC236}">
                <a16:creationId xmlns:a16="http://schemas.microsoft.com/office/drawing/2014/main" id="{36D8F799-EF66-9FDF-F4DD-69B25E03256E}"/>
              </a:ext>
            </a:extLst>
          </p:cNvPr>
          <p:cNvPicPr>
            <a:picLocks noChangeAspect="1"/>
          </p:cNvPicPr>
          <p:nvPr/>
        </p:nvPicPr>
        <p:blipFill>
          <a:blip r:embed="rId3"/>
          <a:stretch>
            <a:fillRect/>
          </a:stretch>
        </p:blipFill>
        <p:spPr>
          <a:xfrm>
            <a:off x="2762250" y="1185688"/>
            <a:ext cx="6667500" cy="5600700"/>
          </a:xfrm>
          <a:prstGeom prst="rect">
            <a:avLst/>
          </a:prstGeom>
        </p:spPr>
      </p:pic>
    </p:spTree>
    <p:extLst>
      <p:ext uri="{BB962C8B-B14F-4D97-AF65-F5344CB8AC3E}">
        <p14:creationId xmlns:p14="http://schemas.microsoft.com/office/powerpoint/2010/main" val="426577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
          <p:cNvSpPr txBox="1">
            <a:spLocks noGrp="1"/>
          </p:cNvSpPr>
          <p:nvPr>
            <p:ph type="body" idx="2"/>
          </p:nvPr>
        </p:nvSpPr>
        <p:spPr>
          <a:xfrm>
            <a:off x="1013100" y="326819"/>
            <a:ext cx="10356300" cy="12673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“Parents who have been ABUSIVE can provide safe and nurturing care for their children when they receive needed supports.” </a:t>
            </a:r>
          </a:p>
        </p:txBody>
      </p:sp>
      <p:pic>
        <p:nvPicPr>
          <p:cNvPr id="5" name="Picture 4" descr="A graph of a number of people&#10;&#10;Description automatically generated with medium confidence">
            <a:extLst>
              <a:ext uri="{FF2B5EF4-FFF2-40B4-BE49-F238E27FC236}">
                <a16:creationId xmlns:a16="http://schemas.microsoft.com/office/drawing/2014/main" id="{B5E4B50D-BDFD-777D-EDC8-5B3DF4242B4F}"/>
              </a:ext>
            </a:extLst>
          </p:cNvPr>
          <p:cNvPicPr>
            <a:picLocks noChangeAspect="1"/>
          </p:cNvPicPr>
          <p:nvPr/>
        </p:nvPicPr>
        <p:blipFill>
          <a:blip r:embed="rId3"/>
          <a:stretch>
            <a:fillRect/>
          </a:stretch>
        </p:blipFill>
        <p:spPr>
          <a:xfrm>
            <a:off x="3407574" y="1594146"/>
            <a:ext cx="6117426" cy="513863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
          <p:cNvSpPr txBox="1">
            <a:spLocks noGrp="1"/>
          </p:cNvSpPr>
          <p:nvPr>
            <p:ph type="body" idx="2"/>
          </p:nvPr>
        </p:nvSpPr>
        <p:spPr>
          <a:xfrm>
            <a:off x="1017154" y="386216"/>
            <a:ext cx="10157692" cy="1004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 think that most acts of child neglect or abuse are intentional or willful on the parent's part.”</a:t>
            </a:r>
          </a:p>
        </p:txBody>
      </p:sp>
      <p:pic>
        <p:nvPicPr>
          <p:cNvPr id="3" name="Picture 2" descr="A graph of a number of people&#10;&#10;Description automatically generated with medium confidence">
            <a:extLst>
              <a:ext uri="{FF2B5EF4-FFF2-40B4-BE49-F238E27FC236}">
                <a16:creationId xmlns:a16="http://schemas.microsoft.com/office/drawing/2014/main" id="{7D209EC9-EC29-000F-8ECB-12FE66C063EC}"/>
              </a:ext>
            </a:extLst>
          </p:cNvPr>
          <p:cNvPicPr>
            <a:picLocks noChangeAspect="1"/>
          </p:cNvPicPr>
          <p:nvPr/>
        </p:nvPicPr>
        <p:blipFill>
          <a:blip r:embed="rId3"/>
          <a:stretch>
            <a:fillRect/>
          </a:stretch>
        </p:blipFill>
        <p:spPr>
          <a:xfrm>
            <a:off x="3133619" y="1308411"/>
            <a:ext cx="6347502" cy="5331902"/>
          </a:xfrm>
          <a:prstGeom prst="rect">
            <a:avLst/>
          </a:prstGeom>
        </p:spPr>
      </p:pic>
    </p:spTree>
    <p:extLst>
      <p:ext uri="{BB962C8B-B14F-4D97-AF65-F5344CB8AC3E}">
        <p14:creationId xmlns:p14="http://schemas.microsoft.com/office/powerpoint/2010/main" val="260625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4"/>
          <p:cNvSpPr txBox="1">
            <a:spLocks noGrp="1"/>
          </p:cNvSpPr>
          <p:nvPr>
            <p:ph type="body" idx="1"/>
          </p:nvPr>
        </p:nvSpPr>
        <p:spPr>
          <a:xfrm>
            <a:off x="1181527" y="2472145"/>
            <a:ext cx="10445393" cy="191371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chemeClr val="lt1"/>
              </a:buClr>
              <a:buSzPts val="5400"/>
              <a:buNone/>
            </a:pPr>
            <a:r>
              <a:rPr lang="en-US" sz="4800">
                <a:latin typeface="Styrene A Black" pitchFamily="50" charset="0"/>
              </a:rPr>
              <a:t>Public Perceptions of the Ideal U.S. Child Welfare System</a:t>
            </a:r>
            <a:endParaRPr sz="4800">
              <a:latin typeface="Styrene A Black" pitchFamily="50"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761862" y="682411"/>
            <a:ext cx="10125878"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the Ideal Child Welfare System</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741196" y="1655896"/>
            <a:ext cx="10709607" cy="4586345"/>
          </a:xfrm>
          <a:prstGeom prst="rect">
            <a:avLst/>
          </a:prstGeom>
          <a:noFill/>
          <a:ln>
            <a:noFill/>
          </a:ln>
        </p:spPr>
        <p:txBody>
          <a:bodyPr spcFirstLastPara="1" wrap="square" lIns="91425" tIns="45700" rIns="91425" bIns="45700" anchor="t" anchorCtr="0">
            <a:noAutofit/>
          </a:bodyPr>
          <a:lstStyle/>
          <a:p>
            <a:pPr marL="0">
              <a:spcBef>
                <a:spcPts val="0"/>
              </a:spcBef>
            </a:pPr>
            <a:r>
              <a:rPr lang="en-US" sz="2000" b="1">
                <a:latin typeface="Styrene A Regular"/>
              </a:rPr>
              <a:t>Those who are more religious are more likely to view birth parents and extended family with caution: </a:t>
            </a:r>
          </a:p>
          <a:p>
            <a:pPr marL="628650" lvl="1" indent="-171450">
              <a:spcBef>
                <a:spcPts val="0"/>
              </a:spcBef>
              <a:buFont typeface="Arial" panose="020B0604020202020204" pitchFamily="34" charset="0"/>
              <a:buChar char="•"/>
            </a:pPr>
            <a:r>
              <a:rPr lang="en-US" sz="2000">
                <a:latin typeface="Styrene A Regular"/>
              </a:rPr>
              <a:t>Those who said religion played a large role are more likely than those who said religion played a moderate role to believe the child welfare system should lean more towards protecting children than strengthening families. [Slide 20]</a:t>
            </a:r>
          </a:p>
          <a:p>
            <a:pPr marL="628650" lvl="1" indent="-171450">
              <a:spcBef>
                <a:spcPts val="0"/>
              </a:spcBef>
              <a:buFont typeface="Arial" panose="020B0604020202020204" pitchFamily="34" charset="0"/>
              <a:buChar char="•"/>
            </a:pPr>
            <a:r>
              <a:rPr lang="en-US" sz="2000">
                <a:latin typeface="Styrene A Regular"/>
              </a:rPr>
              <a:t>This is despite the fact that those who said religion played a large role are more likely to favor parents’ authority over the government’s interest in ensuring children’s well being. [Slide 18]</a:t>
            </a:r>
          </a:p>
          <a:p>
            <a:pPr marL="0" indent="0">
              <a:spcBef>
                <a:spcPts val="0"/>
              </a:spcBef>
            </a:pPr>
            <a:endParaRPr lang="en-US" sz="2000">
              <a:latin typeface="Styrene A Regular"/>
            </a:endParaRPr>
          </a:p>
          <a:p>
            <a:pPr marL="228600" indent="0">
              <a:spcAft>
                <a:spcPts val="1000"/>
              </a:spcAft>
              <a:buSzPts val="2000"/>
            </a:pPr>
            <a:r>
              <a:rPr lang="en-US" sz="2000" b="1">
                <a:latin typeface="Styrene A Regular" pitchFamily="50" charset="0"/>
              </a:rPr>
              <a:t> </a:t>
            </a:r>
            <a:endParaRPr lang="en-US" sz="2000"/>
          </a:p>
          <a:p>
            <a:pPr marL="0" indent="0">
              <a:spcBef>
                <a:spcPts val="0"/>
              </a:spcBef>
              <a:spcAft>
                <a:spcPts val="600"/>
              </a:spcAft>
              <a:buSzPts val="2000"/>
            </a:pPr>
            <a:endParaRPr lang="en-US" sz="2000">
              <a:latin typeface="Styrene A Regular"/>
            </a:endParaRPr>
          </a:p>
        </p:txBody>
      </p:sp>
    </p:spTree>
    <p:extLst>
      <p:ext uri="{BB962C8B-B14F-4D97-AF65-F5344CB8AC3E}">
        <p14:creationId xmlns:p14="http://schemas.microsoft.com/office/powerpoint/2010/main" val="365403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761862" y="682411"/>
            <a:ext cx="10125878"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the Ideal Child Welfare System</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761862" y="1763067"/>
            <a:ext cx="10052700" cy="2819570"/>
          </a:xfrm>
          <a:prstGeom prst="rect">
            <a:avLst/>
          </a:prstGeom>
          <a:noFill/>
          <a:ln>
            <a:noFill/>
          </a:ln>
        </p:spPr>
        <p:txBody>
          <a:bodyPr spcFirstLastPara="1" wrap="square" lIns="91425" tIns="45700" rIns="91425" bIns="45700" anchor="t" anchorCtr="0">
            <a:noAutofit/>
          </a:bodyPr>
          <a:lstStyle/>
          <a:p>
            <a:pPr marL="628650" lvl="1" indent="-171450">
              <a:spcBef>
                <a:spcPts val="0"/>
              </a:spcBef>
              <a:buFont typeface="Arial" panose="020B0604020202020204" pitchFamily="34" charset="0"/>
              <a:buChar char="•"/>
            </a:pPr>
            <a:r>
              <a:rPr lang="en-US" sz="2000">
                <a:latin typeface="Styrene A Regular"/>
              </a:rPr>
              <a:t>Those who said religion played a large role are more likely to agree that adopted children are better off avoiding contact with their biological parents and suggest that agencies should be wary of engaging extended family. [Slide 29, 30]</a:t>
            </a:r>
          </a:p>
          <a:p>
            <a:pPr marL="628650" lvl="1" indent="-171450">
              <a:spcBef>
                <a:spcPts val="0"/>
              </a:spcBef>
              <a:buFont typeface="Arial" panose="020B0604020202020204" pitchFamily="34" charset="0"/>
              <a:buChar char="•"/>
            </a:pPr>
            <a:r>
              <a:rPr kumimoji="0" lang="en-US" sz="2000" b="0" i="0" u="none" strike="noStrike" kern="1200" cap="none" spc="0" normalizeH="0" baseline="0" noProof="0">
                <a:ln>
                  <a:noFill/>
                </a:ln>
                <a:solidFill>
                  <a:prstClr val="black"/>
                </a:solidFill>
                <a:effectLst/>
                <a:uLnTx/>
                <a:uFillTx/>
                <a:latin typeface="Styrene A Regular"/>
                <a:ea typeface="+mn-ea"/>
                <a:cs typeface="+mn-cs"/>
              </a:rPr>
              <a:t>Americans generally agree on when</a:t>
            </a:r>
            <a:r>
              <a:rPr lang="en-US" sz="2000" kern="1200">
                <a:solidFill>
                  <a:prstClr val="black"/>
                </a:solidFill>
                <a:latin typeface="Styrene A Regular"/>
                <a:ea typeface="+mn-ea"/>
                <a:cs typeface="+mn-cs"/>
              </a:rPr>
              <a:t> </a:t>
            </a:r>
            <a:r>
              <a:rPr kumimoji="0" lang="en-US" sz="2000" b="0" i="0" u="none" strike="noStrike" kern="1200" cap="none" spc="0" normalizeH="0" baseline="0" noProof="0">
                <a:ln>
                  <a:noFill/>
                </a:ln>
                <a:solidFill>
                  <a:prstClr val="black"/>
                </a:solidFill>
                <a:effectLst/>
                <a:uLnTx/>
                <a:uFillTx/>
                <a:latin typeface="Styrene A Regular"/>
                <a:ea typeface="+mn-ea"/>
                <a:cs typeface="+mn-cs"/>
              </a:rPr>
              <a:t> investigation is warranted; specifically, when in doubt, the system should</a:t>
            </a:r>
            <a:r>
              <a:rPr lang="en-US" sz="2000" kern="1200">
                <a:solidFill>
                  <a:prstClr val="black"/>
                </a:solidFill>
                <a:latin typeface="Styrene A Regular"/>
                <a:ea typeface="+mn-ea"/>
                <a:cs typeface="+mn-cs"/>
              </a:rPr>
              <a:t>:</a:t>
            </a:r>
            <a:r>
              <a:rPr kumimoji="0" lang="en-US" sz="2000" b="0" i="0" u="none" strike="noStrike" kern="1200" cap="none" spc="0" normalizeH="0" baseline="0" noProof="0">
                <a:ln>
                  <a:noFill/>
                </a:ln>
                <a:solidFill>
                  <a:prstClr val="black"/>
                </a:solidFill>
                <a:effectLst/>
                <a:uLnTx/>
                <a:uFillTx/>
                <a:latin typeface="Styrene A Regular"/>
                <a:ea typeface="+mn-ea"/>
                <a:cs typeface="+mn-cs"/>
              </a:rPr>
              <a:t> err on the side of investigating reports; favor keeping children with their family; and giving parents time to address challenges. [Slide 22, 23, 26, 27]</a:t>
            </a:r>
            <a:endParaRPr lang="en-US" sz="2000" b="1">
              <a:solidFill>
                <a:prstClr val="black"/>
              </a:solidFill>
              <a:latin typeface="Styrene A Regular"/>
            </a:endParaRPr>
          </a:p>
          <a:p>
            <a:pPr marL="0" indent="0">
              <a:spcBef>
                <a:spcPts val="0"/>
              </a:spcBef>
            </a:pPr>
            <a:endParaRPr lang="en-US" sz="2000">
              <a:latin typeface="Styrene A Regular"/>
            </a:endParaRPr>
          </a:p>
          <a:p>
            <a:pPr marL="228600" indent="0">
              <a:spcAft>
                <a:spcPts val="1000"/>
              </a:spcAft>
              <a:buSzPts val="2000"/>
            </a:pPr>
            <a:r>
              <a:rPr lang="en-US" sz="2000" b="1">
                <a:latin typeface="Styrene A Regular" pitchFamily="50" charset="0"/>
              </a:rPr>
              <a:t> </a:t>
            </a:r>
            <a:endParaRPr lang="en-US" sz="2000"/>
          </a:p>
          <a:p>
            <a:pPr marL="0" indent="0">
              <a:spcBef>
                <a:spcPts val="0"/>
              </a:spcBef>
              <a:spcAft>
                <a:spcPts val="600"/>
              </a:spcAft>
              <a:buSzPts val="2000"/>
            </a:pPr>
            <a:endParaRPr lang="en-US" sz="2000">
              <a:latin typeface="Styrene A Regular"/>
            </a:endParaRPr>
          </a:p>
        </p:txBody>
      </p:sp>
    </p:spTree>
    <p:extLst>
      <p:ext uri="{BB962C8B-B14F-4D97-AF65-F5344CB8AC3E}">
        <p14:creationId xmlns:p14="http://schemas.microsoft.com/office/powerpoint/2010/main" val="3334451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895254" y="300260"/>
            <a:ext cx="10379147" cy="129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balancing parents' authority with the government's interest in ensuring the well-being of children, should our country...?</a:t>
            </a:r>
          </a:p>
        </p:txBody>
      </p:sp>
      <p:sp>
        <p:nvSpPr>
          <p:cNvPr id="318" name="Google Shape;318;p15"/>
          <p:cNvSpPr txBox="1"/>
          <p:nvPr/>
        </p:nvSpPr>
        <p:spPr>
          <a:xfrm>
            <a:off x="9237418" y="4775662"/>
            <a:ext cx="2162176"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(favor parents' authority) to 4-6 (favor the government's interest in ensuring children's well-being)</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pic>
        <p:nvPicPr>
          <p:cNvPr id="3" name="Picture 2" descr="A bar chart with different colored rectangles&#10;&#10;Description automatically generated">
            <a:extLst>
              <a:ext uri="{FF2B5EF4-FFF2-40B4-BE49-F238E27FC236}">
                <a16:creationId xmlns:a16="http://schemas.microsoft.com/office/drawing/2014/main" id="{038C8543-875D-94FA-13D1-E2CE176FD1F7}"/>
              </a:ext>
            </a:extLst>
          </p:cNvPr>
          <p:cNvPicPr>
            <a:picLocks noChangeAspect="1"/>
          </p:cNvPicPr>
          <p:nvPr/>
        </p:nvPicPr>
        <p:blipFill>
          <a:blip r:embed="rId3"/>
          <a:stretch>
            <a:fillRect/>
          </a:stretch>
        </p:blipFill>
        <p:spPr>
          <a:xfrm>
            <a:off x="2948685" y="1594250"/>
            <a:ext cx="6254137" cy="52534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1" name="Google Shape;431;p31"/>
          <p:cNvSpPr txBox="1">
            <a:spLocks noGrp="1"/>
          </p:cNvSpPr>
          <p:nvPr>
            <p:ph type="body" idx="2"/>
          </p:nvPr>
        </p:nvSpPr>
        <p:spPr>
          <a:xfrm>
            <a:off x="925254" y="373510"/>
            <a:ext cx="10409495"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best reflects who you think is most effective at responding to concerns of child abuse and neglect?</a:t>
            </a:r>
          </a:p>
        </p:txBody>
      </p:sp>
      <p:pic>
        <p:nvPicPr>
          <p:cNvPr id="4" name="Picture 3">
            <a:extLst>
              <a:ext uri="{FF2B5EF4-FFF2-40B4-BE49-F238E27FC236}">
                <a16:creationId xmlns:a16="http://schemas.microsoft.com/office/drawing/2014/main" id="{1B4CE81F-1F34-D709-5707-A18D1F59665B}"/>
              </a:ext>
            </a:extLst>
          </p:cNvPr>
          <p:cNvPicPr>
            <a:picLocks noChangeAspect="1"/>
          </p:cNvPicPr>
          <p:nvPr/>
        </p:nvPicPr>
        <p:blipFill>
          <a:blip r:embed="rId3"/>
          <a:stretch>
            <a:fillRect/>
          </a:stretch>
        </p:blipFill>
        <p:spPr>
          <a:xfrm>
            <a:off x="3017433" y="1192179"/>
            <a:ext cx="6667500" cy="56007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935283" y="410385"/>
            <a:ext cx="9056700" cy="5421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BPC’s Child Welfare Initiative </a:t>
            </a:r>
            <a:endParaRPr sz="2800">
              <a:solidFill>
                <a:srgbClr val="3C618C"/>
              </a:solidFill>
              <a:latin typeface="Styrene A Black" pitchFamily="50" charset="0"/>
            </a:endParaRPr>
          </a:p>
        </p:txBody>
      </p:sp>
      <p:sp>
        <p:nvSpPr>
          <p:cNvPr id="244" name="Google Shape;244;p4"/>
          <p:cNvSpPr txBox="1">
            <a:spLocks noGrp="1"/>
          </p:cNvSpPr>
          <p:nvPr>
            <p:ph type="body" idx="4"/>
          </p:nvPr>
        </p:nvSpPr>
        <p:spPr>
          <a:xfrm>
            <a:off x="1181099" y="952500"/>
            <a:ext cx="9820275" cy="4165800"/>
          </a:xfrm>
          <a:prstGeom prst="rect">
            <a:avLst/>
          </a:prstGeom>
          <a:noFill/>
          <a:ln>
            <a:noFill/>
          </a:ln>
        </p:spPr>
        <p:txBody>
          <a:bodyPr spcFirstLastPara="1" wrap="square" lIns="91425" tIns="45700" rIns="91425" bIns="45700" anchor="t" anchorCtr="0">
            <a:noAutofit/>
          </a:bodyPr>
          <a:lstStyle/>
          <a:p>
            <a:pPr marL="457200" lvl="1" indent="0">
              <a:lnSpc>
                <a:spcPct val="100000"/>
              </a:lnSpc>
              <a:spcBef>
                <a:spcPts val="0"/>
              </a:spcBef>
              <a:spcAft>
                <a:spcPts val="600"/>
              </a:spcAft>
              <a:buSzPts val="2000"/>
              <a:buNone/>
            </a:pPr>
            <a:endParaRPr lang="en-US" sz="1200">
              <a:latin typeface="Styrene A Regular" pitchFamily="50" charset="0"/>
            </a:endParaRPr>
          </a:p>
          <a:p>
            <a:pPr marL="628650" lvl="1" indent="-171450">
              <a:lnSpc>
                <a:spcPct val="100000"/>
              </a:lnSpc>
              <a:spcBef>
                <a:spcPts val="0"/>
              </a:spcBef>
              <a:spcAft>
                <a:spcPts val="600"/>
              </a:spcAft>
              <a:buSzPts val="2000"/>
            </a:pPr>
            <a:endParaRPr lang="en-US" sz="1200">
              <a:latin typeface="Styrene A Regular" pitchFamily="50" charset="0"/>
            </a:endParaRPr>
          </a:p>
          <a:p>
            <a:pPr marL="171450" lvl="0" indent="-171450" algn="l" rtl="0">
              <a:lnSpc>
                <a:spcPct val="100000"/>
              </a:lnSpc>
              <a:spcBef>
                <a:spcPts val="0"/>
              </a:spcBef>
              <a:spcAft>
                <a:spcPts val="0"/>
              </a:spcAft>
              <a:buClr>
                <a:schemeClr val="dk1"/>
              </a:buClr>
              <a:buSzPts val="2000"/>
              <a:buFont typeface="Arial" panose="020B0604020202020204" pitchFamily="34" charset="0"/>
              <a:buChar char="•"/>
            </a:pPr>
            <a:endParaRPr lang="en-US" sz="1400">
              <a:latin typeface="Styrene A Regular" pitchFamily="50" charset="0"/>
            </a:endParaRPr>
          </a:p>
        </p:txBody>
      </p:sp>
      <p:sp>
        <p:nvSpPr>
          <p:cNvPr id="3" name="TextBox 2">
            <a:extLst>
              <a:ext uri="{FF2B5EF4-FFF2-40B4-BE49-F238E27FC236}">
                <a16:creationId xmlns:a16="http://schemas.microsoft.com/office/drawing/2014/main" id="{4F378895-A2DC-E425-B0E0-E5E23423C6C2}"/>
              </a:ext>
            </a:extLst>
          </p:cNvPr>
          <p:cNvSpPr txBox="1"/>
          <p:nvPr/>
        </p:nvSpPr>
        <p:spPr>
          <a:xfrm>
            <a:off x="935283" y="1038225"/>
            <a:ext cx="9982433" cy="470898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000">
                <a:latin typeface="Styrene A Regular" pitchFamily="50" charset="0"/>
                <a:cs typeface="Arial" panose="020B0604020202020204" pitchFamily="34" charset="0"/>
              </a:rPr>
              <a:t>In July 2023, Harris Poll and the Bipartisan Policy Center conducted a </a:t>
            </a:r>
            <a:r>
              <a:rPr lang="en-US" sz="2000">
                <a:latin typeface="Styrene A Regular" pitchFamily="50" charset="0"/>
                <a:cs typeface="Arial" panose="020B0604020202020204" pitchFamily="34" charset="0"/>
                <a:hlinkClick r:id="rId3"/>
              </a:rPr>
              <a:t>groundbreaking national survey </a:t>
            </a:r>
            <a:r>
              <a:rPr lang="en-US" sz="2000">
                <a:latin typeface="Styrene A Regular" pitchFamily="50" charset="0"/>
                <a:cs typeface="Arial" panose="020B0604020202020204" pitchFamily="34" charset="0"/>
              </a:rPr>
              <a:t>to gauge public attitudes toward the U.S. child welfare system following the launch of BPC’s </a:t>
            </a:r>
            <a:r>
              <a:rPr lang="en-US" sz="2000">
                <a:latin typeface="Styrene A Regular" pitchFamily="50" charset="0"/>
                <a:cs typeface="Arial" panose="020B0604020202020204" pitchFamily="34" charset="0"/>
                <a:hlinkClick r:id="rId4"/>
              </a:rPr>
              <a:t>Child Welfare Initiative</a:t>
            </a:r>
            <a:r>
              <a:rPr lang="en-US" sz="2000">
                <a:latin typeface="Styrene A Regular" pitchFamily="50" charset="0"/>
                <a:cs typeface="Arial" panose="020B0604020202020204" pitchFamily="34" charset="0"/>
              </a:rPr>
              <a:t>. </a:t>
            </a:r>
          </a:p>
          <a:p>
            <a:pPr marL="285750" indent="-285750">
              <a:buFont typeface="Arial" panose="020B0604020202020204" pitchFamily="34" charset="0"/>
              <a:buChar char="•"/>
            </a:pPr>
            <a:endParaRPr lang="en-US" sz="2000">
              <a:latin typeface="Styrene A Regular" pitchFamily="50" charset="0"/>
              <a:cs typeface="Arial" panose="020B0604020202020204" pitchFamily="34" charset="0"/>
            </a:endParaRPr>
          </a:p>
          <a:p>
            <a:pPr marL="285750" indent="-285750">
              <a:buFont typeface="Arial" panose="020B0604020202020204" pitchFamily="34" charset="0"/>
              <a:buChar char="•"/>
            </a:pPr>
            <a:r>
              <a:rPr lang="en-US" sz="2000">
                <a:latin typeface="Styrene A Regular" pitchFamily="50" charset="0"/>
                <a:cs typeface="Arial" panose="020B0604020202020204" pitchFamily="34" charset="0"/>
              </a:rPr>
              <a:t>Building on recent state and federal reform efforts, BPC’s new Child Welfare Initiative will tackle key issues including preventing and responding to child neglect and abuse, adoption, foster care, and other areas with the goal of elevating a vision for protecting children and supporting families.</a:t>
            </a:r>
          </a:p>
          <a:p>
            <a:pPr marL="285750" indent="-285750">
              <a:buFont typeface="Arial" panose="020B0604020202020204" pitchFamily="34" charset="0"/>
              <a:buChar char="•"/>
            </a:pPr>
            <a:endParaRPr lang="en-US" sz="2000">
              <a:latin typeface="Styrene A Regular" pitchFamily="50" charset="0"/>
              <a:cs typeface="Arial" panose="020B0604020202020204" pitchFamily="34" charset="0"/>
            </a:endParaRPr>
          </a:p>
          <a:p>
            <a:pPr marL="285750" indent="-285750">
              <a:buFont typeface="Arial" panose="020B0604020202020204" pitchFamily="34" charset="0"/>
              <a:buChar char="•"/>
            </a:pPr>
            <a:r>
              <a:rPr lang="en-US" sz="2000">
                <a:latin typeface="Styrene A Regular"/>
              </a:rPr>
              <a:t>Our poll findings show some differences in responses among those who reported that religion plays a minimal vs. moderate vs. large role in their life, but overall, there is enormous common ground and shared values amongst respondents.</a:t>
            </a:r>
            <a:endParaRPr lang="en-US" sz="1200">
              <a:cs typeface="Arial" panose="020B0604020202020204" pitchFamily="34" charset="0"/>
            </a:endParaRPr>
          </a:p>
        </p:txBody>
      </p:sp>
    </p:spTree>
    <p:extLst>
      <p:ext uri="{BB962C8B-B14F-4D97-AF65-F5344CB8AC3E}">
        <p14:creationId xmlns:p14="http://schemas.microsoft.com/office/powerpoint/2010/main" val="155014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p17"/>
          <p:cNvSpPr txBox="1"/>
          <p:nvPr/>
        </p:nvSpPr>
        <p:spPr>
          <a:xfrm>
            <a:off x="9225036" y="4825153"/>
            <a:ext cx="2081997"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(favor protecting children) to 4-6 (favor strengthening families)</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sp>
        <p:nvSpPr>
          <p:cNvPr id="2" name="Google Shape;316;p15">
            <a:extLst>
              <a:ext uri="{FF2B5EF4-FFF2-40B4-BE49-F238E27FC236}">
                <a16:creationId xmlns:a16="http://schemas.microsoft.com/office/drawing/2014/main" id="{F536A02C-A215-D71D-5DE8-E9F18525E412}"/>
              </a:ext>
            </a:extLst>
          </p:cNvPr>
          <p:cNvSpPr txBox="1">
            <a:spLocks/>
          </p:cNvSpPr>
          <p:nvPr/>
        </p:nvSpPr>
        <p:spPr>
          <a:xfrm>
            <a:off x="744660" y="391437"/>
            <a:ext cx="10664456" cy="12388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In an ideal world, which of the following reflects your position on the primary purpose of the child welfare system in this country? </a:t>
            </a:r>
          </a:p>
        </p:txBody>
      </p:sp>
      <p:pic>
        <p:nvPicPr>
          <p:cNvPr id="4" name="Picture 3" descr="A graph of a number of children&#10;&#10;Description automatically generated with medium confidence">
            <a:extLst>
              <a:ext uri="{FF2B5EF4-FFF2-40B4-BE49-F238E27FC236}">
                <a16:creationId xmlns:a16="http://schemas.microsoft.com/office/drawing/2014/main" id="{D2A64523-6F51-D5C4-5F91-1F1D14B2224B}"/>
              </a:ext>
            </a:extLst>
          </p:cNvPr>
          <p:cNvPicPr>
            <a:picLocks noChangeAspect="1"/>
          </p:cNvPicPr>
          <p:nvPr/>
        </p:nvPicPr>
        <p:blipFill>
          <a:blip r:embed="rId3"/>
          <a:stretch>
            <a:fillRect/>
          </a:stretch>
        </p:blipFill>
        <p:spPr>
          <a:xfrm>
            <a:off x="3092522" y="1715964"/>
            <a:ext cx="6121471" cy="514203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5" name="Google Shape;344;p19">
            <a:extLst>
              <a:ext uri="{FF2B5EF4-FFF2-40B4-BE49-F238E27FC236}">
                <a16:creationId xmlns:a16="http://schemas.microsoft.com/office/drawing/2014/main" id="{81A3E551-5143-D32C-3576-4230D93C9268}"/>
              </a:ext>
            </a:extLst>
          </p:cNvPr>
          <p:cNvSpPr txBox="1">
            <a:spLocks/>
          </p:cNvSpPr>
          <p:nvPr/>
        </p:nvSpPr>
        <p:spPr>
          <a:xfrm>
            <a:off x="849728" y="281283"/>
            <a:ext cx="10492543" cy="12700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a:rPr>
              <a:t>What is the </a:t>
            </a:r>
            <a:r>
              <a:rPr lang="en-US" sz="2800" u="sng">
                <a:solidFill>
                  <a:srgbClr val="3C618C"/>
                </a:solidFill>
                <a:latin typeface="Styrene A Black"/>
              </a:rPr>
              <a:t>minimum</a:t>
            </a:r>
            <a:r>
              <a:rPr lang="en-US" sz="2800">
                <a:solidFill>
                  <a:srgbClr val="3C618C"/>
                </a:solidFill>
                <a:latin typeface="Styrene A Black"/>
              </a:rPr>
              <a:t> level of evidence you would need to feel comfortable </a:t>
            </a:r>
            <a:r>
              <a:rPr lang="en-US" sz="2800" u="sng">
                <a:solidFill>
                  <a:srgbClr val="3C618C"/>
                </a:solidFill>
                <a:latin typeface="Styrene A Black"/>
              </a:rPr>
              <a:t>filing a report</a:t>
            </a:r>
            <a:r>
              <a:rPr lang="en-US" sz="2800">
                <a:solidFill>
                  <a:srgbClr val="3C618C"/>
                </a:solidFill>
                <a:latin typeface="Styrene A Black"/>
              </a:rPr>
              <a:t> where you suspected or knew that a child was being or had been abused or neglected?</a:t>
            </a:r>
          </a:p>
        </p:txBody>
      </p:sp>
      <p:pic>
        <p:nvPicPr>
          <p:cNvPr id="4" name="Picture 3" descr="A graph of a child's health&#10;&#10;Description automatically generated with medium confidence">
            <a:extLst>
              <a:ext uri="{FF2B5EF4-FFF2-40B4-BE49-F238E27FC236}">
                <a16:creationId xmlns:a16="http://schemas.microsoft.com/office/drawing/2014/main" id="{EFA8EC98-DEA5-4564-D50B-1076F8F6E6B7}"/>
              </a:ext>
            </a:extLst>
          </p:cNvPr>
          <p:cNvPicPr>
            <a:picLocks noChangeAspect="1"/>
          </p:cNvPicPr>
          <p:nvPr/>
        </p:nvPicPr>
        <p:blipFill>
          <a:blip r:embed="rId3"/>
          <a:stretch>
            <a:fillRect/>
          </a:stretch>
        </p:blipFill>
        <p:spPr>
          <a:xfrm>
            <a:off x="3462986" y="1931720"/>
            <a:ext cx="5864618" cy="49262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971350" y="347844"/>
            <a:ext cx="10073370"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Do you believe that any of these scenarios should lead to an investigation by child welfare authorities?</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sp>
        <p:nvSpPr>
          <p:cNvPr id="2" name="Google Shape;351;p20">
            <a:extLst>
              <a:ext uri="{FF2B5EF4-FFF2-40B4-BE49-F238E27FC236}">
                <a16:creationId xmlns:a16="http://schemas.microsoft.com/office/drawing/2014/main" id="{54A26517-3A88-CB20-F937-6CDEE3B56755}"/>
              </a:ext>
            </a:extLst>
          </p:cNvPr>
          <p:cNvSpPr txBox="1"/>
          <p:nvPr/>
        </p:nvSpPr>
        <p:spPr>
          <a:xfrm>
            <a:off x="9328547" y="5445269"/>
            <a:ext cx="212407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responses for “child welfare authorities should investigate.” Respondents were also given the option of “another government of community agency should offer support” or “not sure.”</a:t>
            </a:r>
            <a:endParaRPr sz="1600" i="1">
              <a:solidFill>
                <a:schemeClr val="dk1"/>
              </a:solidFill>
              <a:latin typeface="Styrene A Regular" pitchFamily="50" charset="0"/>
              <a:sym typeface="Arial"/>
            </a:endParaRPr>
          </a:p>
        </p:txBody>
      </p:sp>
      <p:pic>
        <p:nvPicPr>
          <p:cNvPr id="5" name="Picture 4" descr="A graph of a child&#10;&#10;Description automatically generated with medium confidence">
            <a:extLst>
              <a:ext uri="{FF2B5EF4-FFF2-40B4-BE49-F238E27FC236}">
                <a16:creationId xmlns:a16="http://schemas.microsoft.com/office/drawing/2014/main" id="{5B41F24B-58A6-02BE-B6DD-D2F5B46BBB5C}"/>
              </a:ext>
            </a:extLst>
          </p:cNvPr>
          <p:cNvPicPr>
            <a:picLocks noChangeAspect="1"/>
          </p:cNvPicPr>
          <p:nvPr/>
        </p:nvPicPr>
        <p:blipFill>
          <a:blip r:embed="rId3"/>
          <a:stretch>
            <a:fillRect/>
          </a:stretch>
        </p:blipFill>
        <p:spPr>
          <a:xfrm>
            <a:off x="2967345" y="1514590"/>
            <a:ext cx="6361202" cy="5343410"/>
          </a:xfrm>
          <a:prstGeom prst="rect">
            <a:avLst/>
          </a:prstGeom>
        </p:spPr>
      </p:pic>
    </p:spTree>
    <p:extLst>
      <p:ext uri="{BB962C8B-B14F-4D97-AF65-F5344CB8AC3E}">
        <p14:creationId xmlns:p14="http://schemas.microsoft.com/office/powerpoint/2010/main" val="4284634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930252" y="306747"/>
            <a:ext cx="10475333"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Do you believe that any of these scenarios should lead to an investigation by child welfare authorities? (continued)</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sp>
        <p:nvSpPr>
          <p:cNvPr id="2" name="Google Shape;351;p20">
            <a:extLst>
              <a:ext uri="{FF2B5EF4-FFF2-40B4-BE49-F238E27FC236}">
                <a16:creationId xmlns:a16="http://schemas.microsoft.com/office/drawing/2014/main" id="{262C8FE5-E138-F4C5-F3F8-769C7D3FF5D9}"/>
              </a:ext>
            </a:extLst>
          </p:cNvPr>
          <p:cNvSpPr txBox="1"/>
          <p:nvPr/>
        </p:nvSpPr>
        <p:spPr>
          <a:xfrm>
            <a:off x="9328547" y="5445269"/>
            <a:ext cx="212407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responses for  “child welfare authorities should investigate.” Respondents were also given the option of “another government of community agency should offer support” or “not sure.”</a:t>
            </a:r>
            <a:endParaRPr sz="1600" i="1">
              <a:solidFill>
                <a:schemeClr val="dk1"/>
              </a:solidFill>
              <a:latin typeface="Styrene A Regular" pitchFamily="50" charset="0"/>
              <a:sym typeface="Arial"/>
            </a:endParaRPr>
          </a:p>
        </p:txBody>
      </p:sp>
      <p:pic>
        <p:nvPicPr>
          <p:cNvPr id="4" name="Picture 3" descr="A graph of different colored bars&#10;&#10;Description automatically generated">
            <a:extLst>
              <a:ext uri="{FF2B5EF4-FFF2-40B4-BE49-F238E27FC236}">
                <a16:creationId xmlns:a16="http://schemas.microsoft.com/office/drawing/2014/main" id="{25187007-3D52-B6B0-A837-1953FBE64B51}"/>
              </a:ext>
            </a:extLst>
          </p:cNvPr>
          <p:cNvPicPr>
            <a:picLocks noChangeAspect="1"/>
          </p:cNvPicPr>
          <p:nvPr/>
        </p:nvPicPr>
        <p:blipFill>
          <a:blip r:embed="rId3"/>
          <a:stretch>
            <a:fillRect/>
          </a:stretch>
        </p:blipFill>
        <p:spPr>
          <a:xfrm>
            <a:off x="2978004" y="1530848"/>
            <a:ext cx="6341846" cy="5327151"/>
          </a:xfrm>
          <a:prstGeom prst="rect">
            <a:avLst/>
          </a:prstGeom>
        </p:spPr>
      </p:pic>
    </p:spTree>
    <p:extLst>
      <p:ext uri="{BB962C8B-B14F-4D97-AF65-F5344CB8AC3E}">
        <p14:creationId xmlns:p14="http://schemas.microsoft.com/office/powerpoint/2010/main" val="594919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1120959" y="233170"/>
            <a:ext cx="9950080"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your opinion, which of the following is the </a:t>
            </a:r>
            <a:r>
              <a:rPr lang="en-US" sz="2800" u="sng">
                <a:solidFill>
                  <a:srgbClr val="3C618C"/>
                </a:solidFill>
                <a:latin typeface="Styrene A Black" pitchFamily="50" charset="0"/>
              </a:rPr>
              <a:t>minimum</a:t>
            </a:r>
            <a:r>
              <a:rPr lang="en-US" sz="2800">
                <a:solidFill>
                  <a:srgbClr val="3C618C"/>
                </a:solidFill>
                <a:latin typeface="Styrene A Black" pitchFamily="50" charset="0"/>
              </a:rPr>
              <a:t> amount of evidence that child welfare authorities should need to </a:t>
            </a:r>
            <a:r>
              <a:rPr lang="en-US" sz="2800" u="sng">
                <a:solidFill>
                  <a:srgbClr val="3C618C"/>
                </a:solidFill>
                <a:latin typeface="Styrene A Black" pitchFamily="50" charset="0"/>
              </a:rPr>
              <a:t>investigate</a:t>
            </a:r>
            <a:r>
              <a:rPr lang="en-US" sz="2800">
                <a:solidFill>
                  <a:srgbClr val="3C618C"/>
                </a:solidFill>
                <a:latin typeface="Styrene A Black" pitchFamily="50" charset="0"/>
              </a:rPr>
              <a:t>?</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pic>
        <p:nvPicPr>
          <p:cNvPr id="3" name="Picture 2" descr="A graph of a child&#10;&#10;Description automatically generated with medium confidence">
            <a:extLst>
              <a:ext uri="{FF2B5EF4-FFF2-40B4-BE49-F238E27FC236}">
                <a16:creationId xmlns:a16="http://schemas.microsoft.com/office/drawing/2014/main" id="{0F325231-0BF4-2676-516B-4C6FA0B1E10A}"/>
              </a:ext>
            </a:extLst>
          </p:cNvPr>
          <p:cNvPicPr>
            <a:picLocks noChangeAspect="1"/>
          </p:cNvPicPr>
          <p:nvPr/>
        </p:nvPicPr>
        <p:blipFill>
          <a:blip r:embed="rId3"/>
          <a:stretch>
            <a:fillRect/>
          </a:stretch>
        </p:blipFill>
        <p:spPr>
          <a:xfrm>
            <a:off x="3287729" y="1569248"/>
            <a:ext cx="6296133" cy="528875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0"/>
          <p:cNvSpPr txBox="1"/>
          <p:nvPr/>
        </p:nvSpPr>
        <p:spPr>
          <a:xfrm>
            <a:off x="9253167" y="4844753"/>
            <a:ext cx="2124075"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 (investigate every report) to 6 (only investigate when there is compelling evidence).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600" i="1">
              <a:solidFill>
                <a:schemeClr val="dk1"/>
              </a:solidFill>
              <a:latin typeface="Styrene A Regular" pitchFamily="50" charset="0"/>
              <a:sym typeface="Arial"/>
            </a:endParaRPr>
          </a:p>
        </p:txBody>
      </p:sp>
      <p:sp>
        <p:nvSpPr>
          <p:cNvPr id="2" name="Google Shape;344;p19">
            <a:extLst>
              <a:ext uri="{FF2B5EF4-FFF2-40B4-BE49-F238E27FC236}">
                <a16:creationId xmlns:a16="http://schemas.microsoft.com/office/drawing/2014/main" id="{E9B60295-F6B8-722C-649B-9BF3B2B5F2FB}"/>
              </a:ext>
            </a:extLst>
          </p:cNvPr>
          <p:cNvSpPr txBox="1">
            <a:spLocks/>
          </p:cNvSpPr>
          <p:nvPr/>
        </p:nvSpPr>
        <p:spPr>
          <a:xfrm>
            <a:off x="851815" y="329743"/>
            <a:ext cx="10488369" cy="12720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Which most closely reflects your position on how the U.S. child welfare system should decide whether to investigate reports of abuse or neglect?</a:t>
            </a:r>
          </a:p>
        </p:txBody>
      </p:sp>
      <p:pic>
        <p:nvPicPr>
          <p:cNvPr id="4" name="Picture 3" descr="A bar graph with text and numbers&#10;&#10;Description automatically generated">
            <a:extLst>
              <a:ext uri="{FF2B5EF4-FFF2-40B4-BE49-F238E27FC236}">
                <a16:creationId xmlns:a16="http://schemas.microsoft.com/office/drawing/2014/main" id="{519DA0DD-4B9D-E4EE-A7B6-67B850675289}"/>
              </a:ext>
            </a:extLst>
          </p:cNvPr>
          <p:cNvPicPr>
            <a:picLocks noChangeAspect="1"/>
          </p:cNvPicPr>
          <p:nvPr/>
        </p:nvPicPr>
        <p:blipFill>
          <a:blip r:embed="rId3"/>
          <a:stretch>
            <a:fillRect/>
          </a:stretch>
        </p:blipFill>
        <p:spPr>
          <a:xfrm>
            <a:off x="2979505" y="1553602"/>
            <a:ext cx="6314758" cy="530439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4"/>
          <p:cNvSpPr txBox="1">
            <a:spLocks noGrp="1"/>
          </p:cNvSpPr>
          <p:nvPr>
            <p:ph type="body" idx="2"/>
          </p:nvPr>
        </p:nvSpPr>
        <p:spPr>
          <a:xfrm>
            <a:off x="975663" y="327704"/>
            <a:ext cx="10058273"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most closely reflects your position on how the U.S. foster care system should work when it comes to considering removal of a child? </a:t>
            </a:r>
          </a:p>
        </p:txBody>
      </p:sp>
      <p:sp>
        <p:nvSpPr>
          <p:cNvPr id="380" name="Google Shape;380;p24"/>
          <p:cNvSpPr txBox="1"/>
          <p:nvPr/>
        </p:nvSpPr>
        <p:spPr>
          <a:xfrm>
            <a:off x="9163197" y="4753488"/>
            <a:ext cx="2181078"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(with 1 being heavily favor removing child) to 4-6 (with 6 being heavily favor keeping child with family).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000" i="1">
              <a:latin typeface="Styrene A Regular" pitchFamily="50" charset="0"/>
            </a:endParaRPr>
          </a:p>
        </p:txBody>
      </p:sp>
      <p:pic>
        <p:nvPicPr>
          <p:cNvPr id="3" name="Picture 2" descr="A graph of a number of people&#10;&#10;Description automatically generated with medium confidence">
            <a:extLst>
              <a:ext uri="{FF2B5EF4-FFF2-40B4-BE49-F238E27FC236}">
                <a16:creationId xmlns:a16="http://schemas.microsoft.com/office/drawing/2014/main" id="{1819D173-102B-EC78-332C-3797DACF5573}"/>
              </a:ext>
            </a:extLst>
          </p:cNvPr>
          <p:cNvPicPr>
            <a:picLocks noChangeAspect="1"/>
          </p:cNvPicPr>
          <p:nvPr/>
        </p:nvPicPr>
        <p:blipFill>
          <a:blip r:embed="rId3"/>
          <a:stretch>
            <a:fillRect/>
          </a:stretch>
        </p:blipFill>
        <p:spPr>
          <a:xfrm>
            <a:off x="2845944" y="1594076"/>
            <a:ext cx="6266577" cy="526392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26"/>
          <p:cNvSpPr txBox="1"/>
          <p:nvPr/>
        </p:nvSpPr>
        <p:spPr>
          <a:xfrm>
            <a:off x="9225036" y="4680222"/>
            <a:ext cx="2152650" cy="2092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(with 1 being heavily favor giving parents more time) to 4-6 (with 6 being heavily favor minimizing time in foster care).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000" i="1">
              <a:solidFill>
                <a:schemeClr val="dk1"/>
              </a:solidFill>
              <a:latin typeface="Styrene A Regular" pitchFamily="50" charset="0"/>
              <a:sym typeface="Arial"/>
            </a:endParaRPr>
          </a:p>
        </p:txBody>
      </p:sp>
      <p:pic>
        <p:nvPicPr>
          <p:cNvPr id="3" name="Picture 2" descr="A graph with different colored rectangles&#10;&#10;Description automatically generated">
            <a:extLst>
              <a:ext uri="{FF2B5EF4-FFF2-40B4-BE49-F238E27FC236}">
                <a16:creationId xmlns:a16="http://schemas.microsoft.com/office/drawing/2014/main" id="{DB1E1484-4A45-09A5-5222-365EB2467160}"/>
              </a:ext>
            </a:extLst>
          </p:cNvPr>
          <p:cNvPicPr>
            <a:picLocks noChangeAspect="1"/>
          </p:cNvPicPr>
          <p:nvPr/>
        </p:nvPicPr>
        <p:blipFill>
          <a:blip r:embed="rId3"/>
          <a:stretch>
            <a:fillRect/>
          </a:stretch>
        </p:blipFill>
        <p:spPr>
          <a:xfrm>
            <a:off x="2834168" y="1514590"/>
            <a:ext cx="6361202" cy="5343410"/>
          </a:xfrm>
          <a:prstGeom prst="rect">
            <a:avLst/>
          </a:prstGeom>
        </p:spPr>
      </p:pic>
      <p:sp>
        <p:nvSpPr>
          <p:cNvPr id="5" name="Google Shape;393;p26">
            <a:extLst>
              <a:ext uri="{FF2B5EF4-FFF2-40B4-BE49-F238E27FC236}">
                <a16:creationId xmlns:a16="http://schemas.microsoft.com/office/drawing/2014/main" id="{9256DF3D-E671-9FA8-87B9-B8A2F60FD5CD}"/>
              </a:ext>
            </a:extLst>
          </p:cNvPr>
          <p:cNvSpPr txBox="1">
            <a:spLocks/>
          </p:cNvSpPr>
          <p:nvPr/>
        </p:nvSpPr>
        <p:spPr>
          <a:xfrm>
            <a:off x="891127" y="297820"/>
            <a:ext cx="10235785" cy="1280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a:rPr>
              <a:t>Which most closely reflects your position on how the U.S. foster care system should decide how long parents should be given to address challenges?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7" name="Google Shape;417;p29"/>
          <p:cNvSpPr txBox="1">
            <a:spLocks noGrp="1"/>
          </p:cNvSpPr>
          <p:nvPr>
            <p:ph type="body" idx="2"/>
          </p:nvPr>
        </p:nvSpPr>
        <p:spPr>
          <a:xfrm>
            <a:off x="952500" y="262569"/>
            <a:ext cx="10286999"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your opinion, do you feel that approximately 15 months is the appropriate length of time for parents to show they are addressing issues that interfere with their ability to parent?</a:t>
            </a:r>
          </a:p>
        </p:txBody>
      </p:sp>
      <p:pic>
        <p:nvPicPr>
          <p:cNvPr id="3" name="Picture 2" descr="A graph with different colored squares&#10;&#10;Description automatically generated">
            <a:extLst>
              <a:ext uri="{FF2B5EF4-FFF2-40B4-BE49-F238E27FC236}">
                <a16:creationId xmlns:a16="http://schemas.microsoft.com/office/drawing/2014/main" id="{EF2CBC73-D202-61B8-EA3F-DBB512CD75BF}"/>
              </a:ext>
            </a:extLst>
          </p:cNvPr>
          <p:cNvPicPr>
            <a:picLocks noChangeAspect="1"/>
          </p:cNvPicPr>
          <p:nvPr/>
        </p:nvPicPr>
        <p:blipFill>
          <a:blip r:embed="rId3"/>
          <a:stretch>
            <a:fillRect/>
          </a:stretch>
        </p:blipFill>
        <p:spPr>
          <a:xfrm>
            <a:off x="3277458" y="1854048"/>
            <a:ext cx="5957086" cy="5003952"/>
          </a:xfrm>
          <a:prstGeom prst="rect">
            <a:avLst/>
          </a:prstGeom>
        </p:spPr>
      </p:pic>
    </p:spTree>
    <p:extLst>
      <p:ext uri="{BB962C8B-B14F-4D97-AF65-F5344CB8AC3E}">
        <p14:creationId xmlns:p14="http://schemas.microsoft.com/office/powerpoint/2010/main" val="4190328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7" name="Google Shape;417;p29"/>
          <p:cNvSpPr txBox="1">
            <a:spLocks noGrp="1"/>
          </p:cNvSpPr>
          <p:nvPr>
            <p:ph type="body" idx="2"/>
          </p:nvPr>
        </p:nvSpPr>
        <p:spPr>
          <a:xfrm>
            <a:off x="1170469" y="434522"/>
            <a:ext cx="10250449"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the U.S. Adoption System</a:t>
            </a:r>
          </a:p>
        </p:txBody>
      </p:sp>
      <p:sp>
        <p:nvSpPr>
          <p:cNvPr id="2" name="Google Shape;277;p8">
            <a:extLst>
              <a:ext uri="{FF2B5EF4-FFF2-40B4-BE49-F238E27FC236}">
                <a16:creationId xmlns:a16="http://schemas.microsoft.com/office/drawing/2014/main" id="{B9E62696-6DA5-B0FC-56E2-40EBF37F3EBA}"/>
              </a:ext>
            </a:extLst>
          </p:cNvPr>
          <p:cNvSpPr txBox="1"/>
          <p:nvPr/>
        </p:nvSpPr>
        <p:spPr>
          <a:xfrm>
            <a:off x="9428642" y="6094491"/>
            <a:ext cx="1885950" cy="553957"/>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those who “strongly agree” or “somewhat agree.”</a:t>
            </a:r>
            <a:endParaRPr lang="en-US" sz="1000" i="1">
              <a:latin typeface="Styrene A Regular" pitchFamily="50" charset="0"/>
            </a:endParaRPr>
          </a:p>
        </p:txBody>
      </p:sp>
      <p:pic>
        <p:nvPicPr>
          <p:cNvPr id="5" name="Picture 4" descr="A graph of a family&#10;&#10;Description automatically generated with medium confidence">
            <a:extLst>
              <a:ext uri="{FF2B5EF4-FFF2-40B4-BE49-F238E27FC236}">
                <a16:creationId xmlns:a16="http://schemas.microsoft.com/office/drawing/2014/main" id="{2FC92145-44C4-71E4-30A6-BA624B833F5B}"/>
              </a:ext>
            </a:extLst>
          </p:cNvPr>
          <p:cNvPicPr>
            <a:picLocks noChangeAspect="1"/>
          </p:cNvPicPr>
          <p:nvPr/>
        </p:nvPicPr>
        <p:blipFill>
          <a:blip r:embed="rId3"/>
          <a:stretch>
            <a:fillRect/>
          </a:stretch>
        </p:blipFill>
        <p:spPr>
          <a:xfrm>
            <a:off x="2548935" y="958259"/>
            <a:ext cx="6922239" cy="58146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
          <p:cNvSpPr txBox="1">
            <a:spLocks noGrp="1"/>
          </p:cNvSpPr>
          <p:nvPr>
            <p:ph type="body" idx="2"/>
          </p:nvPr>
        </p:nvSpPr>
        <p:spPr>
          <a:xfrm>
            <a:off x="1030030" y="635000"/>
            <a:ext cx="9056687"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Methodology</a:t>
            </a:r>
            <a:endParaRPr sz="2800">
              <a:solidFill>
                <a:srgbClr val="3C618C"/>
              </a:solidFill>
              <a:latin typeface="Styrene A Black" pitchFamily="50" charset="0"/>
            </a:endParaRPr>
          </a:p>
        </p:txBody>
      </p:sp>
      <p:grpSp>
        <p:nvGrpSpPr>
          <p:cNvPr id="2" name="Group 1">
            <a:extLst>
              <a:ext uri="{FF2B5EF4-FFF2-40B4-BE49-F238E27FC236}">
                <a16:creationId xmlns:a16="http://schemas.microsoft.com/office/drawing/2014/main" id="{7C68BB40-A0C3-9123-8A78-37C67480C251}"/>
              </a:ext>
            </a:extLst>
          </p:cNvPr>
          <p:cNvGrpSpPr/>
          <p:nvPr/>
        </p:nvGrpSpPr>
        <p:grpSpPr>
          <a:xfrm>
            <a:off x="1062825" y="1171261"/>
            <a:ext cx="9971363" cy="5423791"/>
            <a:chOff x="961229" y="1416005"/>
            <a:chExt cx="9971363" cy="5162706"/>
          </a:xfrm>
        </p:grpSpPr>
        <p:sp>
          <p:nvSpPr>
            <p:cNvPr id="224" name="Google Shape;224;p2"/>
            <p:cNvSpPr txBox="1"/>
            <p:nvPr/>
          </p:nvSpPr>
          <p:spPr>
            <a:xfrm>
              <a:off x="961229" y="2146184"/>
              <a:ext cx="362982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rPr>
                <a:t>Audience:</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2,013 U.S. adults age 18+</a:t>
              </a:r>
              <a:endParaRPr>
                <a:solidFill>
                  <a:srgbClr val="3C618C"/>
                </a:solidFill>
                <a:latin typeface="Styrene A Regular" pitchFamily="50" charset="0"/>
              </a:endParaRPr>
            </a:p>
          </p:txBody>
        </p:sp>
        <p:sp>
          <p:nvSpPr>
            <p:cNvPr id="226" name="Google Shape;226;p2"/>
            <p:cNvSpPr txBox="1"/>
            <p:nvPr/>
          </p:nvSpPr>
          <p:spPr>
            <a:xfrm>
              <a:off x="961229" y="5255086"/>
              <a:ext cx="4147867" cy="861774"/>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rPr>
                <a:t>Survey Timing:</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15 minutes</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Fielded from June 29 – July 19, 2023</a:t>
              </a:r>
              <a:endParaRPr>
                <a:solidFill>
                  <a:srgbClr val="3C618C"/>
                </a:solidFill>
                <a:latin typeface="Styrene A Regular" pitchFamily="50" charset="0"/>
              </a:endParaRPr>
            </a:p>
          </p:txBody>
        </p:sp>
        <p:sp>
          <p:nvSpPr>
            <p:cNvPr id="228" name="Google Shape;228;p2"/>
            <p:cNvSpPr txBox="1"/>
            <p:nvPr/>
          </p:nvSpPr>
          <p:spPr>
            <a:xfrm>
              <a:off x="961229" y="3417967"/>
              <a:ext cx="3940380" cy="1025325"/>
            </a:xfrm>
            <a:prstGeom prst="rect">
              <a:avLst/>
            </a:prstGeom>
            <a:noFill/>
            <a:ln>
              <a:noFill/>
            </a:ln>
          </p:spPr>
          <p:txBody>
            <a:bodyPr spcFirstLastPara="1" wrap="square" lIns="91425" tIns="45700" rIns="91425" bIns="45700" anchor="t" anchorCtr="0">
              <a:spAutoFit/>
            </a:bodyPr>
            <a:lstStyle/>
            <a:p>
              <a:r>
                <a:rPr lang="en-US" sz="1600" b="1">
                  <a:solidFill>
                    <a:srgbClr val="3C618C"/>
                  </a:solidFill>
                  <a:latin typeface="Styrene A Regular"/>
                  <a:ea typeface="Calibri"/>
                  <a:cs typeface="Calibri"/>
                  <a:sym typeface="Calibri"/>
                </a:rPr>
                <a:t>Mode:  </a:t>
              </a:r>
              <a:br>
                <a:rPr lang="en-US" sz="1600" b="1">
                  <a:latin typeface="Styrene A Regular"/>
                  <a:ea typeface="Calibri"/>
                  <a:cs typeface="Calibri"/>
                  <a:sym typeface="Calibri"/>
                </a:rPr>
              </a:br>
              <a:r>
                <a:rPr lang="en-US" sz="1600">
                  <a:solidFill>
                    <a:srgbClr val="3C618C"/>
                  </a:solidFill>
                  <a:latin typeface="Styrene A Regular"/>
                  <a:ea typeface="Calibri"/>
                  <a:cs typeface="Calibri"/>
                  <a:sym typeface="Calibri"/>
                </a:rPr>
                <a:t>Conducted online in the U.S. by The Harris Poll on behalf of the Bipartisan Policy Center</a:t>
              </a:r>
            </a:p>
          </p:txBody>
        </p:sp>
        <p:sp>
          <p:nvSpPr>
            <p:cNvPr id="230" name="Google Shape;230;p2"/>
            <p:cNvSpPr txBox="1"/>
            <p:nvPr/>
          </p:nvSpPr>
          <p:spPr>
            <a:xfrm>
              <a:off x="5809739" y="1997958"/>
              <a:ext cx="5122853" cy="26659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Weighting</a:t>
              </a:r>
              <a:r>
                <a:rPr lang="en-US" sz="1600" b="1">
                  <a:solidFill>
                    <a:srgbClr val="3C618C"/>
                  </a:solidFill>
                  <a:latin typeface="Styrene A Regular" pitchFamily="50" charset="0"/>
                  <a:ea typeface="Calibri"/>
                  <a:cs typeface="Calibri"/>
                  <a:sym typeface="Calibri"/>
                </a:rPr>
                <a:t>:</a:t>
              </a:r>
              <a:endParaRPr>
                <a:solidFill>
                  <a:srgbClr val="3C618C"/>
                </a:solidFill>
                <a:latin typeface="Styrene A Regular" pitchFamily="50" charset="0"/>
              </a:endParaRPr>
            </a:p>
            <a:p>
              <a:r>
                <a:rPr lang="en-US" sz="1600">
                  <a:solidFill>
                    <a:srgbClr val="3C618C"/>
                  </a:solidFill>
                  <a:latin typeface="Styrene A Regular"/>
                  <a:ea typeface="Calibri"/>
                  <a:cs typeface="Calibri"/>
                  <a:sym typeface="Calibri"/>
                </a:rPr>
                <a:t>Data are weighted to ensure results are projectable to the U.S. general population. Survey results are accurate to within ±2.9 percentage points using a 95% confidence level. This credible interval will be wider among subsets of the surveyed population of interest. </a:t>
              </a:r>
              <a:r>
                <a:rPr lang="en-US" sz="1600" i="1">
                  <a:solidFill>
                    <a:srgbClr val="3C618C"/>
                  </a:solidFill>
                  <a:latin typeface="Styrene A Regular"/>
                  <a:ea typeface="Calibri"/>
                  <a:cs typeface="Calibri"/>
                  <a:sym typeface="Calibri"/>
                </a:rPr>
                <a:t>Some responses may not add to 100% due to rounding or due to selection of responses not included in the chart including "unsure</a:t>
              </a:r>
              <a:r>
                <a:rPr lang="en-US" sz="1600">
                  <a:solidFill>
                    <a:srgbClr val="3C618C"/>
                  </a:solidFill>
                  <a:latin typeface="Styrene A Regular"/>
                  <a:ea typeface="Calibri"/>
                  <a:cs typeface="Calibri"/>
                  <a:sym typeface="Calibri"/>
                </a:rPr>
                <a:t>.</a:t>
              </a:r>
              <a:r>
                <a:rPr lang="en-US" sz="1600" i="1">
                  <a:solidFill>
                    <a:srgbClr val="3C618C"/>
                  </a:solidFill>
                  <a:latin typeface="Styrene A Regular"/>
                  <a:ea typeface="Calibri"/>
                  <a:cs typeface="Calibri"/>
                  <a:sym typeface="Calibri"/>
                </a:rPr>
                <a:t>"</a:t>
              </a:r>
              <a:r>
                <a:rPr lang="en-US" sz="1600">
                  <a:solidFill>
                    <a:srgbClr val="3C618C"/>
                  </a:solidFill>
                  <a:latin typeface="Styrene A Regular"/>
                  <a:ea typeface="Calibri"/>
                  <a:cs typeface="Calibri"/>
                  <a:sym typeface="Calibri"/>
                </a:rPr>
                <a:t> </a:t>
              </a:r>
              <a:endParaRPr>
                <a:solidFill>
                  <a:srgbClr val="3C618C"/>
                </a:solidFill>
                <a:highlight>
                  <a:srgbClr val="FFFF00"/>
                </a:highlight>
                <a:latin typeface="Styrene A Regular"/>
              </a:endParaRPr>
            </a:p>
          </p:txBody>
        </p:sp>
        <p:sp>
          <p:nvSpPr>
            <p:cNvPr id="3" name="Google Shape;230;p2">
              <a:extLst>
                <a:ext uri="{FF2B5EF4-FFF2-40B4-BE49-F238E27FC236}">
                  <a16:creationId xmlns:a16="http://schemas.microsoft.com/office/drawing/2014/main" id="{D7C07CC0-D313-6CDF-5317-FE641B7C4C2A}"/>
                </a:ext>
              </a:extLst>
            </p:cNvPr>
            <p:cNvSpPr txBox="1"/>
            <p:nvPr/>
          </p:nvSpPr>
          <p:spPr>
            <a:xfrm>
              <a:off x="5852848" y="5319017"/>
              <a:ext cx="4943117" cy="12596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Statistical Significance</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Responses that were statistically significant are denoted with a MIN, MOD, LRG directly in the chart for the relevant bars.   </a:t>
              </a:r>
              <a:endParaRPr>
                <a:solidFill>
                  <a:srgbClr val="3C618C"/>
                </a:solidFill>
                <a:highlight>
                  <a:srgbClr val="FFFF00"/>
                </a:highlight>
                <a:latin typeface="Styrene A Regular" pitchFamily="50" charset="0"/>
              </a:endParaRPr>
            </a:p>
          </p:txBody>
        </p:sp>
        <p:pic>
          <p:nvPicPr>
            <p:cNvPr id="8" name="Graphic 7" descr="Signal with solid fill">
              <a:extLst>
                <a:ext uri="{FF2B5EF4-FFF2-40B4-BE49-F238E27FC236}">
                  <a16:creationId xmlns:a16="http://schemas.microsoft.com/office/drawing/2014/main" id="{1FF5DA9F-65AC-B62B-3DBF-F2A5CE0E8E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2848" y="4782546"/>
              <a:ext cx="621694" cy="621694"/>
            </a:xfrm>
            <a:prstGeom prst="rect">
              <a:avLst/>
            </a:prstGeom>
          </p:spPr>
        </p:pic>
        <p:pic>
          <p:nvPicPr>
            <p:cNvPr id="10" name="Graphic 9" descr="Stopwatch 66% with solid fill">
              <a:extLst>
                <a:ext uri="{FF2B5EF4-FFF2-40B4-BE49-F238E27FC236}">
                  <a16:creationId xmlns:a16="http://schemas.microsoft.com/office/drawing/2014/main" id="{D14F9C7D-885A-F76F-D8E6-8956BD500E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1229" y="4668628"/>
              <a:ext cx="621695" cy="621695"/>
            </a:xfrm>
            <a:prstGeom prst="rect">
              <a:avLst/>
            </a:prstGeom>
          </p:spPr>
        </p:pic>
        <p:pic>
          <p:nvPicPr>
            <p:cNvPr id="12" name="Graphic 11" descr="Laptop with solid fill">
              <a:extLst>
                <a:ext uri="{FF2B5EF4-FFF2-40B4-BE49-F238E27FC236}">
                  <a16:creationId xmlns:a16="http://schemas.microsoft.com/office/drawing/2014/main" id="{7D6C198F-071E-85D2-E37D-A1145BD4C7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0030" y="2922993"/>
              <a:ext cx="621695" cy="621695"/>
            </a:xfrm>
            <a:prstGeom prst="rect">
              <a:avLst/>
            </a:prstGeom>
          </p:spPr>
        </p:pic>
        <p:pic>
          <p:nvPicPr>
            <p:cNvPr id="14" name="Graphic 13" descr="Scales of justice with solid fill">
              <a:extLst>
                <a:ext uri="{FF2B5EF4-FFF2-40B4-BE49-F238E27FC236}">
                  <a16:creationId xmlns:a16="http://schemas.microsoft.com/office/drawing/2014/main" id="{2BA205B4-08FC-5F4B-8489-32ECA0E59C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75847" y="1416005"/>
              <a:ext cx="640306" cy="640306"/>
            </a:xfrm>
            <a:prstGeom prst="rect">
              <a:avLst/>
            </a:prstGeom>
          </p:spPr>
        </p:pic>
        <p:pic>
          <p:nvPicPr>
            <p:cNvPr id="16" name="Graphic 15" descr="Group of men outline">
              <a:extLst>
                <a:ext uri="{FF2B5EF4-FFF2-40B4-BE49-F238E27FC236}">
                  <a16:creationId xmlns:a16="http://schemas.microsoft.com/office/drawing/2014/main" id="{9B1EE534-E68F-066A-C811-C399A4EF1F5B}"/>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b="56309"/>
            <a:stretch/>
          </p:blipFill>
          <p:spPr>
            <a:xfrm>
              <a:off x="1030030" y="1704647"/>
              <a:ext cx="1000124" cy="43696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0"/>
          <p:cNvSpPr txBox="1">
            <a:spLocks noGrp="1"/>
          </p:cNvSpPr>
          <p:nvPr>
            <p:ph type="body" idx="2"/>
          </p:nvPr>
        </p:nvSpPr>
        <p:spPr>
          <a:xfrm>
            <a:off x="1493642" y="330936"/>
            <a:ext cx="8836189" cy="1069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on the Role of Extended Family</a:t>
            </a:r>
          </a:p>
        </p:txBody>
      </p:sp>
      <p:sp>
        <p:nvSpPr>
          <p:cNvPr id="423" name="Google Shape;423;p30"/>
          <p:cNvSpPr txBox="1"/>
          <p:nvPr/>
        </p:nvSpPr>
        <p:spPr>
          <a:xfrm>
            <a:off x="9379051" y="6125198"/>
            <a:ext cx="208905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reflect those who “strongly agree” or “somewhat agree.”</a:t>
            </a:r>
            <a:endParaRPr sz="1000" i="1">
              <a:latin typeface="Styrene A Regular" pitchFamily="50" charset="0"/>
            </a:endParaRPr>
          </a:p>
        </p:txBody>
      </p:sp>
      <p:pic>
        <p:nvPicPr>
          <p:cNvPr id="3" name="Picture 2" descr="A graph with different colored bars&#10;&#10;Description automatically generated with medium confidence">
            <a:extLst>
              <a:ext uri="{FF2B5EF4-FFF2-40B4-BE49-F238E27FC236}">
                <a16:creationId xmlns:a16="http://schemas.microsoft.com/office/drawing/2014/main" id="{701DEDF8-F059-9326-11C0-FD78B80544F8}"/>
              </a:ext>
            </a:extLst>
          </p:cNvPr>
          <p:cNvPicPr>
            <a:picLocks noChangeAspect="1"/>
          </p:cNvPicPr>
          <p:nvPr/>
        </p:nvPicPr>
        <p:blipFill>
          <a:blip r:embed="rId3"/>
          <a:stretch>
            <a:fillRect/>
          </a:stretch>
        </p:blipFill>
        <p:spPr>
          <a:xfrm>
            <a:off x="2762250" y="1152632"/>
            <a:ext cx="6667500" cy="56007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2"/>
          <p:cNvSpPr txBox="1">
            <a:spLocks noGrp="1"/>
          </p:cNvSpPr>
          <p:nvPr>
            <p:ph type="body" idx="1"/>
          </p:nvPr>
        </p:nvSpPr>
        <p:spPr>
          <a:xfrm>
            <a:off x="1533524" y="2319179"/>
            <a:ext cx="9124951" cy="191371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Clr>
                <a:schemeClr val="lt1"/>
              </a:buClr>
              <a:buSzPts val="5400"/>
              <a:buNone/>
            </a:pPr>
            <a:r>
              <a:rPr lang="en-US">
                <a:latin typeface="Styrene A Black" pitchFamily="50" charset="0"/>
              </a:rPr>
              <a:t>Public Perceptions of How the System Currently Functions</a:t>
            </a:r>
            <a:endParaRPr>
              <a:latin typeface="Styrene A Black" pitchFamily="50"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675689" y="539393"/>
            <a:ext cx="10531021"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How the System Currently Functions</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686323" y="1564040"/>
            <a:ext cx="10520388" cy="4165800"/>
          </a:xfrm>
          <a:prstGeom prst="rect">
            <a:avLst/>
          </a:prstGeom>
          <a:noFill/>
          <a:ln>
            <a:noFill/>
          </a:ln>
        </p:spPr>
        <p:txBody>
          <a:bodyPr spcFirstLastPara="1" wrap="square" lIns="91425" tIns="45700" rIns="91425" bIns="45700" anchor="t" anchorCtr="0">
            <a:noAutofit/>
          </a:bodyPr>
          <a:lstStyle/>
          <a:p>
            <a:pPr marL="0">
              <a:spcBef>
                <a:spcPts val="0"/>
              </a:spcBef>
            </a:pPr>
            <a:r>
              <a:rPr lang="en-US" sz="2000" b="1">
                <a:latin typeface="Styrene A Regular"/>
              </a:rPr>
              <a:t>Those who are least religious are less likely to be familiar with the child welfare system and have somewhat different perspectives than those who are more religious. </a:t>
            </a:r>
          </a:p>
          <a:p>
            <a:pPr marL="628650" lvl="1" indent="-171450">
              <a:spcBef>
                <a:spcPts val="0"/>
              </a:spcBef>
              <a:buFont typeface="Arial" panose="020B0604020202020204" pitchFamily="34" charset="0"/>
              <a:buChar char="•"/>
            </a:pPr>
            <a:r>
              <a:rPr lang="en-US" sz="2000">
                <a:latin typeface="Styrene A Regular"/>
              </a:rPr>
              <a:t>Americans who said religion plays a minimal role have less familiarity with the child welfare system, which is likely because they are less likely to have experience with the system. [Slide 33]</a:t>
            </a:r>
          </a:p>
          <a:p>
            <a:pPr marL="628650" lvl="1" indent="-171450">
              <a:spcBef>
                <a:spcPts val="0"/>
              </a:spcBef>
              <a:buFont typeface="Arial" panose="020B0604020202020204" pitchFamily="34" charset="0"/>
              <a:buChar char="•"/>
            </a:pPr>
            <a:r>
              <a:rPr lang="en-US" sz="2000">
                <a:latin typeface="Styrene A Regular"/>
              </a:rPr>
              <a:t>Those who said religion plays a minimal role are more likely to have negative views of the systems and believe “system is broken.” [Slide 37]</a:t>
            </a:r>
          </a:p>
          <a:p>
            <a:pPr marL="628650" lvl="1" indent="-171450">
              <a:spcBef>
                <a:spcPts val="0"/>
              </a:spcBef>
              <a:buFont typeface="Arial" panose="020B0604020202020204" pitchFamily="34" charset="0"/>
              <a:buChar char="•"/>
            </a:pPr>
            <a:r>
              <a:rPr lang="en-US" sz="2000">
                <a:latin typeface="Styrene A Regular"/>
              </a:rPr>
              <a:t>Those who said religion plays a minimal role are more likely to believe that the system is simply overwhelmed and less likely to believe that it has strong community support or is an example of government overreach. [Slide 38, 39]</a:t>
            </a:r>
          </a:p>
          <a:p>
            <a:pPr marL="262890" indent="-171450">
              <a:spcBef>
                <a:spcPts val="0"/>
              </a:spcBef>
              <a:buFont typeface="Arial" panose="020B0604020202020204" pitchFamily="34" charset="0"/>
              <a:buChar char="•"/>
            </a:pPr>
            <a:endParaRPr lang="en-US" sz="2000">
              <a:latin typeface="Styrene A Regular"/>
            </a:endParaRPr>
          </a:p>
          <a:p>
            <a:pPr marL="262890" indent="-171450">
              <a:spcBef>
                <a:spcPts val="0"/>
              </a:spcBef>
              <a:buFont typeface="Arial" panose="020B0604020202020204" pitchFamily="34" charset="0"/>
              <a:buChar char="•"/>
            </a:pPr>
            <a:endParaRPr lang="en-US" sz="2000" b="1">
              <a:latin typeface="Styrene A Regular"/>
            </a:endParaRPr>
          </a:p>
          <a:p>
            <a:pPr>
              <a:buSzPts val="2000"/>
              <a:buFont typeface="Arial" panose="020B0604020202020204" pitchFamily="34" charset="0"/>
              <a:buChar char="•"/>
            </a:pPr>
            <a:endParaRPr lang="en-US" sz="2000">
              <a:latin typeface="Styrene A Regular"/>
            </a:endParaRPr>
          </a:p>
          <a:p>
            <a:pPr marL="171450" lvl="0" indent="-171450" algn="l">
              <a:lnSpc>
                <a:spcPct val="100000"/>
              </a:lnSpc>
              <a:spcBef>
                <a:spcPts val="0"/>
              </a:spcBef>
              <a:spcAft>
                <a:spcPts val="600"/>
              </a:spcAft>
              <a:buClr>
                <a:schemeClr val="dk1"/>
              </a:buClr>
              <a:buSzPts val="2000"/>
              <a:buFont typeface="Arial" panose="020B0604020202020204" pitchFamily="34" charset="0"/>
              <a:buChar char="•"/>
            </a:pPr>
            <a:endParaRPr lang="en-US" sz="2000">
              <a:latin typeface="Styrene A Regular" pitchFamily="50" charset="0"/>
            </a:endParaRPr>
          </a:p>
        </p:txBody>
      </p:sp>
    </p:spTree>
    <p:extLst>
      <p:ext uri="{BB962C8B-B14F-4D97-AF65-F5344CB8AC3E}">
        <p14:creationId xmlns:p14="http://schemas.microsoft.com/office/powerpoint/2010/main" val="3607329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 name="Google Shape;431;p31">
            <a:extLst>
              <a:ext uri="{FF2B5EF4-FFF2-40B4-BE49-F238E27FC236}">
                <a16:creationId xmlns:a16="http://schemas.microsoft.com/office/drawing/2014/main" id="{40EA1C2F-2366-9FF8-6F94-CD604AA45279}"/>
              </a:ext>
            </a:extLst>
          </p:cNvPr>
          <p:cNvSpPr txBox="1">
            <a:spLocks/>
          </p:cNvSpPr>
          <p:nvPr/>
        </p:nvSpPr>
        <p:spPr>
          <a:xfrm>
            <a:off x="1073527" y="340150"/>
            <a:ext cx="10024398" cy="6403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How familiar would you say you are with the child welfare system as a whole?</a:t>
            </a:r>
          </a:p>
        </p:txBody>
      </p:sp>
      <p:pic>
        <p:nvPicPr>
          <p:cNvPr id="3" name="Picture 2" descr="A graph of different colored squares&#10;&#10;Description automatically generated with medium confidence">
            <a:extLst>
              <a:ext uri="{FF2B5EF4-FFF2-40B4-BE49-F238E27FC236}">
                <a16:creationId xmlns:a16="http://schemas.microsoft.com/office/drawing/2014/main" id="{2812A3C9-FB77-BCE1-2FEB-2DB40CD25696}"/>
              </a:ext>
            </a:extLst>
          </p:cNvPr>
          <p:cNvPicPr>
            <a:picLocks noChangeAspect="1"/>
          </p:cNvPicPr>
          <p:nvPr/>
        </p:nvPicPr>
        <p:blipFill>
          <a:blip r:embed="rId3"/>
          <a:stretch>
            <a:fillRect/>
          </a:stretch>
        </p:blipFill>
        <p:spPr>
          <a:xfrm>
            <a:off x="3183489" y="1257300"/>
            <a:ext cx="6667500" cy="56007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7" name="Google Shape;457;p35"/>
          <p:cNvSpPr txBox="1">
            <a:spLocks noGrp="1"/>
          </p:cNvSpPr>
          <p:nvPr>
            <p:ph type="body" idx="2"/>
          </p:nvPr>
        </p:nvSpPr>
        <p:spPr>
          <a:xfrm>
            <a:off x="1231675" y="255692"/>
            <a:ext cx="9728650" cy="15224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source have you relied on </a:t>
            </a:r>
            <a:r>
              <a:rPr lang="en-US" sz="2800" u="sng">
                <a:solidFill>
                  <a:srgbClr val="3C618C"/>
                </a:solidFill>
                <a:latin typeface="Styrene A Black" pitchFamily="50" charset="0"/>
              </a:rPr>
              <a:t>most</a:t>
            </a:r>
            <a:r>
              <a:rPr lang="en-US" sz="2800">
                <a:solidFill>
                  <a:srgbClr val="3C618C"/>
                </a:solidFill>
                <a:latin typeface="Styrene A Black" pitchFamily="50" charset="0"/>
              </a:rPr>
              <a:t> to inform what you know about the current U.S. child welfare system?</a:t>
            </a:r>
          </a:p>
        </p:txBody>
      </p:sp>
      <p:sp>
        <p:nvSpPr>
          <p:cNvPr id="2" name="Google Shape;263;p6">
            <a:extLst>
              <a:ext uri="{FF2B5EF4-FFF2-40B4-BE49-F238E27FC236}">
                <a16:creationId xmlns:a16="http://schemas.microsoft.com/office/drawing/2014/main" id="{BF4C7031-6EF3-5016-D2EE-C9F3F849BB0F}"/>
              </a:ext>
            </a:extLst>
          </p:cNvPr>
          <p:cNvSpPr txBox="1"/>
          <p:nvPr/>
        </p:nvSpPr>
        <p:spPr>
          <a:xfrm>
            <a:off x="9225036" y="5682940"/>
            <a:ext cx="2294727" cy="1015622"/>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top five responses for the total population broken down by party affiliation.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lang="en-US" sz="1000" i="1">
              <a:latin typeface="Styrene A Regular" pitchFamily="50" charset="0"/>
            </a:endParaRPr>
          </a:p>
        </p:txBody>
      </p:sp>
      <p:pic>
        <p:nvPicPr>
          <p:cNvPr id="4" name="Picture 3" descr="A graph with different colored bars&#10;&#10;Description automatically generated with medium confidence">
            <a:extLst>
              <a:ext uri="{FF2B5EF4-FFF2-40B4-BE49-F238E27FC236}">
                <a16:creationId xmlns:a16="http://schemas.microsoft.com/office/drawing/2014/main" id="{4CFA5497-748F-F8BD-CC34-350E2913FEEF}"/>
              </a:ext>
            </a:extLst>
          </p:cNvPr>
          <p:cNvPicPr>
            <a:picLocks noChangeAspect="1"/>
          </p:cNvPicPr>
          <p:nvPr/>
        </p:nvPicPr>
        <p:blipFill>
          <a:blip r:embed="rId4"/>
          <a:stretch>
            <a:fillRect/>
          </a:stretch>
        </p:blipFill>
        <p:spPr>
          <a:xfrm>
            <a:off x="2887038" y="1475724"/>
            <a:ext cx="6358546" cy="5341179"/>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7" name="Google Shape;457;p35"/>
          <p:cNvSpPr txBox="1">
            <a:spLocks noGrp="1"/>
          </p:cNvSpPr>
          <p:nvPr>
            <p:ph type="body" idx="2"/>
          </p:nvPr>
        </p:nvSpPr>
        <p:spPr>
          <a:xfrm>
            <a:off x="1324512" y="324729"/>
            <a:ext cx="9728650" cy="11489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What personal experience, if any, do you have with the U.S. child welfare system?</a:t>
            </a:r>
          </a:p>
        </p:txBody>
      </p:sp>
      <p:sp>
        <p:nvSpPr>
          <p:cNvPr id="5" name="Google Shape;470;p37">
            <a:extLst>
              <a:ext uri="{FF2B5EF4-FFF2-40B4-BE49-F238E27FC236}">
                <a16:creationId xmlns:a16="http://schemas.microsoft.com/office/drawing/2014/main" id="{B12E0164-F239-CFA2-C8E1-0ECF37D26690}"/>
              </a:ext>
            </a:extLst>
          </p:cNvPr>
          <p:cNvSpPr txBox="1"/>
          <p:nvPr/>
        </p:nvSpPr>
        <p:spPr>
          <a:xfrm>
            <a:off x="9097274" y="4462273"/>
            <a:ext cx="2269164"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“Personal experience with the system” includes  being a child in the system, being reported to the system as an adult, or having a family member in the system. “Experience with the system but not involved themselves” includes caring for a child in the system, filing a report on a parent, working for the system, or something else. Respondents were able to “select all that apply” so responses add to over 100%.</a:t>
            </a:r>
            <a:endParaRPr sz="1600" i="1">
              <a:solidFill>
                <a:schemeClr val="dk1"/>
              </a:solidFill>
              <a:latin typeface="Styrene A Regular" pitchFamily="50" charset="0"/>
              <a:sym typeface="Arial"/>
            </a:endParaRPr>
          </a:p>
        </p:txBody>
      </p:sp>
      <p:pic>
        <p:nvPicPr>
          <p:cNvPr id="4" name="Picture 3" descr="A graph of different colored bars&#10;&#10;Description automatically generated">
            <a:extLst>
              <a:ext uri="{FF2B5EF4-FFF2-40B4-BE49-F238E27FC236}">
                <a16:creationId xmlns:a16="http://schemas.microsoft.com/office/drawing/2014/main" id="{4C8C63F8-8142-1118-B99E-B71561E60926}"/>
              </a:ext>
            </a:extLst>
          </p:cNvPr>
          <p:cNvPicPr>
            <a:picLocks noChangeAspect="1"/>
          </p:cNvPicPr>
          <p:nvPr/>
        </p:nvPicPr>
        <p:blipFill>
          <a:blip r:embed="rId3"/>
          <a:stretch>
            <a:fillRect/>
          </a:stretch>
        </p:blipFill>
        <p:spPr>
          <a:xfrm>
            <a:off x="2732565" y="1410282"/>
            <a:ext cx="6434744" cy="5405185"/>
          </a:xfrm>
          <a:prstGeom prst="rect">
            <a:avLst/>
          </a:prstGeom>
        </p:spPr>
      </p:pic>
    </p:spTree>
    <p:extLst>
      <p:ext uri="{BB962C8B-B14F-4D97-AF65-F5344CB8AC3E}">
        <p14:creationId xmlns:p14="http://schemas.microsoft.com/office/powerpoint/2010/main" val="315182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7"/>
          <p:cNvSpPr txBox="1">
            <a:spLocks noGrp="1"/>
          </p:cNvSpPr>
          <p:nvPr>
            <p:ph type="body" idx="2"/>
          </p:nvPr>
        </p:nvSpPr>
        <p:spPr>
          <a:xfrm>
            <a:off x="900321" y="384458"/>
            <a:ext cx="10391355" cy="9776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Overall, how positive or negative is your perception of the current U.S. child welfare system?</a:t>
            </a:r>
          </a:p>
        </p:txBody>
      </p:sp>
      <p:sp>
        <p:nvSpPr>
          <p:cNvPr id="470" name="Google Shape;470;p37"/>
          <p:cNvSpPr txBox="1"/>
          <p:nvPr/>
        </p:nvSpPr>
        <p:spPr>
          <a:xfrm>
            <a:off x="9330366" y="4986494"/>
            <a:ext cx="2061533"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 (with 1 being very negative) to 4-6 (with 6 being very positive). “Net”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600" i="1">
              <a:solidFill>
                <a:schemeClr val="dk1"/>
              </a:solidFill>
              <a:latin typeface="Styrene A Regular" pitchFamily="50" charset="0"/>
              <a:sym typeface="Arial"/>
            </a:endParaRPr>
          </a:p>
        </p:txBody>
      </p:sp>
      <p:pic>
        <p:nvPicPr>
          <p:cNvPr id="5" name="Picture 4" descr="A graph with different colored rectangular bars&#10;&#10;Description automatically generated with medium confidence">
            <a:extLst>
              <a:ext uri="{FF2B5EF4-FFF2-40B4-BE49-F238E27FC236}">
                <a16:creationId xmlns:a16="http://schemas.microsoft.com/office/drawing/2014/main" id="{C0F4D3F2-FC22-477D-C3B2-729521379A8E}"/>
              </a:ext>
            </a:extLst>
          </p:cNvPr>
          <p:cNvPicPr>
            <a:picLocks noChangeAspect="1"/>
          </p:cNvPicPr>
          <p:nvPr/>
        </p:nvPicPr>
        <p:blipFill>
          <a:blip r:embed="rId3"/>
          <a:stretch>
            <a:fillRect/>
          </a:stretch>
        </p:blipFill>
        <p:spPr>
          <a:xfrm>
            <a:off x="2703962" y="1236034"/>
            <a:ext cx="6667500" cy="56007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9"/>
          <p:cNvSpPr txBox="1">
            <a:spLocks noGrp="1"/>
          </p:cNvSpPr>
          <p:nvPr>
            <p:ph type="body" idx="2"/>
          </p:nvPr>
        </p:nvSpPr>
        <p:spPr>
          <a:xfrm>
            <a:off x="1120228" y="363157"/>
            <a:ext cx="9951544" cy="9499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Overall, how would you rate how the current U.S. child welfare system functions?</a:t>
            </a:r>
          </a:p>
        </p:txBody>
      </p:sp>
      <p:sp>
        <p:nvSpPr>
          <p:cNvPr id="484" name="Google Shape;484;p39"/>
          <p:cNvSpPr txBox="1"/>
          <p:nvPr/>
        </p:nvSpPr>
        <p:spPr>
          <a:xfrm>
            <a:off x="9120261" y="4098237"/>
            <a:ext cx="2302435" cy="2708393"/>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Chart shows “net”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(with 1 being “The U.S. child welfare system is an inherently broken system that can't be fixed”), 4 (“The U.S. child welfare system functions the way it was designed to operate”), and 5-7 (with 7 being “The U.S. child welfare system is high-functioning”). “Net”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pic>
        <p:nvPicPr>
          <p:cNvPr id="3" name="Picture 2" descr="A graph of different colored bars&#10;&#10;Description automatically generated with medium confidence">
            <a:extLst>
              <a:ext uri="{FF2B5EF4-FFF2-40B4-BE49-F238E27FC236}">
                <a16:creationId xmlns:a16="http://schemas.microsoft.com/office/drawing/2014/main" id="{8CCCA53D-CB89-FB33-1817-41534B8A4D29}"/>
              </a:ext>
            </a:extLst>
          </p:cNvPr>
          <p:cNvPicPr>
            <a:picLocks noChangeAspect="1"/>
          </p:cNvPicPr>
          <p:nvPr/>
        </p:nvPicPr>
        <p:blipFill>
          <a:blip r:embed="rId3"/>
          <a:stretch>
            <a:fillRect/>
          </a:stretch>
        </p:blipFill>
        <p:spPr>
          <a:xfrm>
            <a:off x="2671282" y="1446781"/>
            <a:ext cx="6429696" cy="540094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40"/>
          <p:cNvSpPr txBox="1">
            <a:spLocks noGrp="1"/>
          </p:cNvSpPr>
          <p:nvPr>
            <p:ph type="body" idx="2"/>
          </p:nvPr>
        </p:nvSpPr>
        <p:spPr>
          <a:xfrm>
            <a:off x="1014994" y="256660"/>
            <a:ext cx="9997628" cy="1331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the following when it comes to the obstacles that the current U.S. child welfare system faces?</a:t>
            </a:r>
          </a:p>
        </p:txBody>
      </p:sp>
      <p:sp>
        <p:nvSpPr>
          <p:cNvPr id="3" name="Google Shape;532;p46">
            <a:extLst>
              <a:ext uri="{FF2B5EF4-FFF2-40B4-BE49-F238E27FC236}">
                <a16:creationId xmlns:a16="http://schemas.microsoft.com/office/drawing/2014/main" id="{010701F0-ADA0-94FF-BF8F-8D507CDC80DB}"/>
              </a:ext>
            </a:extLst>
          </p:cNvPr>
          <p:cNvSpPr txBox="1"/>
          <p:nvPr/>
        </p:nvSpPr>
        <p:spPr>
          <a:xfrm>
            <a:off x="9469446" y="5554925"/>
            <a:ext cx="1707560"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“somewhat of a challenge” and “a significant challenge.” Respondents could also answer with “not at all a challenge.”</a:t>
            </a:r>
            <a:endParaRPr sz="1000" i="1">
              <a:latin typeface="Styrene A Regular" pitchFamily="50" charset="0"/>
            </a:endParaRPr>
          </a:p>
        </p:txBody>
      </p:sp>
      <p:pic>
        <p:nvPicPr>
          <p:cNvPr id="4" name="Picture 3" descr="A graph with numbers and a number of text&#10;&#10;Description automatically generated with medium confidence">
            <a:extLst>
              <a:ext uri="{FF2B5EF4-FFF2-40B4-BE49-F238E27FC236}">
                <a16:creationId xmlns:a16="http://schemas.microsoft.com/office/drawing/2014/main" id="{E16A07EB-7CA8-95E4-B7BC-5C1099605EAE}"/>
              </a:ext>
            </a:extLst>
          </p:cNvPr>
          <p:cNvPicPr>
            <a:picLocks noChangeAspect="1"/>
          </p:cNvPicPr>
          <p:nvPr/>
        </p:nvPicPr>
        <p:blipFill>
          <a:blip r:embed="rId3"/>
          <a:stretch>
            <a:fillRect/>
          </a:stretch>
        </p:blipFill>
        <p:spPr>
          <a:xfrm>
            <a:off x="2966330" y="1487522"/>
            <a:ext cx="6393425" cy="537047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40"/>
          <p:cNvSpPr txBox="1">
            <a:spLocks noGrp="1"/>
          </p:cNvSpPr>
          <p:nvPr>
            <p:ph type="body" idx="2"/>
          </p:nvPr>
        </p:nvSpPr>
        <p:spPr>
          <a:xfrm>
            <a:off x="923801" y="365896"/>
            <a:ext cx="10480514" cy="13190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the following when it comes to the obstacles that the current U.S. child welfare system faces? (continued)</a:t>
            </a:r>
          </a:p>
        </p:txBody>
      </p:sp>
      <p:sp>
        <p:nvSpPr>
          <p:cNvPr id="3" name="Google Shape;532;p46">
            <a:extLst>
              <a:ext uri="{FF2B5EF4-FFF2-40B4-BE49-F238E27FC236}">
                <a16:creationId xmlns:a16="http://schemas.microsoft.com/office/drawing/2014/main" id="{010701F0-ADA0-94FF-BF8F-8D507CDC80DB}"/>
              </a:ext>
            </a:extLst>
          </p:cNvPr>
          <p:cNvSpPr txBox="1"/>
          <p:nvPr/>
        </p:nvSpPr>
        <p:spPr>
          <a:xfrm>
            <a:off x="9354203" y="5588883"/>
            <a:ext cx="1777108"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“somewhat of a challenge” and “a significant challenge.” Respondents could also answer with “not a challenge at all.”</a:t>
            </a:r>
            <a:endParaRPr lang="en-US" sz="1000" i="1">
              <a:latin typeface="Styrene A Regular" pitchFamily="50" charset="0"/>
            </a:endParaRPr>
          </a:p>
        </p:txBody>
      </p:sp>
      <p:pic>
        <p:nvPicPr>
          <p:cNvPr id="4" name="Picture 3" descr="A graph with different colored bars&#10;&#10;Description automatically generated">
            <a:extLst>
              <a:ext uri="{FF2B5EF4-FFF2-40B4-BE49-F238E27FC236}">
                <a16:creationId xmlns:a16="http://schemas.microsoft.com/office/drawing/2014/main" id="{2967D040-DB12-63BE-E2EA-B6F8C0405BD1}"/>
              </a:ext>
            </a:extLst>
          </p:cNvPr>
          <p:cNvPicPr>
            <a:picLocks noChangeAspect="1"/>
          </p:cNvPicPr>
          <p:nvPr/>
        </p:nvPicPr>
        <p:blipFill>
          <a:blip r:embed="rId3"/>
          <a:stretch>
            <a:fillRect/>
          </a:stretch>
        </p:blipFill>
        <p:spPr>
          <a:xfrm>
            <a:off x="3087392" y="1632366"/>
            <a:ext cx="6220992" cy="5225633"/>
          </a:xfrm>
          <a:prstGeom prst="rect">
            <a:avLst/>
          </a:prstGeom>
        </p:spPr>
      </p:pic>
    </p:spTree>
    <p:extLst>
      <p:ext uri="{BB962C8B-B14F-4D97-AF65-F5344CB8AC3E}">
        <p14:creationId xmlns:p14="http://schemas.microsoft.com/office/powerpoint/2010/main" val="397352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
          <p:cNvSpPr txBox="1">
            <a:spLocks noGrp="1"/>
          </p:cNvSpPr>
          <p:nvPr>
            <p:ph type="body" idx="1"/>
          </p:nvPr>
        </p:nvSpPr>
        <p:spPr>
          <a:xfrm>
            <a:off x="1637122" y="2261494"/>
            <a:ext cx="9458968" cy="191371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5400"/>
              <a:buNone/>
            </a:pPr>
            <a:r>
              <a:rPr lang="en-US" sz="4800">
                <a:latin typeface="Styrene A Black" pitchFamily="50" charset="0"/>
              </a:rPr>
              <a:t>Breakdown of Respondents by Religion/Spirituality</a:t>
            </a:r>
            <a:endParaRPr sz="4800">
              <a:latin typeface="Styrene A Black" pitchFamily="50" charset="0"/>
            </a:endParaRPr>
          </a:p>
        </p:txBody>
      </p:sp>
    </p:spTree>
    <p:extLst>
      <p:ext uri="{BB962C8B-B14F-4D97-AF65-F5344CB8AC3E}">
        <p14:creationId xmlns:p14="http://schemas.microsoft.com/office/powerpoint/2010/main" val="2753816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a:t>
            </a:r>
            <a:r>
              <a:rPr lang="en-US" sz="2800" u="sng">
                <a:solidFill>
                  <a:srgbClr val="3C618C"/>
                </a:solidFill>
                <a:latin typeface="Styrene A Black" pitchFamily="50" charset="0"/>
              </a:rPr>
              <a:t>limited funding</a:t>
            </a:r>
            <a:r>
              <a:rPr lang="en-US" sz="2800">
                <a:solidFill>
                  <a:srgbClr val="3C618C"/>
                </a:solidFill>
                <a:latin typeface="Styrene A Black" pitchFamily="50" charset="0"/>
              </a:rPr>
              <a:t> when it comes to the obstacles that the current U.S. child welfare system faces?</a:t>
            </a:r>
          </a:p>
        </p:txBody>
      </p:sp>
      <p:pic>
        <p:nvPicPr>
          <p:cNvPr id="5" name="Picture 4" descr="A graph of a challenge&#10;&#10;Description automatically generated with medium confidence">
            <a:extLst>
              <a:ext uri="{FF2B5EF4-FFF2-40B4-BE49-F238E27FC236}">
                <a16:creationId xmlns:a16="http://schemas.microsoft.com/office/drawing/2014/main" id="{8BFBB22C-EF38-69FB-10FD-43934F9859CA}"/>
              </a:ext>
            </a:extLst>
          </p:cNvPr>
          <p:cNvPicPr>
            <a:picLocks noChangeAspect="1"/>
          </p:cNvPicPr>
          <p:nvPr/>
        </p:nvPicPr>
        <p:blipFill>
          <a:blip r:embed="rId3"/>
          <a:stretch>
            <a:fillRect/>
          </a:stretch>
        </p:blipFill>
        <p:spPr>
          <a:xfrm>
            <a:off x="3051428" y="1477143"/>
            <a:ext cx="6398873" cy="5375053"/>
          </a:xfrm>
          <a:prstGeom prst="rect">
            <a:avLst/>
          </a:prstGeom>
        </p:spPr>
      </p:pic>
    </p:spTree>
    <p:extLst>
      <p:ext uri="{BB962C8B-B14F-4D97-AF65-F5344CB8AC3E}">
        <p14:creationId xmlns:p14="http://schemas.microsoft.com/office/powerpoint/2010/main" val="967217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a:t>
            </a:r>
            <a:r>
              <a:rPr lang="en-US" sz="2800" u="sng">
                <a:solidFill>
                  <a:srgbClr val="3C618C"/>
                </a:solidFill>
                <a:latin typeface="Styrene A Black" pitchFamily="50" charset="0"/>
              </a:rPr>
              <a:t>the stigma of working for child welfare</a:t>
            </a:r>
            <a:r>
              <a:rPr lang="en-US" sz="2800">
                <a:solidFill>
                  <a:srgbClr val="3C618C"/>
                </a:solidFill>
                <a:latin typeface="Styrene A Black" pitchFamily="50" charset="0"/>
              </a:rPr>
              <a:t> being when it comes to the obstacles that the current U.S. child welfare system faces?</a:t>
            </a:r>
          </a:p>
        </p:txBody>
      </p:sp>
      <p:pic>
        <p:nvPicPr>
          <p:cNvPr id="3" name="Picture 2" descr="A graph of a challenge&#10;&#10;Description automatically generated with medium confidence">
            <a:extLst>
              <a:ext uri="{FF2B5EF4-FFF2-40B4-BE49-F238E27FC236}">
                <a16:creationId xmlns:a16="http://schemas.microsoft.com/office/drawing/2014/main" id="{57E2EA16-1DA8-8091-BEEE-03E080065A65}"/>
              </a:ext>
            </a:extLst>
          </p:cNvPr>
          <p:cNvPicPr>
            <a:picLocks noChangeAspect="1"/>
          </p:cNvPicPr>
          <p:nvPr/>
        </p:nvPicPr>
        <p:blipFill>
          <a:blip r:embed="rId3"/>
          <a:stretch>
            <a:fillRect/>
          </a:stretch>
        </p:blipFill>
        <p:spPr>
          <a:xfrm>
            <a:off x="3205540" y="1802266"/>
            <a:ext cx="6018730" cy="5055733"/>
          </a:xfrm>
          <a:prstGeom prst="rect">
            <a:avLst/>
          </a:prstGeom>
        </p:spPr>
      </p:pic>
    </p:spTree>
    <p:extLst>
      <p:ext uri="{BB962C8B-B14F-4D97-AF65-F5344CB8AC3E}">
        <p14:creationId xmlns:p14="http://schemas.microsoft.com/office/powerpoint/2010/main" val="3896280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6"/>
          <p:cNvSpPr txBox="1"/>
          <p:nvPr/>
        </p:nvSpPr>
        <p:spPr>
          <a:xfrm>
            <a:off x="9725025" y="6043433"/>
            <a:ext cx="157162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those who “strongly agree” and “somewhat agree.”</a:t>
            </a:r>
            <a:endParaRPr sz="1000" i="1">
              <a:latin typeface="Styrene A Regular" pitchFamily="50" charset="0"/>
            </a:endParaRPr>
          </a:p>
        </p:txBody>
      </p:sp>
      <p:sp>
        <p:nvSpPr>
          <p:cNvPr id="534" name="Google Shape;534;p46"/>
          <p:cNvSpPr txBox="1">
            <a:spLocks noGrp="1"/>
          </p:cNvSpPr>
          <p:nvPr>
            <p:ph type="body" idx="2"/>
          </p:nvPr>
        </p:nvSpPr>
        <p:spPr>
          <a:xfrm>
            <a:off x="1519449" y="412335"/>
            <a:ext cx="8764984"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How the U.S. Child Welfare System Works </a:t>
            </a:r>
          </a:p>
        </p:txBody>
      </p:sp>
      <p:pic>
        <p:nvPicPr>
          <p:cNvPr id="3" name="Picture 2" descr="A graph with different colored bars&#10;&#10;Description automatically generated with medium confidence">
            <a:extLst>
              <a:ext uri="{FF2B5EF4-FFF2-40B4-BE49-F238E27FC236}">
                <a16:creationId xmlns:a16="http://schemas.microsoft.com/office/drawing/2014/main" id="{5963EACE-0FFA-FE05-2316-A0B9A3895755}"/>
              </a:ext>
            </a:extLst>
          </p:cNvPr>
          <p:cNvPicPr>
            <a:picLocks noChangeAspect="1"/>
          </p:cNvPicPr>
          <p:nvPr/>
        </p:nvPicPr>
        <p:blipFill>
          <a:blip r:embed="rId3"/>
          <a:stretch>
            <a:fillRect/>
          </a:stretch>
        </p:blipFill>
        <p:spPr>
          <a:xfrm>
            <a:off x="2834170" y="1257300"/>
            <a:ext cx="6667500" cy="56007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6"/>
          <p:cNvSpPr txBox="1"/>
          <p:nvPr/>
        </p:nvSpPr>
        <p:spPr>
          <a:xfrm>
            <a:off x="9725025" y="6043433"/>
            <a:ext cx="157162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those who “strongly agree” and “somewhat agree.”</a:t>
            </a:r>
            <a:endParaRPr sz="1000" i="1">
              <a:latin typeface="Styrene A Regular" pitchFamily="50" charset="0"/>
            </a:endParaRPr>
          </a:p>
        </p:txBody>
      </p:sp>
      <p:sp>
        <p:nvSpPr>
          <p:cNvPr id="534" name="Google Shape;534;p46"/>
          <p:cNvSpPr txBox="1">
            <a:spLocks noGrp="1"/>
          </p:cNvSpPr>
          <p:nvPr>
            <p:ph type="body" idx="2"/>
          </p:nvPr>
        </p:nvSpPr>
        <p:spPr>
          <a:xfrm>
            <a:off x="1519449" y="412335"/>
            <a:ext cx="8764984"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How the U.S. Child Welfare System Works </a:t>
            </a:r>
          </a:p>
        </p:txBody>
      </p:sp>
      <p:pic>
        <p:nvPicPr>
          <p:cNvPr id="4" name="Picture 3" descr="A graph of different colored rectangular bars&#10;&#10;Description automatically generated with medium confidence">
            <a:extLst>
              <a:ext uri="{FF2B5EF4-FFF2-40B4-BE49-F238E27FC236}">
                <a16:creationId xmlns:a16="http://schemas.microsoft.com/office/drawing/2014/main" id="{779517E8-60DF-DD87-87AD-54DC8FE33BE8}"/>
              </a:ext>
            </a:extLst>
          </p:cNvPr>
          <p:cNvPicPr>
            <a:picLocks noChangeAspect="1"/>
          </p:cNvPicPr>
          <p:nvPr/>
        </p:nvPicPr>
        <p:blipFill>
          <a:blip r:embed="rId3"/>
          <a:stretch>
            <a:fillRect/>
          </a:stretch>
        </p:blipFill>
        <p:spPr>
          <a:xfrm>
            <a:off x="2995881" y="1257300"/>
            <a:ext cx="6667500" cy="5600700"/>
          </a:xfrm>
          <a:prstGeom prst="rect">
            <a:avLst/>
          </a:prstGeom>
        </p:spPr>
      </p:pic>
    </p:spTree>
    <p:extLst>
      <p:ext uri="{BB962C8B-B14F-4D97-AF65-F5344CB8AC3E}">
        <p14:creationId xmlns:p14="http://schemas.microsoft.com/office/powerpoint/2010/main" val="2233824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3"/>
          <p:cNvSpPr txBox="1">
            <a:spLocks noGrp="1"/>
          </p:cNvSpPr>
          <p:nvPr>
            <p:ph type="body" idx="2"/>
          </p:nvPr>
        </p:nvSpPr>
        <p:spPr>
          <a:xfrm>
            <a:off x="1234348" y="449790"/>
            <a:ext cx="9245294"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only gets attention when something bad happens.”</a:t>
            </a:r>
          </a:p>
        </p:txBody>
      </p:sp>
      <p:pic>
        <p:nvPicPr>
          <p:cNvPr id="3" name="Picture 2" descr="A graph of a number of people&#10;&#10;Description automatically generated with medium confidence">
            <a:extLst>
              <a:ext uri="{FF2B5EF4-FFF2-40B4-BE49-F238E27FC236}">
                <a16:creationId xmlns:a16="http://schemas.microsoft.com/office/drawing/2014/main" id="{60C5A82A-7A82-2F3B-7484-D8B2FC8C9A99}"/>
              </a:ext>
            </a:extLst>
          </p:cNvPr>
          <p:cNvPicPr>
            <a:picLocks noChangeAspect="1"/>
          </p:cNvPicPr>
          <p:nvPr/>
        </p:nvPicPr>
        <p:blipFill>
          <a:blip r:embed="rId3"/>
          <a:stretch>
            <a:fillRect/>
          </a:stretch>
        </p:blipFill>
        <p:spPr>
          <a:xfrm>
            <a:off x="3152668" y="1257300"/>
            <a:ext cx="6667500" cy="56007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is simply overwhelmed and lacks resources.”</a:t>
            </a:r>
          </a:p>
        </p:txBody>
      </p:sp>
      <p:pic>
        <p:nvPicPr>
          <p:cNvPr id="3" name="Picture 2" descr="A graph of a number of blue and red squares&#10;&#10;Description automatically generated">
            <a:extLst>
              <a:ext uri="{FF2B5EF4-FFF2-40B4-BE49-F238E27FC236}">
                <a16:creationId xmlns:a16="http://schemas.microsoft.com/office/drawing/2014/main" id="{FC3F160F-36BE-B5A6-55DA-236384DFECA4}"/>
              </a:ext>
            </a:extLst>
          </p:cNvPr>
          <p:cNvPicPr>
            <a:picLocks noChangeAspect="1"/>
          </p:cNvPicPr>
          <p:nvPr/>
        </p:nvPicPr>
        <p:blipFill>
          <a:blip r:embed="rId3"/>
          <a:stretch>
            <a:fillRect/>
          </a:stretch>
        </p:blipFill>
        <p:spPr>
          <a:xfrm>
            <a:off x="3193765" y="1251497"/>
            <a:ext cx="6667500" cy="56007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faces the nearly impossible task of balancing the needs of families with the safety of children.”</a:t>
            </a:r>
          </a:p>
        </p:txBody>
      </p:sp>
      <p:pic>
        <p:nvPicPr>
          <p:cNvPr id="4" name="Picture 3" descr="A graph of a number of people&#10;&#10;Description automatically generated with medium confidence">
            <a:extLst>
              <a:ext uri="{FF2B5EF4-FFF2-40B4-BE49-F238E27FC236}">
                <a16:creationId xmlns:a16="http://schemas.microsoft.com/office/drawing/2014/main" id="{C815C94B-A2D1-7CA8-5529-61FEFE60543A}"/>
              </a:ext>
            </a:extLst>
          </p:cNvPr>
          <p:cNvPicPr>
            <a:picLocks noChangeAspect="1"/>
          </p:cNvPicPr>
          <p:nvPr/>
        </p:nvPicPr>
        <p:blipFill>
          <a:blip r:embed="rId3"/>
          <a:stretch>
            <a:fillRect/>
          </a:stretch>
        </p:blipFill>
        <p:spPr>
          <a:xfrm>
            <a:off x="3132120" y="1506909"/>
            <a:ext cx="6196815" cy="5205325"/>
          </a:xfrm>
          <a:prstGeom prst="rect">
            <a:avLst/>
          </a:prstGeom>
        </p:spPr>
      </p:pic>
    </p:spTree>
    <p:extLst>
      <p:ext uri="{BB962C8B-B14F-4D97-AF65-F5344CB8AC3E}">
        <p14:creationId xmlns:p14="http://schemas.microsoft.com/office/powerpoint/2010/main" val="2415884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has strong community and public support.”</a:t>
            </a:r>
          </a:p>
        </p:txBody>
      </p:sp>
      <p:grpSp>
        <p:nvGrpSpPr>
          <p:cNvPr id="8" name="Group 7">
            <a:extLst>
              <a:ext uri="{FF2B5EF4-FFF2-40B4-BE49-F238E27FC236}">
                <a16:creationId xmlns:a16="http://schemas.microsoft.com/office/drawing/2014/main" id="{1E1D91BF-1794-D275-4A0B-1A9B3CEAD0AB}"/>
              </a:ext>
            </a:extLst>
          </p:cNvPr>
          <p:cNvGrpSpPr/>
          <p:nvPr/>
        </p:nvGrpSpPr>
        <p:grpSpPr>
          <a:xfrm>
            <a:off x="2926267" y="1007921"/>
            <a:ext cx="6957471" cy="5844276"/>
            <a:chOff x="2926267" y="1007921"/>
            <a:chExt cx="6957471" cy="5844276"/>
          </a:xfrm>
        </p:grpSpPr>
        <p:pic>
          <p:nvPicPr>
            <p:cNvPr id="4" name="Picture 3" descr="A graph of a number of people&#10;&#10;Description automatically generated with medium confidence">
              <a:extLst>
                <a:ext uri="{FF2B5EF4-FFF2-40B4-BE49-F238E27FC236}">
                  <a16:creationId xmlns:a16="http://schemas.microsoft.com/office/drawing/2014/main" id="{90F0235F-6814-A89C-A645-F4843115C810}"/>
                </a:ext>
              </a:extLst>
            </p:cNvPr>
            <p:cNvPicPr>
              <a:picLocks noChangeAspect="1"/>
            </p:cNvPicPr>
            <p:nvPr/>
          </p:nvPicPr>
          <p:blipFill>
            <a:blip r:embed="rId3"/>
            <a:stretch>
              <a:fillRect/>
            </a:stretch>
          </p:blipFill>
          <p:spPr>
            <a:xfrm>
              <a:off x="2926267" y="1007921"/>
              <a:ext cx="6957471" cy="5844276"/>
            </a:xfrm>
            <a:prstGeom prst="rect">
              <a:avLst/>
            </a:prstGeom>
          </p:spPr>
        </p:pic>
        <p:sp>
          <p:nvSpPr>
            <p:cNvPr id="5" name="TextBox 4">
              <a:extLst>
                <a:ext uri="{FF2B5EF4-FFF2-40B4-BE49-F238E27FC236}">
                  <a16:creationId xmlns:a16="http://schemas.microsoft.com/office/drawing/2014/main" id="{0EA104E5-B598-E058-4223-C704E8659C91}"/>
                </a:ext>
              </a:extLst>
            </p:cNvPr>
            <p:cNvSpPr txBox="1"/>
            <p:nvPr/>
          </p:nvSpPr>
          <p:spPr>
            <a:xfrm>
              <a:off x="3187085" y="1875896"/>
              <a:ext cx="426128" cy="253916"/>
            </a:xfrm>
            <a:prstGeom prst="rect">
              <a:avLst/>
            </a:prstGeom>
            <a:noFill/>
          </p:spPr>
          <p:txBody>
            <a:bodyPr wrap="square" rtlCol="0">
              <a:spAutoFit/>
            </a:bodyPr>
            <a:lstStyle/>
            <a:p>
              <a:r>
                <a:rPr lang="en-US" sz="1000" dirty="0">
                  <a:solidFill>
                    <a:schemeClr val="bg1"/>
                  </a:solidFill>
                  <a:latin typeface="Styrene A Regular" pitchFamily="50" charset="0"/>
                </a:rPr>
                <a:t>4%</a:t>
              </a:r>
            </a:p>
          </p:txBody>
        </p:sp>
        <p:sp>
          <p:nvSpPr>
            <p:cNvPr id="6" name="TextBox 5">
              <a:extLst>
                <a:ext uri="{FF2B5EF4-FFF2-40B4-BE49-F238E27FC236}">
                  <a16:creationId xmlns:a16="http://schemas.microsoft.com/office/drawing/2014/main" id="{67326A87-75B6-6B40-D594-CE875E312302}"/>
                </a:ext>
              </a:extLst>
            </p:cNvPr>
            <p:cNvSpPr txBox="1"/>
            <p:nvPr/>
          </p:nvSpPr>
          <p:spPr>
            <a:xfrm>
              <a:off x="3253666" y="3485559"/>
              <a:ext cx="594801" cy="400110"/>
            </a:xfrm>
            <a:prstGeom prst="rect">
              <a:avLst/>
            </a:prstGeom>
            <a:noFill/>
          </p:spPr>
          <p:txBody>
            <a:bodyPr wrap="square" rtlCol="0">
              <a:spAutoFit/>
            </a:bodyPr>
            <a:lstStyle/>
            <a:p>
              <a:pPr algn="ctr"/>
              <a:r>
                <a:rPr lang="en-US" sz="1000" dirty="0">
                  <a:solidFill>
                    <a:schemeClr val="bg1"/>
                  </a:solidFill>
                  <a:latin typeface="Styrene A Regular" pitchFamily="50" charset="0"/>
                </a:rPr>
                <a:t>9% (MIN)</a:t>
              </a:r>
            </a:p>
          </p:txBody>
        </p:sp>
        <p:sp>
          <p:nvSpPr>
            <p:cNvPr id="7" name="TextBox 6">
              <a:extLst>
                <a:ext uri="{FF2B5EF4-FFF2-40B4-BE49-F238E27FC236}">
                  <a16:creationId xmlns:a16="http://schemas.microsoft.com/office/drawing/2014/main" id="{E6419F37-4231-795E-8F1B-63417CDE371E}"/>
                </a:ext>
              </a:extLst>
            </p:cNvPr>
            <p:cNvSpPr txBox="1"/>
            <p:nvPr/>
          </p:nvSpPr>
          <p:spPr>
            <a:xfrm>
              <a:off x="3227030" y="5085751"/>
              <a:ext cx="1069762" cy="400110"/>
            </a:xfrm>
            <a:prstGeom prst="rect">
              <a:avLst/>
            </a:prstGeom>
            <a:noFill/>
          </p:spPr>
          <p:txBody>
            <a:bodyPr wrap="square" rtlCol="0">
              <a:spAutoFit/>
            </a:bodyPr>
            <a:lstStyle/>
            <a:p>
              <a:pPr algn="ctr"/>
              <a:r>
                <a:rPr lang="en-US" sz="1000" dirty="0">
                  <a:solidFill>
                    <a:schemeClr val="bg1"/>
                  </a:solidFill>
                  <a:latin typeface="Styrene A Regular" pitchFamily="50" charset="0"/>
                </a:rPr>
                <a:t>16% </a:t>
              </a:r>
            </a:p>
            <a:p>
              <a:pPr algn="ctr"/>
              <a:r>
                <a:rPr lang="en-US" sz="1000" dirty="0">
                  <a:solidFill>
                    <a:schemeClr val="bg1"/>
                  </a:solidFill>
                  <a:latin typeface="Styrene A Regular" pitchFamily="50" charset="0"/>
                </a:rPr>
                <a:t>(MIN, MOD)</a:t>
              </a:r>
            </a:p>
          </p:txBody>
        </p:sp>
      </p:grpSp>
    </p:spTree>
    <p:extLst>
      <p:ext uri="{BB962C8B-B14F-4D97-AF65-F5344CB8AC3E}">
        <p14:creationId xmlns:p14="http://schemas.microsoft.com/office/powerpoint/2010/main" val="35262693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is an example of government overreach.”</a:t>
            </a:r>
          </a:p>
        </p:txBody>
      </p:sp>
      <p:pic>
        <p:nvPicPr>
          <p:cNvPr id="3" name="Picture 2" descr="A graph of different colored squares&#10;&#10;Description automatically generated with medium confidence">
            <a:extLst>
              <a:ext uri="{FF2B5EF4-FFF2-40B4-BE49-F238E27FC236}">
                <a16:creationId xmlns:a16="http://schemas.microsoft.com/office/drawing/2014/main" id="{E2F07B6E-20F4-4D2A-90A3-D6BAA9DCF95A}"/>
              </a:ext>
            </a:extLst>
          </p:cNvPr>
          <p:cNvPicPr>
            <a:picLocks noChangeAspect="1"/>
          </p:cNvPicPr>
          <p:nvPr/>
        </p:nvPicPr>
        <p:blipFill>
          <a:blip r:embed="rId3"/>
          <a:stretch>
            <a:fillRect/>
          </a:stretch>
        </p:blipFill>
        <p:spPr>
          <a:xfrm>
            <a:off x="2926268" y="1157642"/>
            <a:ext cx="6667500" cy="5600700"/>
          </a:xfrm>
          <a:prstGeom prst="rect">
            <a:avLst/>
          </a:prstGeom>
        </p:spPr>
      </p:pic>
    </p:spTree>
    <p:extLst>
      <p:ext uri="{BB962C8B-B14F-4D97-AF65-F5344CB8AC3E}">
        <p14:creationId xmlns:p14="http://schemas.microsoft.com/office/powerpoint/2010/main" val="21721617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4"/>
          <p:cNvSpPr txBox="1">
            <a:spLocks noGrp="1"/>
          </p:cNvSpPr>
          <p:nvPr>
            <p:ph type="body" idx="2"/>
          </p:nvPr>
        </p:nvSpPr>
        <p:spPr>
          <a:xfrm>
            <a:off x="1097878" y="340618"/>
            <a:ext cx="9712998"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Bias in U.S. Child Welfare System</a:t>
            </a:r>
          </a:p>
        </p:txBody>
      </p:sp>
      <p:sp>
        <p:nvSpPr>
          <p:cNvPr id="519" name="Google Shape;519;p44"/>
          <p:cNvSpPr txBox="1"/>
          <p:nvPr/>
        </p:nvSpPr>
        <p:spPr>
          <a:xfrm>
            <a:off x="9601199" y="5997754"/>
            <a:ext cx="17145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those who “strongly agree” and “somewhat agree.”</a:t>
            </a:r>
            <a:endParaRPr lang="en-US" sz="1000" i="1">
              <a:latin typeface="Styrene A Regular" pitchFamily="50" charset="0"/>
            </a:endParaRPr>
          </a:p>
        </p:txBody>
      </p:sp>
      <p:pic>
        <p:nvPicPr>
          <p:cNvPr id="3" name="Picture 2" descr="A bar chart with different colored rectangles&#10;&#10;Description automatically generated">
            <a:extLst>
              <a:ext uri="{FF2B5EF4-FFF2-40B4-BE49-F238E27FC236}">
                <a16:creationId xmlns:a16="http://schemas.microsoft.com/office/drawing/2014/main" id="{9903971F-4C2C-19F8-2EB9-C3521569FEF6}"/>
              </a:ext>
            </a:extLst>
          </p:cNvPr>
          <p:cNvPicPr>
            <a:picLocks noChangeAspect="1"/>
          </p:cNvPicPr>
          <p:nvPr/>
        </p:nvPicPr>
        <p:blipFill>
          <a:blip r:embed="rId3"/>
          <a:stretch>
            <a:fillRect/>
          </a:stretch>
        </p:blipFill>
        <p:spPr>
          <a:xfrm>
            <a:off x="2844443" y="1257300"/>
            <a:ext cx="6667500" cy="5600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3"/>
          <p:cNvSpPr txBox="1">
            <a:spLocks noGrp="1"/>
          </p:cNvSpPr>
          <p:nvPr>
            <p:ph type="body" idx="2"/>
          </p:nvPr>
        </p:nvSpPr>
        <p:spPr>
          <a:xfrm>
            <a:off x="1267146" y="518698"/>
            <a:ext cx="9388439"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big a role does your religion or spirituality play in your life? </a:t>
            </a:r>
            <a:endParaRPr sz="2800">
              <a:solidFill>
                <a:srgbClr val="3C618C"/>
              </a:solidFill>
              <a:latin typeface="Styrene A Black" pitchFamily="50" charset="0"/>
            </a:endParaRPr>
          </a:p>
        </p:txBody>
      </p:sp>
      <p:pic>
        <p:nvPicPr>
          <p:cNvPr id="3" name="Picture 2" descr="A graph with different colored squares&#10;&#10;Description automatically generated">
            <a:extLst>
              <a:ext uri="{FF2B5EF4-FFF2-40B4-BE49-F238E27FC236}">
                <a16:creationId xmlns:a16="http://schemas.microsoft.com/office/drawing/2014/main" id="{67728055-9A29-AFB7-8EFA-D7BD83473A9A}"/>
              </a:ext>
            </a:extLst>
          </p:cNvPr>
          <p:cNvPicPr>
            <a:picLocks noChangeAspect="1"/>
          </p:cNvPicPr>
          <p:nvPr/>
        </p:nvPicPr>
        <p:blipFill>
          <a:blip r:embed="rId3"/>
          <a:stretch>
            <a:fillRect/>
          </a:stretch>
        </p:blipFill>
        <p:spPr>
          <a:xfrm>
            <a:off x="2746746" y="1479479"/>
            <a:ext cx="6302860" cy="5294402"/>
          </a:xfrm>
          <a:prstGeom prst="rect">
            <a:avLst/>
          </a:prstGeom>
        </p:spPr>
      </p:pic>
      <p:sp>
        <p:nvSpPr>
          <p:cNvPr id="5" name="TextBox 4">
            <a:extLst>
              <a:ext uri="{FF2B5EF4-FFF2-40B4-BE49-F238E27FC236}">
                <a16:creationId xmlns:a16="http://schemas.microsoft.com/office/drawing/2014/main" id="{FD47F9C9-4B31-79F7-9500-2E821EA65BE0}"/>
              </a:ext>
            </a:extLst>
          </p:cNvPr>
          <p:cNvSpPr txBox="1"/>
          <p:nvPr/>
        </p:nvSpPr>
        <p:spPr>
          <a:xfrm>
            <a:off x="9049606" y="5032429"/>
            <a:ext cx="2149225" cy="1631216"/>
          </a:xfrm>
          <a:prstGeom prst="rect">
            <a:avLst/>
          </a:prstGeom>
          <a:noFill/>
        </p:spPr>
        <p:txBody>
          <a:bodyPr wrap="square">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1-2 (minimal role) to 3-4 (</a:t>
            </a:r>
            <a:r>
              <a:rPr lang="en-US" sz="1000" i="1">
                <a:solidFill>
                  <a:schemeClr val="dk1"/>
                </a:solidFill>
                <a:latin typeface="Styrene A Regular" pitchFamily="50" charset="0"/>
              </a:rPr>
              <a:t>moderate role</a:t>
            </a:r>
            <a:r>
              <a:rPr lang="en-US" sz="1000" i="1">
                <a:solidFill>
                  <a:schemeClr val="dk1"/>
                </a:solidFill>
                <a:latin typeface="Styrene A Regular" pitchFamily="50" charset="0"/>
                <a:sym typeface="Arial"/>
              </a:rPr>
              <a:t>), and 5-6 (large role)</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“Net” totals reflect  that one response was selected within the scale options. </a:t>
            </a:r>
            <a:r>
              <a:rPr lang="en-US" sz="1000" i="1">
                <a:solidFill>
                  <a:schemeClr val="dk1"/>
                </a:solidFill>
                <a:latin typeface="Styrene A Regular" pitchFamily="50" charset="0"/>
              </a:rPr>
              <a:t>Respondents could also select “not sure,” which is not reflected in the chart.</a:t>
            </a:r>
            <a:endParaRPr lang="en-US" sz="1000" i="1">
              <a:latin typeface="Styrene A Regular" pitchFamily="50"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body" idx="2"/>
          </p:nvPr>
        </p:nvSpPr>
        <p:spPr>
          <a:xfrm>
            <a:off x="1211001" y="329820"/>
            <a:ext cx="9769998" cy="131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sym typeface="Arial"/>
              </a:rPr>
              <a:t>“Too often, decisions on whether the child welfare system should intervene in families are influenced by </a:t>
            </a:r>
            <a:r>
              <a:rPr lang="en-US" sz="2800" u="sng">
                <a:solidFill>
                  <a:srgbClr val="3C618C"/>
                </a:solidFill>
                <a:latin typeface="Styrene A Black" pitchFamily="50" charset="0"/>
                <a:sym typeface="Arial"/>
              </a:rPr>
              <a:t>racial biases</a:t>
            </a:r>
            <a:r>
              <a:rPr lang="en-US" sz="2800">
                <a:solidFill>
                  <a:srgbClr val="3C618C"/>
                </a:solidFill>
                <a:latin typeface="Styrene A Black" pitchFamily="50" charset="0"/>
                <a:sym typeface="Arial"/>
              </a:rPr>
              <a:t>.”</a:t>
            </a:r>
          </a:p>
        </p:txBody>
      </p:sp>
      <p:pic>
        <p:nvPicPr>
          <p:cNvPr id="3" name="Picture 2" descr="A graph of a number of people&#10;&#10;Description automatically generated with medium confidence">
            <a:extLst>
              <a:ext uri="{FF2B5EF4-FFF2-40B4-BE49-F238E27FC236}">
                <a16:creationId xmlns:a16="http://schemas.microsoft.com/office/drawing/2014/main" id="{237CE540-872D-AD64-E447-037EC23C120B}"/>
              </a:ext>
            </a:extLst>
          </p:cNvPr>
          <p:cNvPicPr>
            <a:picLocks noChangeAspect="1"/>
          </p:cNvPicPr>
          <p:nvPr/>
        </p:nvPicPr>
        <p:blipFill>
          <a:blip r:embed="rId3"/>
          <a:stretch>
            <a:fillRect/>
          </a:stretch>
        </p:blipFill>
        <p:spPr>
          <a:xfrm>
            <a:off x="3162942" y="1583632"/>
            <a:ext cx="6279009" cy="5274368"/>
          </a:xfrm>
          <a:prstGeom prst="rect">
            <a:avLst/>
          </a:prstGeom>
        </p:spPr>
      </p:pic>
    </p:spTree>
    <p:extLst>
      <p:ext uri="{BB962C8B-B14F-4D97-AF65-F5344CB8AC3E}">
        <p14:creationId xmlns:p14="http://schemas.microsoft.com/office/powerpoint/2010/main" val="22662857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5369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Appendix: About the Child Welfare System</a:t>
            </a:r>
          </a:p>
        </p:txBody>
      </p:sp>
      <p:sp>
        <p:nvSpPr>
          <p:cNvPr id="3" name="TextBox 2">
            <a:extLst>
              <a:ext uri="{FF2B5EF4-FFF2-40B4-BE49-F238E27FC236}">
                <a16:creationId xmlns:a16="http://schemas.microsoft.com/office/drawing/2014/main" id="{631AAFF5-22AC-1C3D-E167-38E3E22B807B}"/>
              </a:ext>
            </a:extLst>
          </p:cNvPr>
          <p:cNvSpPr txBox="1"/>
          <p:nvPr/>
        </p:nvSpPr>
        <p:spPr>
          <a:xfrm>
            <a:off x="906426" y="1063256"/>
            <a:ext cx="10181690" cy="4524315"/>
          </a:xfrm>
          <a:prstGeom prst="rect">
            <a:avLst/>
          </a:prstGeom>
          <a:noFill/>
        </p:spPr>
        <p:txBody>
          <a:bodyPr wrap="square" lIns="91440" tIns="45720" rIns="91440" bIns="45720" rtlCol="0" anchor="t">
            <a:spAutoFit/>
          </a:bodyPr>
          <a:lstStyle/>
          <a:p>
            <a:r>
              <a:rPr lang="en-US" sz="1800">
                <a:latin typeface="Styrene A Regular"/>
              </a:rPr>
              <a:t>Respondents were given the following definition at the start of the survey:</a:t>
            </a:r>
          </a:p>
          <a:p>
            <a:endParaRPr lang="en-US" sz="1800">
              <a:latin typeface="Styrene A Regular" pitchFamily="50" charset="0"/>
            </a:endParaRPr>
          </a:p>
          <a:p>
            <a:r>
              <a:rPr lang="en-US" sz="1800">
                <a:latin typeface="Styrene A Regular"/>
              </a:rPr>
              <a:t>The child welfare system is governed by a set of federal and state policies. The overall mission of federal, state, and local child welfare agencies is to provide for the safety, stability, and well-being of children who’ve been abused or neglected, or are at risk of abuse and neglect. Child welfare services vary from state to state but in general the main responsibilities include:</a:t>
            </a:r>
          </a:p>
          <a:p>
            <a:endParaRPr lang="en-US" sz="1800">
              <a:latin typeface="Styrene A Regular" pitchFamily="50" charset="0"/>
            </a:endParaRPr>
          </a:p>
          <a:p>
            <a:pPr marL="285750" indent="-285750">
              <a:buFont typeface="Arial" panose="020B0604020202020204" pitchFamily="34" charset="0"/>
              <a:buChar char="•"/>
            </a:pPr>
            <a:r>
              <a:rPr lang="en-US" sz="1800">
                <a:latin typeface="Styrene A Regular"/>
              </a:rPr>
              <a:t>Receiving and investigating reports of possible child abuse and neglect.</a:t>
            </a:r>
          </a:p>
          <a:p>
            <a:pPr marL="285750" indent="-285750">
              <a:buFont typeface="Arial" panose="020B0604020202020204" pitchFamily="34" charset="0"/>
              <a:buChar char="•"/>
            </a:pPr>
            <a:r>
              <a:rPr lang="en-US" sz="1800">
                <a:latin typeface="Styrene A Regular"/>
              </a:rPr>
              <a:t>Providing supportive services to families to prevent child abuse or neglect. These include mental health services, substance abuse treatment programs, and in-home parenting support, among others.</a:t>
            </a:r>
          </a:p>
          <a:p>
            <a:pPr marL="285750" indent="-285750">
              <a:buFont typeface="Arial" panose="020B0604020202020204" pitchFamily="34" charset="0"/>
              <a:buChar char="•"/>
            </a:pPr>
            <a:r>
              <a:rPr lang="en-US" sz="1800">
                <a:latin typeface="Styrene A Regular"/>
              </a:rPr>
              <a:t>Providing an alternative home for children via foster or kinship care or a group home when it's determined (by courts) that they cannot remain safely at home.</a:t>
            </a:r>
          </a:p>
          <a:p>
            <a:pPr marL="285750" indent="-285750">
              <a:buFont typeface="Arial" panose="020B0604020202020204" pitchFamily="34" charset="0"/>
              <a:buChar char="•"/>
            </a:pPr>
            <a:r>
              <a:rPr lang="en-US" sz="1800">
                <a:latin typeface="Styrene A Regular"/>
              </a:rPr>
              <a:t>Helping children leave foster care to be safely cared for by a permanent family, by reuniting them with their birth parents, or connecting them with relatives who serve as guardians or with adoptive families. This includes providing services to these families to promote safety and stability, so the child does not need to return to foster care.</a:t>
            </a:r>
          </a:p>
        </p:txBody>
      </p:sp>
    </p:spTree>
    <p:extLst>
      <p:ext uri="{BB962C8B-B14F-4D97-AF65-F5344CB8AC3E}">
        <p14:creationId xmlns:p14="http://schemas.microsoft.com/office/powerpoint/2010/main" val="53736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769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Appendix: Key Definitions</a:t>
            </a:r>
          </a:p>
        </p:txBody>
      </p:sp>
      <p:sp>
        <p:nvSpPr>
          <p:cNvPr id="2" name="TextBox 1">
            <a:extLst>
              <a:ext uri="{FF2B5EF4-FFF2-40B4-BE49-F238E27FC236}">
                <a16:creationId xmlns:a16="http://schemas.microsoft.com/office/drawing/2014/main" id="{F1851302-2294-48F7-EF46-D128C30985BD}"/>
              </a:ext>
            </a:extLst>
          </p:cNvPr>
          <p:cNvSpPr txBox="1"/>
          <p:nvPr/>
        </p:nvSpPr>
        <p:spPr>
          <a:xfrm>
            <a:off x="906426" y="976396"/>
            <a:ext cx="9763126" cy="5355312"/>
          </a:xfrm>
          <a:prstGeom prst="rect">
            <a:avLst/>
          </a:prstGeom>
          <a:noFill/>
        </p:spPr>
        <p:txBody>
          <a:bodyPr wrap="square" rtlCol="0">
            <a:spAutoFit/>
          </a:bodyPr>
          <a:lstStyle/>
          <a:p>
            <a:r>
              <a:rPr lang="en-US" sz="1800">
                <a:latin typeface="Styrene A Regular" pitchFamily="50" charset="0"/>
              </a:rPr>
              <a:t>Respondents were given the following definitions throughout the survey:</a:t>
            </a:r>
          </a:p>
          <a:p>
            <a:endParaRPr lang="en-US" sz="1800" b="1">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Child Neglect</a:t>
            </a:r>
            <a:r>
              <a:rPr lang="en-US" sz="1800">
                <a:latin typeface="Styrene A Regular" pitchFamily="50" charset="0"/>
              </a:rPr>
              <a:t>: Neglect is the failure to act to provide for a child’s needs leading to potential or actual harm, such as inadequate supervision, lack of protection from hazards, and unmet basic needs.</a:t>
            </a:r>
          </a:p>
          <a:p>
            <a:endParaRPr lang="en-US" sz="1800">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Child Abuse</a:t>
            </a:r>
            <a:r>
              <a:rPr lang="en-US" sz="1800">
                <a:latin typeface="Styrene A Regular" pitchFamily="50" charset="0"/>
              </a:rPr>
              <a:t>: Abuse is generally associated with nonaccidental physical injury, a pattern of behavior that impairs a child’s emotional development or sense of self-worth, or the coercion of any child to engage in any sexually explicit conduct. </a:t>
            </a:r>
          </a:p>
          <a:p>
            <a:r>
              <a:rPr lang="en-US" sz="1800">
                <a:latin typeface="Styrene A Regular" pitchFamily="50" charset="0"/>
              </a:rPr>
              <a:t> </a:t>
            </a:r>
          </a:p>
          <a:p>
            <a:pPr marL="285750" indent="-285750">
              <a:buFont typeface="Arial" panose="020B0604020202020204" pitchFamily="34" charset="0"/>
              <a:buChar char="•"/>
            </a:pPr>
            <a:r>
              <a:rPr lang="en-US" sz="1800" b="1">
                <a:latin typeface="Styrene A Regular" pitchFamily="50" charset="0"/>
              </a:rPr>
              <a:t>Report</a:t>
            </a:r>
            <a:r>
              <a:rPr lang="en-US" sz="1800">
                <a:latin typeface="Styrene A Regular" pitchFamily="50" charset="0"/>
              </a:rPr>
              <a:t>: By reporting, we mean when a member of the public contacts child abuse and neglect hotlines, or child protective services offices, to alert them (i.e., submit a report) about suspected child abuse or neglect.</a:t>
            </a:r>
          </a:p>
          <a:p>
            <a:endParaRPr lang="en-US" sz="1800">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Investigate</a:t>
            </a:r>
            <a:r>
              <a:rPr lang="en-US" sz="1800">
                <a:latin typeface="Styrene A Regular" pitchFamily="50" charset="0"/>
              </a:rPr>
              <a:t>:  By investigating, we mean the process of, once contacted with a report of child abuse or neglect, a caseworker being assigned to conduct an in-home visit to look for evidence supporting or refuting the allegations of child abuse or neglect.</a:t>
            </a:r>
          </a:p>
        </p:txBody>
      </p:sp>
    </p:spTree>
    <p:extLst>
      <p:ext uri="{BB962C8B-B14F-4D97-AF65-F5344CB8AC3E}">
        <p14:creationId xmlns:p14="http://schemas.microsoft.com/office/powerpoint/2010/main" val="986891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769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Authors</a:t>
            </a:r>
          </a:p>
        </p:txBody>
      </p:sp>
      <p:sp>
        <p:nvSpPr>
          <p:cNvPr id="2" name="TextBox 1">
            <a:extLst>
              <a:ext uri="{FF2B5EF4-FFF2-40B4-BE49-F238E27FC236}">
                <a16:creationId xmlns:a16="http://schemas.microsoft.com/office/drawing/2014/main" id="{F1851302-2294-48F7-EF46-D128C30985BD}"/>
              </a:ext>
            </a:extLst>
          </p:cNvPr>
          <p:cNvSpPr txBox="1"/>
          <p:nvPr/>
        </p:nvSpPr>
        <p:spPr>
          <a:xfrm>
            <a:off x="906426" y="1295400"/>
            <a:ext cx="8551899" cy="1477328"/>
          </a:xfrm>
          <a:prstGeom prst="rect">
            <a:avLst/>
          </a:prstGeom>
          <a:noFill/>
        </p:spPr>
        <p:txBody>
          <a:bodyPr wrap="square" rtlCol="0">
            <a:spAutoFit/>
          </a:bodyPr>
          <a:lstStyle/>
          <a:p>
            <a:r>
              <a:rPr lang="en-US" sz="1800" b="1">
                <a:latin typeface="Styrene A Regular" pitchFamily="50" charset="0"/>
              </a:rPr>
              <a:t>Dane Stangler 	</a:t>
            </a:r>
            <a:r>
              <a:rPr lang="en-US" sz="1800">
                <a:latin typeface="Styrene A Regular" pitchFamily="50" charset="0"/>
              </a:rPr>
              <a:t>Managing Director, Strategic Initiatives</a:t>
            </a:r>
          </a:p>
          <a:p>
            <a:endParaRPr lang="en-US" sz="1800">
              <a:latin typeface="Styrene A Regular" pitchFamily="50" charset="0"/>
            </a:endParaRPr>
          </a:p>
          <a:p>
            <a:r>
              <a:rPr lang="en-US" sz="1800" b="1">
                <a:latin typeface="Styrene A Regular" pitchFamily="50" charset="0"/>
              </a:rPr>
              <a:t>Rob Geen</a:t>
            </a:r>
            <a:r>
              <a:rPr lang="en-US" sz="1800">
                <a:latin typeface="Styrene A Regular" pitchFamily="50" charset="0"/>
              </a:rPr>
              <a:t>		Fellow, Child Welfare Initiative</a:t>
            </a:r>
          </a:p>
          <a:p>
            <a:endParaRPr lang="en-US" sz="1800">
              <a:latin typeface="Styrene A Regular" pitchFamily="50" charset="0"/>
            </a:endParaRPr>
          </a:p>
          <a:p>
            <a:r>
              <a:rPr lang="en-US" sz="1800" b="1">
                <a:latin typeface="Styrene A Regular" pitchFamily="50" charset="0"/>
              </a:rPr>
              <a:t>Emily Wielk</a:t>
            </a:r>
            <a:r>
              <a:rPr lang="en-US" sz="1800">
                <a:latin typeface="Styrene A Regular" pitchFamily="50" charset="0"/>
              </a:rPr>
              <a:t>		Policy Analyst, Economic Policy Program</a:t>
            </a:r>
          </a:p>
        </p:txBody>
      </p:sp>
      <p:sp>
        <p:nvSpPr>
          <p:cNvPr id="3" name="TextBox 2">
            <a:extLst>
              <a:ext uri="{FF2B5EF4-FFF2-40B4-BE49-F238E27FC236}">
                <a16:creationId xmlns:a16="http://schemas.microsoft.com/office/drawing/2014/main" id="{B0030A72-6FD2-E18F-0B59-15A83099EF76}"/>
              </a:ext>
            </a:extLst>
          </p:cNvPr>
          <p:cNvSpPr txBox="1"/>
          <p:nvPr/>
        </p:nvSpPr>
        <p:spPr>
          <a:xfrm>
            <a:off x="906425" y="4276725"/>
            <a:ext cx="10253661" cy="1588127"/>
          </a:xfrm>
          <a:prstGeom prst="rect">
            <a:avLst/>
          </a:prstGeom>
          <a:noFill/>
        </p:spPr>
        <p:txBody>
          <a:bodyPr wrap="square" rtlCol="0">
            <a:spAutoFit/>
          </a:bodyPr>
          <a:lstStyle/>
          <a:p>
            <a:pPr>
              <a:lnSpc>
                <a:spcPct val="90000"/>
              </a:lnSpc>
              <a:buClr>
                <a:srgbClr val="2A7DE1"/>
              </a:buClr>
              <a:buSzPts val="4800"/>
            </a:pPr>
            <a:r>
              <a:rPr lang="en-US" sz="2800" b="1">
                <a:solidFill>
                  <a:srgbClr val="3C618C"/>
                </a:solidFill>
                <a:latin typeface="Styrene A Black" pitchFamily="50" charset="0"/>
              </a:rPr>
              <a:t>Media Inquiries</a:t>
            </a:r>
          </a:p>
          <a:p>
            <a:endParaRPr lang="en-US" sz="1800" b="1">
              <a:latin typeface="Styrene A Regular" pitchFamily="50" charset="0"/>
            </a:endParaRPr>
          </a:p>
          <a:p>
            <a:r>
              <a:rPr lang="en-US" sz="1800" b="1">
                <a:latin typeface="Styrene A Regular" pitchFamily="50" charset="0"/>
              </a:rPr>
              <a:t>Luci Manning</a:t>
            </a:r>
            <a:r>
              <a:rPr lang="en-US" sz="1800">
                <a:latin typeface="Styrene A Regular" pitchFamily="50" charset="0"/>
              </a:rPr>
              <a:t>		Senior Director of Communications 							</a:t>
            </a:r>
            <a:r>
              <a:rPr lang="en-US" sz="1800">
                <a:latin typeface="Styrene A Regular" pitchFamily="50" charset="0"/>
                <a:hlinkClick r:id="rId3"/>
              </a:rPr>
              <a:t>LMANNING@BIPARTISANPOLICY.ORG</a:t>
            </a:r>
            <a:endParaRPr lang="en-US" sz="1800">
              <a:latin typeface="Styrene A Regular" pitchFamily="50" charset="0"/>
            </a:endParaRPr>
          </a:p>
          <a:p>
            <a:r>
              <a:rPr lang="en-US" sz="1800">
                <a:latin typeface="Styrene A Regular" pitchFamily="50" charset="0"/>
              </a:rPr>
              <a:t>			(202) 637-1467</a:t>
            </a:r>
          </a:p>
        </p:txBody>
      </p:sp>
    </p:spTree>
    <p:extLst>
      <p:ext uri="{BB962C8B-B14F-4D97-AF65-F5344CB8AC3E}">
        <p14:creationId xmlns:p14="http://schemas.microsoft.com/office/powerpoint/2010/main" val="53088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
          <p:cNvSpPr txBox="1">
            <a:spLocks noGrp="1"/>
          </p:cNvSpPr>
          <p:nvPr>
            <p:ph type="body" idx="1"/>
          </p:nvPr>
        </p:nvSpPr>
        <p:spPr>
          <a:xfrm>
            <a:off x="1914524" y="2472145"/>
            <a:ext cx="8362951" cy="191371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5400"/>
              <a:buNone/>
            </a:pPr>
            <a:r>
              <a:rPr lang="en-US" sz="4800">
                <a:latin typeface="Styrene A Black" pitchFamily="50" charset="0"/>
              </a:rPr>
              <a:t>Public Perceptions of Child Neglect and Abuse</a:t>
            </a:r>
            <a:endParaRPr sz="4800">
              <a:latin typeface="Styrene A Black" pitchFamily="5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935283" y="559247"/>
            <a:ext cx="9067432" cy="54211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Child Neglect and Abuse</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924724" y="1505394"/>
            <a:ext cx="10143765" cy="3970374"/>
          </a:xfrm>
          <a:prstGeom prst="rect">
            <a:avLst/>
          </a:prstGeom>
          <a:noFill/>
          <a:ln>
            <a:noFill/>
          </a:ln>
        </p:spPr>
        <p:txBody>
          <a:bodyPr spcFirstLastPara="1" wrap="square" lIns="91425" tIns="45700" rIns="91425" bIns="45700" anchor="t" anchorCtr="0">
            <a:noAutofit/>
          </a:bodyPr>
          <a:lstStyle/>
          <a:p>
            <a:pPr marL="0">
              <a:spcBef>
                <a:spcPts val="0"/>
              </a:spcBef>
            </a:pPr>
            <a:r>
              <a:rPr lang="en-US" sz="2200" b="1">
                <a:latin typeface="Styrene A Regular"/>
              </a:rPr>
              <a:t>In many areas, Americans have similar views and perspectives on our nation’s child welfare system.</a:t>
            </a:r>
          </a:p>
          <a:p>
            <a:pPr marL="628650" lvl="1" indent="-171450">
              <a:spcBef>
                <a:spcPts val="0"/>
              </a:spcBef>
              <a:buClrTx/>
              <a:buSzTx/>
              <a:buFont typeface="Arial" panose="020B0604020202020204" pitchFamily="34" charset="0"/>
              <a:buChar char="•"/>
              <a:defRPr/>
            </a:pPr>
            <a:r>
              <a:rPr kumimoji="0" lang="en-US" sz="2000" b="0" i="0" u="none" strike="noStrike" kern="1200" cap="none" spc="0" normalizeH="0" baseline="0" noProof="0">
                <a:ln>
                  <a:noFill/>
                </a:ln>
                <a:solidFill>
                  <a:prstClr val="black"/>
                </a:solidFill>
                <a:effectLst/>
                <a:uLnTx/>
                <a:uFillTx/>
                <a:latin typeface="Styrene A Regular"/>
                <a:ea typeface="+mn-ea"/>
                <a:cs typeface="+mn-cs"/>
              </a:rPr>
              <a:t>Americans hold similar views on why </a:t>
            </a:r>
            <a:r>
              <a:rPr lang="en-US" sz="2000" kern="1200">
                <a:solidFill>
                  <a:prstClr val="black"/>
                </a:solidFill>
                <a:latin typeface="Styrene A Regular"/>
                <a:ea typeface="+mn-ea"/>
                <a:cs typeface="+mn-cs"/>
              </a:rPr>
              <a:t>CHILD ABUSE</a:t>
            </a:r>
            <a:r>
              <a:rPr kumimoji="0" lang="en-US" sz="2000" b="0" i="0" u="none" strike="noStrike" kern="1200" cap="none" spc="0" normalizeH="0" baseline="0" noProof="0">
                <a:ln>
                  <a:noFill/>
                </a:ln>
                <a:solidFill>
                  <a:prstClr val="black"/>
                </a:solidFill>
                <a:effectLst/>
                <a:uLnTx/>
                <a:uFillTx/>
                <a:latin typeface="Styrene A Regular"/>
                <a:ea typeface="+mn-ea"/>
                <a:cs typeface="+mn-cs"/>
              </a:rPr>
              <a:t> occurs.</a:t>
            </a:r>
            <a:r>
              <a:rPr lang="en-US" sz="2000" kern="1200">
                <a:solidFill>
                  <a:prstClr val="black"/>
                </a:solidFill>
                <a:latin typeface="Styrene A Regular"/>
                <a:ea typeface="+mn-ea"/>
                <a:cs typeface="+mn-cs"/>
              </a:rPr>
              <a:t> [Slides 10, 11]</a:t>
            </a:r>
            <a:endParaRPr lang="en-US" sz="2000" b="0" i="0" u="none" strike="noStrike" kern="1200" cap="none" spc="0" normalizeH="0" baseline="0" noProof="0">
              <a:ln>
                <a:noFill/>
              </a:ln>
              <a:solidFill>
                <a:prstClr val="black"/>
              </a:solidFill>
              <a:effectLst/>
              <a:uLnTx/>
              <a:uFillTx/>
              <a:latin typeface="Styrene A Regular"/>
              <a:ea typeface="+mn-ea"/>
              <a:cs typeface="+mn-cs"/>
            </a:endParaRPr>
          </a:p>
          <a:p>
            <a:pPr marL="628650" lvl="1" indent="-171450">
              <a:lnSpc>
                <a:spcPct val="100000"/>
              </a:lnSpc>
              <a:spcBef>
                <a:spcPts val="0"/>
              </a:spcBef>
              <a:buClrTx/>
              <a:buSzTx/>
              <a:buFont typeface="Arial" panose="020B0604020202020204" pitchFamily="34" charset="0"/>
              <a:buChar char="•"/>
              <a:defRPr/>
            </a:pPr>
            <a:r>
              <a:rPr kumimoji="0" lang="en-US" sz="2000" b="0" i="0" u="none" strike="noStrike" kern="1200" cap="none" spc="0" normalizeH="0" baseline="0" noProof="0">
                <a:ln>
                  <a:noFill/>
                </a:ln>
                <a:solidFill>
                  <a:prstClr val="black"/>
                </a:solidFill>
                <a:effectLst/>
                <a:uLnTx/>
                <a:uFillTx/>
                <a:latin typeface="Styrene A Regular"/>
                <a:ea typeface="+mn-ea"/>
                <a:cs typeface="+mn-cs"/>
              </a:rPr>
              <a:t>Americans believe that </a:t>
            </a:r>
            <a:r>
              <a:rPr lang="en-US" sz="2000" kern="1200">
                <a:solidFill>
                  <a:prstClr val="black"/>
                </a:solidFill>
                <a:latin typeface="Styrene A Regular"/>
                <a:ea typeface="+mn-ea"/>
                <a:cs typeface="+mn-cs"/>
              </a:rPr>
              <a:t>NEGLECTFUL</a:t>
            </a:r>
            <a:r>
              <a:rPr kumimoji="0" lang="en-US" sz="2000" b="0" i="0" u="none" strike="noStrike" kern="1200" cap="none" spc="0" normalizeH="0" baseline="0" noProof="0">
                <a:ln>
                  <a:noFill/>
                </a:ln>
                <a:solidFill>
                  <a:prstClr val="black"/>
                </a:solidFill>
                <a:effectLst/>
                <a:uLnTx/>
                <a:uFillTx/>
                <a:latin typeface="Styrene A Regular"/>
                <a:ea typeface="+mn-ea"/>
                <a:cs typeface="+mn-cs"/>
              </a:rPr>
              <a:t> parents can provide safe and nurturing care for their children when they receive needed supports. [Slide 12]</a:t>
            </a:r>
            <a:endParaRPr lang="en-US" sz="2000" b="0" i="0" u="none" strike="noStrike" kern="1200" cap="none" spc="0" normalizeH="0" baseline="0" noProof="0">
              <a:ln>
                <a:noFill/>
              </a:ln>
              <a:solidFill>
                <a:prstClr val="black"/>
              </a:solidFill>
              <a:effectLst/>
              <a:uLnTx/>
              <a:uFillTx/>
              <a:latin typeface="Styrene A Regular"/>
              <a:ea typeface="+mn-ea"/>
              <a:cs typeface="+mn-cs"/>
            </a:endParaRPr>
          </a:p>
          <a:p>
            <a:pPr marL="628650" lvl="1" indent="-171450">
              <a:lnSpc>
                <a:spcPct val="100000"/>
              </a:lnSpc>
              <a:spcBef>
                <a:spcPts val="0"/>
              </a:spcBef>
              <a:buClrTx/>
              <a:buSzTx/>
              <a:buFont typeface="Arial" panose="020B0604020202020204" pitchFamily="34" charset="0"/>
              <a:buChar char="•"/>
              <a:defRPr/>
            </a:pPr>
            <a:r>
              <a:rPr kumimoji="0" lang="en-US" sz="2000" b="0" i="0" u="none" strike="noStrike" kern="1200" cap="none" spc="0" normalizeH="0" baseline="0" noProof="0">
                <a:ln>
                  <a:noFill/>
                </a:ln>
                <a:solidFill>
                  <a:prstClr val="black"/>
                </a:solidFill>
                <a:effectLst/>
                <a:uLnTx/>
                <a:uFillTx/>
                <a:latin typeface="Styrene A Regular"/>
                <a:ea typeface="+mn-ea"/>
                <a:cs typeface="+mn-cs"/>
              </a:rPr>
              <a:t>While most Americans view child abuse or neglect as intentional, this is particularly true of those who said religion plays a large and moderate role in their life. [Slide 12, 13]</a:t>
            </a:r>
          </a:p>
          <a:p>
            <a:pPr marL="628650" lvl="1" indent="-171450">
              <a:spcBef>
                <a:spcPts val="0"/>
              </a:spcBef>
              <a:buClrTx/>
              <a:buSzTx/>
              <a:buFont typeface="Arial" panose="020B0604020202020204" pitchFamily="34" charset="0"/>
              <a:buChar char="•"/>
              <a:defRPr/>
            </a:pPr>
            <a:r>
              <a:rPr lang="en-US" sz="2000">
                <a:latin typeface="Styrene A Regular"/>
              </a:rPr>
              <a:t>While those who said religion plays a minimal role are more likely to believe that drugs and alcohol are a main cause of neglect, it is those who said religion plays a large role that believe investigation is warranted when a child is born substance exposed and when there is evidence of parental substance abuse. [Slide 9, Slide 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Styrene A Regular"/>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Styrene A Regular"/>
              <a:ea typeface="+mn-ea"/>
              <a:cs typeface="+mn-cs"/>
            </a:endParaRPr>
          </a:p>
          <a:p>
            <a:pPr marL="0" indent="0">
              <a:spcBef>
                <a:spcPts val="0"/>
              </a:spcBef>
              <a:spcAft>
                <a:spcPts val="600"/>
              </a:spcAft>
              <a:buSzPts val="2000"/>
            </a:pPr>
            <a:r>
              <a:rPr lang="en-US" sz="2000">
                <a:latin typeface="Styrene A Regular"/>
              </a:rPr>
              <a:t> </a:t>
            </a:r>
          </a:p>
          <a:p>
            <a:pPr marL="628650" lvl="1" indent="-171450">
              <a:lnSpc>
                <a:spcPct val="100000"/>
              </a:lnSpc>
              <a:spcBef>
                <a:spcPts val="0"/>
              </a:spcBef>
              <a:spcAft>
                <a:spcPts val="600"/>
              </a:spcAft>
              <a:buSzPts val="2000"/>
            </a:pPr>
            <a:endParaRPr lang="en-US" sz="2000">
              <a:latin typeface="Styrene A Regular" pitchFamily="50" charset="0"/>
            </a:endParaRPr>
          </a:p>
          <a:p>
            <a:pPr marL="628650" lvl="1" indent="-171450">
              <a:spcBef>
                <a:spcPts val="0"/>
              </a:spcBef>
              <a:spcAft>
                <a:spcPts val="600"/>
              </a:spcAft>
              <a:buSzPts val="2000"/>
              <a:buFont typeface="Arial"/>
              <a:buChar char="•"/>
            </a:pPr>
            <a:endParaRPr lang="en-US" sz="2000">
              <a:latin typeface="Styrene A Regular" pitchFamily="50" charset="0"/>
            </a:endParaRPr>
          </a:p>
          <a:p>
            <a:pPr marL="171450" indent="-171450">
              <a:spcBef>
                <a:spcPts val="0"/>
              </a:spcBef>
              <a:buSzPts val="2000"/>
              <a:buFont typeface="Arial" panose="020B0604020202020204" pitchFamily="34" charset="0"/>
              <a:buChar char="•"/>
            </a:pPr>
            <a:endParaRPr lang="en-US" sz="2000">
              <a:latin typeface="Styrene A Regular" pitchFamily="50" charset="0"/>
            </a:endParaRPr>
          </a:p>
        </p:txBody>
      </p:sp>
    </p:spTree>
    <p:extLst>
      <p:ext uri="{BB962C8B-B14F-4D97-AF65-F5344CB8AC3E}">
        <p14:creationId xmlns:p14="http://schemas.microsoft.com/office/powerpoint/2010/main" val="13856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7"/>
          <p:cNvSpPr txBox="1">
            <a:spLocks noGrp="1"/>
          </p:cNvSpPr>
          <p:nvPr>
            <p:ph type="body" idx="2"/>
          </p:nvPr>
        </p:nvSpPr>
        <p:spPr>
          <a:xfrm>
            <a:off x="1087380" y="389983"/>
            <a:ext cx="10017240"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of the following factors do you think are </a:t>
            </a:r>
            <a:r>
              <a:rPr lang="en-US" sz="2800" u="sng">
                <a:solidFill>
                  <a:srgbClr val="3C618C"/>
                </a:solidFill>
                <a:latin typeface="Styrene A Black" pitchFamily="50" charset="0"/>
              </a:rPr>
              <a:t>significant contributors </a:t>
            </a:r>
            <a:r>
              <a:rPr lang="en-US" sz="2800">
                <a:solidFill>
                  <a:srgbClr val="3C618C"/>
                </a:solidFill>
                <a:latin typeface="Styrene A Black" pitchFamily="50" charset="0"/>
              </a:rPr>
              <a:t>to why CHILD NEGLECT occurs? </a:t>
            </a:r>
          </a:p>
        </p:txBody>
      </p:sp>
      <p:sp>
        <p:nvSpPr>
          <p:cNvPr id="255" name="Google Shape;255;p7"/>
          <p:cNvSpPr txBox="1"/>
          <p:nvPr/>
        </p:nvSpPr>
        <p:spPr>
          <a:xfrm>
            <a:off x="9225036" y="5438111"/>
            <a:ext cx="215733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reflect top five responses for the total population broken down by party affiliation. Respondents could “select all that apply.”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sz="1000" i="1">
              <a:latin typeface="Styrene A Regular" pitchFamily="50" charset="0"/>
            </a:endParaRPr>
          </a:p>
        </p:txBody>
      </p:sp>
      <p:pic>
        <p:nvPicPr>
          <p:cNvPr id="3" name="Picture 2" descr="A graph of different colored bars&#10;&#10;Description automatically generated with medium confidence">
            <a:extLst>
              <a:ext uri="{FF2B5EF4-FFF2-40B4-BE49-F238E27FC236}">
                <a16:creationId xmlns:a16="http://schemas.microsoft.com/office/drawing/2014/main" id="{D576CF34-9AFA-AC5B-E4D9-A75C8E9CE358}"/>
              </a:ext>
            </a:extLst>
          </p:cNvPr>
          <p:cNvPicPr>
            <a:picLocks noChangeAspect="1"/>
          </p:cNvPicPr>
          <p:nvPr/>
        </p:nvPicPr>
        <p:blipFill>
          <a:blip r:embed="rId4"/>
          <a:stretch>
            <a:fillRect/>
          </a:stretch>
        </p:blipFill>
        <p:spPr>
          <a:xfrm>
            <a:off x="2763749" y="1433878"/>
            <a:ext cx="6419424" cy="53923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9"/>
          <p:cNvSpPr txBox="1">
            <a:spLocks noGrp="1"/>
          </p:cNvSpPr>
          <p:nvPr>
            <p:ph type="body" idx="2"/>
          </p:nvPr>
        </p:nvSpPr>
        <p:spPr>
          <a:xfrm>
            <a:off x="1068512" y="489925"/>
            <a:ext cx="10245588"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Which of the following factors do you think is typically the </a:t>
            </a:r>
            <a:r>
              <a:rPr lang="en-US" sz="2800" u="sng">
                <a:solidFill>
                  <a:srgbClr val="3C618C"/>
                </a:solidFill>
                <a:latin typeface="Styrene A Black" pitchFamily="50" charset="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primary cause </a:t>
            </a:r>
            <a:r>
              <a:rPr lang="en-US" sz="2800">
                <a:solidFill>
                  <a:srgbClr val="3C618C"/>
                </a:solidFill>
                <a:latin typeface="Styrene A Black" pitchFamily="50" charset="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of CHILD NEGLECT? </a:t>
            </a:r>
          </a:p>
        </p:txBody>
      </p:sp>
      <p:sp>
        <p:nvSpPr>
          <p:cNvPr id="270" name="Google Shape;270;p9"/>
          <p:cNvSpPr txBox="1"/>
          <p:nvPr/>
        </p:nvSpPr>
        <p:spPr>
          <a:xfrm>
            <a:off x="9204336" y="5705860"/>
            <a:ext cx="2190144" cy="1015622"/>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top five responses for the total population broken down by party affiliation.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lang="en-US" sz="1000" i="1">
              <a:latin typeface="Styrene A Regular" pitchFamily="50" charset="0"/>
            </a:endParaRPr>
          </a:p>
        </p:txBody>
      </p:sp>
      <p:pic>
        <p:nvPicPr>
          <p:cNvPr id="3" name="Picture 2" descr="A graph with numbers and text&#10;&#10;Description automatically generated with medium confidence">
            <a:extLst>
              <a:ext uri="{FF2B5EF4-FFF2-40B4-BE49-F238E27FC236}">
                <a16:creationId xmlns:a16="http://schemas.microsoft.com/office/drawing/2014/main" id="{D249F656-F4E0-8D6F-96DA-7DE88E63BFD5}"/>
              </a:ext>
            </a:extLst>
          </p:cNvPr>
          <p:cNvPicPr>
            <a:picLocks noChangeAspect="1"/>
          </p:cNvPicPr>
          <p:nvPr/>
        </p:nvPicPr>
        <p:blipFill>
          <a:blip r:embed="rId4"/>
          <a:stretch>
            <a:fillRect/>
          </a:stretch>
        </p:blipFill>
        <p:spPr>
          <a:xfrm>
            <a:off x="2875264" y="1531850"/>
            <a:ext cx="6340653" cy="53261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3097</Words>
  <Application>Microsoft Office PowerPoint</Application>
  <PresentationFormat>Widescreen</PresentationFormat>
  <Paragraphs>149</Paragraphs>
  <Slides>53</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Styrene A Black</vt:lpstr>
      <vt:lpstr>Styrene A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Magee</dc:creator>
  <cp:lastModifiedBy>Emily Wielk</cp:lastModifiedBy>
  <cp:revision>1</cp:revision>
  <dcterms:created xsi:type="dcterms:W3CDTF">2023-06-20T22:12:16Z</dcterms:created>
  <dcterms:modified xsi:type="dcterms:W3CDTF">2024-02-19T19:57:56Z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0x01010028FC0F30F4C9AA4DAA68674F135280B6000F52F4C6FA9B13468F4DB06BAC99C2F6</vt:lpwstr>
  </property>
  <property fmtid="{D5CDD505-2E9C-101B-9397-08002B2CF9AE}" pid="3" name="MediaServiceImageTags">
    <vt:lpwstr/>
  </property>
  <property fmtid="{D5CDD505-2E9C-101B-9397-08002B2CF9AE}" pid="4" name="SharedWithUsers">
    <vt:lpwstr>12657;#Michael Lovegrove;#22002;#Tara G. Williams</vt:lpwstr>
  </property>
</Properties>
</file>