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sldIdLst>
    <p:sldId id="256" r:id="rId2"/>
    <p:sldId id="337" r:id="rId3"/>
    <p:sldId id="257" r:id="rId4"/>
    <p:sldId id="343" r:id="rId5"/>
    <p:sldId id="258" r:id="rId6"/>
    <p:sldId id="316" r:id="rId7"/>
    <p:sldId id="338" r:id="rId8"/>
    <p:sldId id="260" r:id="rId9"/>
    <p:sldId id="314" r:id="rId10"/>
    <p:sldId id="339" r:id="rId11"/>
    <p:sldId id="306" r:id="rId12"/>
    <p:sldId id="307" r:id="rId13"/>
    <p:sldId id="308" r:id="rId14"/>
    <p:sldId id="309" r:id="rId15"/>
    <p:sldId id="304" r:id="rId16"/>
    <p:sldId id="265" r:id="rId17"/>
    <p:sldId id="317" r:id="rId18"/>
    <p:sldId id="266" r:id="rId19"/>
    <p:sldId id="267" r:id="rId20"/>
    <p:sldId id="269" r:id="rId21"/>
    <p:sldId id="332" r:id="rId22"/>
    <p:sldId id="342" r:id="rId23"/>
    <p:sldId id="341" r:id="rId24"/>
    <p:sldId id="270" r:id="rId25"/>
    <p:sldId id="286" r:id="rId26"/>
    <p:sldId id="272" r:id="rId27"/>
    <p:sldId id="274" r:id="rId28"/>
    <p:sldId id="318" r:id="rId29"/>
    <p:sldId id="320" r:id="rId30"/>
    <p:sldId id="278" r:id="rId31"/>
    <p:sldId id="275" r:id="rId32"/>
    <p:sldId id="279" r:id="rId33"/>
    <p:sldId id="281" r:id="rId34"/>
    <p:sldId id="322" r:id="rId35"/>
    <p:sldId id="284" r:id="rId36"/>
    <p:sldId id="285" r:id="rId37"/>
    <p:sldId id="287" r:id="rId38"/>
    <p:sldId id="333" r:id="rId39"/>
    <p:sldId id="345" r:id="rId40"/>
    <p:sldId id="288" r:id="rId41"/>
    <p:sldId id="290" r:id="rId42"/>
    <p:sldId id="312" r:id="rId43"/>
    <p:sldId id="292" r:id="rId44"/>
    <p:sldId id="294" r:id="rId45"/>
    <p:sldId id="295" r:id="rId46"/>
    <p:sldId id="330" r:id="rId47"/>
    <p:sldId id="323" r:id="rId48"/>
    <p:sldId id="324" r:id="rId49"/>
    <p:sldId id="301" r:id="rId50"/>
    <p:sldId id="298" r:id="rId51"/>
    <p:sldId id="296" r:id="rId52"/>
    <p:sldId id="326" r:id="rId53"/>
    <p:sldId id="300" r:id="rId54"/>
    <p:sldId id="327" r:id="rId55"/>
    <p:sldId id="299" r:id="rId56"/>
    <p:sldId id="329" r:id="rId57"/>
    <p:sldId id="328" r:id="rId58"/>
    <p:sldId id="310" r:id="rId59"/>
    <p:sldId id="331" r:id="rId60"/>
    <p:sldId id="335" r:id="rId6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jcDR4rnHZggLpWrAK/QUb/wJWa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e Stangler" initials="" lastIdx="8" clrIdx="0"/>
  <p:cmAuthor id="1" name="Robert Geen" initials="" lastIdx="1" clrIdx="1"/>
  <p:cmAuthor id="2" name="Emily Wielk" initials="EW" lastIdx="81" clrIdx="2">
    <p:extLst>
      <p:ext uri="{19B8F6BF-5375-455C-9EA6-DF929625EA0E}">
        <p15:presenceInfo xmlns:p15="http://schemas.microsoft.com/office/powerpoint/2012/main" userId="S::ewielk@bipartisanpolicy.org::fd14e6e8-cf05-44b0-ab54-c5765a49d63a" providerId="AD"/>
      </p:ext>
    </p:extLst>
  </p:cmAuthor>
  <p:cmAuthor id="3" name="Rob Geen" initials="RG" lastIdx="6" clrIdx="3">
    <p:extLst>
      <p:ext uri="{19B8F6BF-5375-455C-9EA6-DF929625EA0E}">
        <p15:presenceInfo xmlns:p15="http://schemas.microsoft.com/office/powerpoint/2012/main" userId="S::rgeen@bipartisanpolicy.org::da271516-2672-4096-8f4c-d6b16cb03570" providerId="AD"/>
      </p:ext>
    </p:extLst>
  </p:cmAuthor>
  <p:cmAuthor id="4" name="Dane Stangler" initials="DS" lastIdx="5" clrIdx="4">
    <p:extLst>
      <p:ext uri="{19B8F6BF-5375-455C-9EA6-DF929625EA0E}">
        <p15:presenceInfo xmlns:p15="http://schemas.microsoft.com/office/powerpoint/2012/main" userId="S::dstangler@bipartisanpolicy.org::422d9323-2b50-45ae-ac53-89f76d402c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18C"/>
    <a:srgbClr val="E33C45"/>
    <a:srgbClr val="4A76AC"/>
    <a:srgbClr val="5B86B9"/>
    <a:srgbClr val="4C5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C556E-6BB3-4030-9D1D-E10BA0FAE194}" v="1" dt="2024-02-19T19:44:08.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 Manning" userId="S::lmanning@bipartisanpolicy.org::960f1c9e-dd6b-4517-8323-2fba26397584" providerId="AD" clId="Web-{5A007BA2-6828-3B4B-52F2-8E9BA688B5E0}"/>
    <pc:docChg chg="modSld">
      <pc:chgData name="Luci Manning" userId="S::lmanning@bipartisanpolicy.org::960f1c9e-dd6b-4517-8323-2fba26397584" providerId="AD" clId="Web-{5A007BA2-6828-3B4B-52F2-8E9BA688B5E0}" dt="2024-01-17T01:20:31.407" v="24" actId="20577"/>
      <pc:docMkLst>
        <pc:docMk/>
      </pc:docMkLst>
      <pc:sldChg chg="modSp">
        <pc:chgData name="Luci Manning" userId="S::lmanning@bipartisanpolicy.org::960f1c9e-dd6b-4517-8323-2fba26397584" providerId="AD" clId="Web-{5A007BA2-6828-3B4B-52F2-8E9BA688B5E0}" dt="2024-01-16T17:24:29.331" v="1" actId="20577"/>
        <pc:sldMkLst>
          <pc:docMk/>
          <pc:sldMk cId="0" sldId="256"/>
        </pc:sldMkLst>
        <pc:spChg chg="mod">
          <ac:chgData name="Luci Manning" userId="S::lmanning@bipartisanpolicy.org::960f1c9e-dd6b-4517-8323-2fba26397584" providerId="AD" clId="Web-{5A007BA2-6828-3B4B-52F2-8E9BA688B5E0}" dt="2024-01-16T17:24:29.331" v="1" actId="20577"/>
          <ac:spMkLst>
            <pc:docMk/>
            <pc:sldMk cId="0" sldId="256"/>
            <ac:spMk id="217" creationId="{00000000-0000-0000-0000-000000000000}"/>
          </ac:spMkLst>
        </pc:spChg>
      </pc:sldChg>
      <pc:sldChg chg="modSp">
        <pc:chgData name="Luci Manning" userId="S::lmanning@bipartisanpolicy.org::960f1c9e-dd6b-4517-8323-2fba26397584" providerId="AD" clId="Web-{5A007BA2-6828-3B4B-52F2-8E9BA688B5E0}" dt="2024-01-16T17:50:10.515" v="5" actId="20577"/>
        <pc:sldMkLst>
          <pc:docMk/>
          <pc:sldMk cId="0" sldId="257"/>
        </pc:sldMkLst>
        <pc:spChg chg="mod">
          <ac:chgData name="Luci Manning" userId="S::lmanning@bipartisanpolicy.org::960f1c9e-dd6b-4517-8323-2fba26397584" providerId="AD" clId="Web-{5A007BA2-6828-3B4B-52F2-8E9BA688B5E0}" dt="2024-01-16T17:50:10.515" v="5" actId="20577"/>
          <ac:spMkLst>
            <pc:docMk/>
            <pc:sldMk cId="0" sldId="257"/>
            <ac:spMk id="228" creationId="{00000000-0000-0000-0000-000000000000}"/>
          </ac:spMkLst>
        </pc:spChg>
      </pc:sldChg>
      <pc:sldChg chg="modSp">
        <pc:chgData name="Luci Manning" userId="S::lmanning@bipartisanpolicy.org::960f1c9e-dd6b-4517-8323-2fba26397584" providerId="AD" clId="Web-{5A007BA2-6828-3B4B-52F2-8E9BA688B5E0}" dt="2024-01-16T18:14:30.958" v="14" actId="20577"/>
        <pc:sldMkLst>
          <pc:docMk/>
          <pc:sldMk cId="0" sldId="274"/>
        </pc:sldMkLst>
        <pc:spChg chg="mod">
          <ac:chgData name="Luci Manning" userId="S::lmanning@bipartisanpolicy.org::960f1c9e-dd6b-4517-8323-2fba26397584" providerId="AD" clId="Web-{5A007BA2-6828-3B4B-52F2-8E9BA688B5E0}" dt="2024-01-16T18:14:30.958" v="14" actId="20577"/>
          <ac:spMkLst>
            <pc:docMk/>
            <pc:sldMk cId="0" sldId="274"/>
            <ac:spMk id="344" creationId="{00000000-0000-0000-0000-000000000000}"/>
          </ac:spMkLst>
        </pc:spChg>
      </pc:sldChg>
      <pc:sldChg chg="modSp">
        <pc:chgData name="Luci Manning" userId="S::lmanning@bipartisanpolicy.org::960f1c9e-dd6b-4517-8323-2fba26397584" providerId="AD" clId="Web-{5A007BA2-6828-3B4B-52F2-8E9BA688B5E0}" dt="2024-01-17T01:08:52.721" v="16" actId="20577"/>
        <pc:sldMkLst>
          <pc:docMk/>
          <pc:sldMk cId="0" sldId="281"/>
        </pc:sldMkLst>
        <pc:spChg chg="mod">
          <ac:chgData name="Luci Manning" userId="S::lmanning@bipartisanpolicy.org::960f1c9e-dd6b-4517-8323-2fba26397584" providerId="AD" clId="Web-{5A007BA2-6828-3B4B-52F2-8E9BA688B5E0}" dt="2024-01-17T01:08:52.721" v="16" actId="20577"/>
          <ac:spMkLst>
            <pc:docMk/>
            <pc:sldMk cId="0" sldId="281"/>
            <ac:spMk id="393" creationId="{00000000-0000-0000-0000-000000000000}"/>
          </ac:spMkLst>
        </pc:spChg>
      </pc:sldChg>
      <pc:sldChg chg="modSp">
        <pc:chgData name="Luci Manning" userId="S::lmanning@bipartisanpolicy.org::960f1c9e-dd6b-4517-8323-2fba26397584" providerId="AD" clId="Web-{5A007BA2-6828-3B4B-52F2-8E9BA688B5E0}" dt="2024-01-16T18:05:05.975" v="10" actId="20577"/>
        <pc:sldMkLst>
          <pc:docMk/>
          <pc:sldMk cId="0" sldId="306"/>
        </pc:sldMkLst>
        <pc:spChg chg="mod">
          <ac:chgData name="Luci Manning" userId="S::lmanning@bipartisanpolicy.org::960f1c9e-dd6b-4517-8323-2fba26397584" providerId="AD" clId="Web-{5A007BA2-6828-3B4B-52F2-8E9BA688B5E0}" dt="2024-01-16T18:05:05.975" v="10" actId="20577"/>
          <ac:spMkLst>
            <pc:docMk/>
            <pc:sldMk cId="0" sldId="306"/>
            <ac:spMk id="254" creationId="{00000000-0000-0000-0000-000000000000}"/>
          </ac:spMkLst>
        </pc:spChg>
      </pc:sldChg>
      <pc:sldChg chg="modSp">
        <pc:chgData name="Luci Manning" userId="S::lmanning@bipartisanpolicy.org::960f1c9e-dd6b-4517-8323-2fba26397584" providerId="AD" clId="Web-{5A007BA2-6828-3B4B-52F2-8E9BA688B5E0}" dt="2024-01-16T18:05:47.945" v="11" actId="20577"/>
        <pc:sldMkLst>
          <pc:docMk/>
          <pc:sldMk cId="0" sldId="307"/>
        </pc:sldMkLst>
        <pc:spChg chg="mod">
          <ac:chgData name="Luci Manning" userId="S::lmanning@bipartisanpolicy.org::960f1c9e-dd6b-4517-8323-2fba26397584" providerId="AD" clId="Web-{5A007BA2-6828-3B4B-52F2-8E9BA688B5E0}" dt="2024-01-16T18:05:47.945" v="11" actId="20577"/>
          <ac:spMkLst>
            <pc:docMk/>
            <pc:sldMk cId="0" sldId="307"/>
            <ac:spMk id="269" creationId="{00000000-0000-0000-0000-000000000000}"/>
          </ac:spMkLst>
        </pc:spChg>
      </pc:sldChg>
      <pc:sldChg chg="modSp">
        <pc:chgData name="Luci Manning" userId="S::lmanning@bipartisanpolicy.org::960f1c9e-dd6b-4517-8323-2fba26397584" providerId="AD" clId="Web-{5A007BA2-6828-3B4B-52F2-8E9BA688B5E0}" dt="2024-01-16T18:06:29.884" v="12" actId="20577"/>
        <pc:sldMkLst>
          <pc:docMk/>
          <pc:sldMk cId="0" sldId="308"/>
        </pc:sldMkLst>
        <pc:spChg chg="mod">
          <ac:chgData name="Luci Manning" userId="S::lmanning@bipartisanpolicy.org::960f1c9e-dd6b-4517-8323-2fba26397584" providerId="AD" clId="Web-{5A007BA2-6828-3B4B-52F2-8E9BA688B5E0}" dt="2024-01-16T18:06:29.884" v="12" actId="20577"/>
          <ac:spMkLst>
            <pc:docMk/>
            <pc:sldMk cId="0" sldId="308"/>
            <ac:spMk id="261" creationId="{00000000-0000-0000-0000-000000000000}"/>
          </ac:spMkLst>
        </pc:spChg>
      </pc:sldChg>
      <pc:sldChg chg="modSp">
        <pc:chgData name="Luci Manning" userId="S::lmanning@bipartisanpolicy.org::960f1c9e-dd6b-4517-8323-2fba26397584" providerId="AD" clId="Web-{5A007BA2-6828-3B4B-52F2-8E9BA688B5E0}" dt="2024-01-16T18:07:05.306" v="13" actId="20577"/>
        <pc:sldMkLst>
          <pc:docMk/>
          <pc:sldMk cId="0" sldId="309"/>
        </pc:sldMkLst>
        <pc:spChg chg="mod">
          <ac:chgData name="Luci Manning" userId="S::lmanning@bipartisanpolicy.org::960f1c9e-dd6b-4517-8323-2fba26397584" providerId="AD" clId="Web-{5A007BA2-6828-3B4B-52F2-8E9BA688B5E0}" dt="2024-01-16T18:07:05.306" v="13" actId="20577"/>
          <ac:spMkLst>
            <pc:docMk/>
            <pc:sldMk cId="0" sldId="309"/>
            <ac:spMk id="276" creationId="{00000000-0000-0000-0000-000000000000}"/>
          </ac:spMkLst>
        </pc:spChg>
      </pc:sldChg>
      <pc:sldChg chg="modSp">
        <pc:chgData name="Luci Manning" userId="S::lmanning@bipartisanpolicy.org::960f1c9e-dd6b-4517-8323-2fba26397584" providerId="AD" clId="Web-{5A007BA2-6828-3B4B-52F2-8E9BA688B5E0}" dt="2024-01-17T01:20:31.407" v="24" actId="20577"/>
        <pc:sldMkLst>
          <pc:docMk/>
          <pc:sldMk cId="53736918" sldId="310"/>
        </pc:sldMkLst>
        <pc:spChg chg="mod">
          <ac:chgData name="Luci Manning" userId="S::lmanning@bipartisanpolicy.org::960f1c9e-dd6b-4517-8323-2fba26397584" providerId="AD" clId="Web-{5A007BA2-6828-3B4B-52F2-8E9BA688B5E0}" dt="2024-01-17T01:20:31.407" v="24" actId="20577"/>
          <ac:spMkLst>
            <pc:docMk/>
            <pc:sldMk cId="53736918" sldId="310"/>
            <ac:spMk id="2" creationId="{F1851302-2294-48F7-EF46-D128C30985BD}"/>
          </ac:spMkLst>
        </pc:spChg>
      </pc:sldChg>
      <pc:sldChg chg="modSp">
        <pc:chgData name="Luci Manning" userId="S::lmanning@bipartisanpolicy.org::960f1c9e-dd6b-4517-8323-2fba26397584" providerId="AD" clId="Web-{5A007BA2-6828-3B4B-52F2-8E9BA688B5E0}" dt="2024-01-17T01:14:52.697" v="19" actId="20577"/>
        <pc:sldMkLst>
          <pc:docMk/>
          <pc:sldMk cId="3607329705" sldId="333"/>
        </pc:sldMkLst>
        <pc:spChg chg="mod">
          <ac:chgData name="Luci Manning" userId="S::lmanning@bipartisanpolicy.org::960f1c9e-dd6b-4517-8323-2fba26397584" providerId="AD" clId="Web-{5A007BA2-6828-3B4B-52F2-8E9BA688B5E0}" dt="2024-01-17T01:14:52.697" v="19" actId="20577"/>
          <ac:spMkLst>
            <pc:docMk/>
            <pc:sldMk cId="3607329705" sldId="333"/>
            <ac:spMk id="244" creationId="{00000000-0000-0000-0000-000000000000}"/>
          </ac:spMkLst>
        </pc:spChg>
      </pc:sldChg>
      <pc:sldChg chg="modSp">
        <pc:chgData name="Luci Manning" userId="S::lmanning@bipartisanpolicy.org::960f1c9e-dd6b-4517-8323-2fba26397584" providerId="AD" clId="Web-{5A007BA2-6828-3B4B-52F2-8E9BA688B5E0}" dt="2024-01-16T17:59:31.310" v="7" actId="20577"/>
        <pc:sldMkLst>
          <pc:docMk/>
          <pc:sldMk cId="4103181715" sldId="339"/>
        </pc:sldMkLst>
        <pc:spChg chg="mod">
          <ac:chgData name="Luci Manning" userId="S::lmanning@bipartisanpolicy.org::960f1c9e-dd6b-4517-8323-2fba26397584" providerId="AD" clId="Web-{5A007BA2-6828-3B4B-52F2-8E9BA688B5E0}" dt="2024-01-16T17:59:31.310" v="7" actId="20577"/>
          <ac:spMkLst>
            <pc:docMk/>
            <pc:sldMk cId="4103181715" sldId="339"/>
            <ac:spMk id="244" creationId="{00000000-0000-0000-0000-000000000000}"/>
          </ac:spMkLst>
        </pc:spChg>
      </pc:sldChg>
    </pc:docChg>
  </pc:docChgLst>
  <pc:docChgLst>
    <pc:chgData name="Emily Wielk" userId="fd14e6e8-cf05-44b0-ab54-c5765a49d63a" providerId="ADAL" clId="{311196CB-5E1D-49E5-B658-492126529CFD}"/>
    <pc:docChg chg="undo redo custSel addSld delSld modSld sldOrd">
      <pc:chgData name="Emily Wielk" userId="fd14e6e8-cf05-44b0-ab54-c5765a49d63a" providerId="ADAL" clId="{311196CB-5E1D-49E5-B658-492126529CFD}" dt="2024-01-24T21:25:37.531" v="17528" actId="1592"/>
      <pc:docMkLst>
        <pc:docMk/>
      </pc:docMkLst>
      <pc:sldChg chg="modSp mod">
        <pc:chgData name="Emily Wielk" userId="fd14e6e8-cf05-44b0-ab54-c5765a49d63a" providerId="ADAL" clId="{311196CB-5E1D-49E5-B658-492126529CFD}" dt="2023-12-13T18:20:12.216" v="9262" actId="14100"/>
        <pc:sldMkLst>
          <pc:docMk/>
          <pc:sldMk cId="0" sldId="256"/>
        </pc:sldMkLst>
        <pc:spChg chg="mod">
          <ac:chgData name="Emily Wielk" userId="fd14e6e8-cf05-44b0-ab54-c5765a49d63a" providerId="ADAL" clId="{311196CB-5E1D-49E5-B658-492126529CFD}" dt="2023-12-13T18:20:12.216" v="9262" actId="14100"/>
          <ac:spMkLst>
            <pc:docMk/>
            <pc:sldMk cId="0" sldId="256"/>
            <ac:spMk id="217" creationId="{00000000-0000-0000-0000-000000000000}"/>
          </ac:spMkLst>
        </pc:spChg>
      </pc:sldChg>
      <pc:sldChg chg="addSp delSp modSp mod addCm delCm modCm">
        <pc:chgData name="Emily Wielk" userId="fd14e6e8-cf05-44b0-ab54-c5765a49d63a" providerId="ADAL" clId="{311196CB-5E1D-49E5-B658-492126529CFD}" dt="2024-01-11T17:21:17.425" v="17419" actId="1592"/>
        <pc:sldMkLst>
          <pc:docMk/>
          <pc:sldMk cId="0" sldId="257"/>
        </pc:sldMkLst>
        <pc:spChg chg="add mod">
          <ac:chgData name="Emily Wielk" userId="fd14e6e8-cf05-44b0-ab54-c5765a49d63a" providerId="ADAL" clId="{311196CB-5E1D-49E5-B658-492126529CFD}" dt="2024-01-11T17:07:38.379" v="17269" actId="1036"/>
          <ac:spMkLst>
            <pc:docMk/>
            <pc:sldMk cId="0" sldId="257"/>
            <ac:spMk id="3" creationId="{D7C07CC0-D313-6CDF-5317-FE641B7C4C2A}"/>
          </ac:spMkLst>
        </pc:spChg>
        <pc:spChg chg="mod">
          <ac:chgData name="Emily Wielk" userId="fd14e6e8-cf05-44b0-ab54-c5765a49d63a" providerId="ADAL" clId="{311196CB-5E1D-49E5-B658-492126529CFD}" dt="2024-01-03T17:06:09.792" v="16721" actId="255"/>
          <ac:spMkLst>
            <pc:docMk/>
            <pc:sldMk cId="0" sldId="257"/>
            <ac:spMk id="223" creationId="{00000000-0000-0000-0000-000000000000}"/>
          </ac:spMkLst>
        </pc:spChg>
        <pc:spChg chg="mod topLvl">
          <ac:chgData name="Emily Wielk" userId="fd14e6e8-cf05-44b0-ab54-c5765a49d63a" providerId="ADAL" clId="{311196CB-5E1D-49E5-B658-492126529CFD}" dt="2024-01-03T17:06:19.756" v="16722" actId="164"/>
          <ac:spMkLst>
            <pc:docMk/>
            <pc:sldMk cId="0" sldId="257"/>
            <ac:spMk id="224" creationId="{00000000-0000-0000-0000-000000000000}"/>
          </ac:spMkLst>
        </pc:spChg>
        <pc:spChg chg="mod topLvl">
          <ac:chgData name="Emily Wielk" userId="fd14e6e8-cf05-44b0-ab54-c5765a49d63a" providerId="ADAL" clId="{311196CB-5E1D-49E5-B658-492126529CFD}" dt="2024-01-03T17:06:19.756" v="16722" actId="164"/>
          <ac:spMkLst>
            <pc:docMk/>
            <pc:sldMk cId="0" sldId="257"/>
            <ac:spMk id="226" creationId="{00000000-0000-0000-0000-000000000000}"/>
          </ac:spMkLst>
        </pc:spChg>
        <pc:spChg chg="mod topLvl">
          <ac:chgData name="Emily Wielk" userId="fd14e6e8-cf05-44b0-ab54-c5765a49d63a" providerId="ADAL" clId="{311196CB-5E1D-49E5-B658-492126529CFD}" dt="2024-01-03T17:06:19.756" v="16722" actId="164"/>
          <ac:spMkLst>
            <pc:docMk/>
            <pc:sldMk cId="0" sldId="257"/>
            <ac:spMk id="228" creationId="{00000000-0000-0000-0000-000000000000}"/>
          </ac:spMkLst>
        </pc:spChg>
        <pc:spChg chg="mod topLvl">
          <ac:chgData name="Emily Wielk" userId="fd14e6e8-cf05-44b0-ab54-c5765a49d63a" providerId="ADAL" clId="{311196CB-5E1D-49E5-B658-492126529CFD}" dt="2024-01-11T17:07:34.714" v="17261" actId="1035"/>
          <ac:spMkLst>
            <pc:docMk/>
            <pc:sldMk cId="0" sldId="257"/>
            <ac:spMk id="230" creationId="{00000000-0000-0000-0000-000000000000}"/>
          </ac:spMkLst>
        </pc:spChg>
        <pc:grpChg chg="add mod">
          <ac:chgData name="Emily Wielk" userId="fd14e6e8-cf05-44b0-ab54-c5765a49d63a" providerId="ADAL" clId="{311196CB-5E1D-49E5-B658-492126529CFD}" dt="2024-01-03T17:22:13.444" v="17046" actId="14100"/>
          <ac:grpSpMkLst>
            <pc:docMk/>
            <pc:sldMk cId="0" sldId="257"/>
            <ac:grpSpMk id="2" creationId="{7C68BB40-A0C3-9123-8A78-37C67480C251}"/>
          </ac:grpSpMkLst>
        </pc:grpChg>
        <pc:grpChg chg="del mod">
          <ac:chgData name="Emily Wielk" userId="fd14e6e8-cf05-44b0-ab54-c5765a49d63a" providerId="ADAL" clId="{311196CB-5E1D-49E5-B658-492126529CFD}" dt="2023-12-18T15:22:46.697" v="12590" actId="478"/>
          <ac:grpSpMkLst>
            <pc:docMk/>
            <pc:sldMk cId="0" sldId="257"/>
            <ac:grpSpMk id="2" creationId="{A01270CA-36ED-74C1-5C5D-BF1179905040}"/>
          </ac:grpSpMkLst>
        </pc:grpChg>
        <pc:grpChg chg="add del mod">
          <ac:chgData name="Emily Wielk" userId="fd14e6e8-cf05-44b0-ab54-c5765a49d63a" providerId="ADAL" clId="{311196CB-5E1D-49E5-B658-492126529CFD}" dt="2023-12-18T15:22:09.591" v="12583" actId="478"/>
          <ac:grpSpMkLst>
            <pc:docMk/>
            <pc:sldMk cId="0" sldId="257"/>
            <ac:grpSpMk id="4" creationId="{630A6984-165A-19C9-CA79-26B112EF3675}"/>
          </ac:grpSpMkLst>
        </pc:grpChg>
        <pc:grpChg chg="del mod">
          <ac:chgData name="Emily Wielk" userId="fd14e6e8-cf05-44b0-ab54-c5765a49d63a" providerId="ADAL" clId="{311196CB-5E1D-49E5-B658-492126529CFD}" dt="2023-12-18T15:23:41.229" v="12599" actId="478"/>
          <ac:grpSpMkLst>
            <pc:docMk/>
            <pc:sldMk cId="0" sldId="257"/>
            <ac:grpSpMk id="5" creationId="{B37461DB-E13B-506E-8AFE-87F31ECC49A2}"/>
          </ac:grpSpMkLst>
        </pc:grpChg>
        <pc:grpChg chg="del mod">
          <ac:chgData name="Emily Wielk" userId="fd14e6e8-cf05-44b0-ab54-c5765a49d63a" providerId="ADAL" clId="{311196CB-5E1D-49E5-B658-492126529CFD}" dt="2023-12-18T15:20:42.483" v="12554" actId="478"/>
          <ac:grpSpMkLst>
            <pc:docMk/>
            <pc:sldMk cId="0" sldId="257"/>
            <ac:grpSpMk id="6" creationId="{ABFD0F62-0882-3C0B-FF62-64C01B5FF807}"/>
          </ac:grpSpMkLst>
        </pc:grpChg>
        <pc:picChg chg="add mod">
          <ac:chgData name="Emily Wielk" userId="fd14e6e8-cf05-44b0-ab54-c5765a49d63a" providerId="ADAL" clId="{311196CB-5E1D-49E5-B658-492126529CFD}" dt="2024-01-11T17:07:41.946" v="17281" actId="1036"/>
          <ac:picMkLst>
            <pc:docMk/>
            <pc:sldMk cId="0" sldId="257"/>
            <ac:picMk id="8" creationId="{1FF5DA9F-65AC-B62B-3DBF-F2A5CE0E8E35}"/>
          </ac:picMkLst>
        </pc:picChg>
        <pc:picChg chg="add mod">
          <ac:chgData name="Emily Wielk" userId="fd14e6e8-cf05-44b0-ab54-c5765a49d63a" providerId="ADAL" clId="{311196CB-5E1D-49E5-B658-492126529CFD}" dt="2024-01-03T17:06:19.756" v="16722" actId="164"/>
          <ac:picMkLst>
            <pc:docMk/>
            <pc:sldMk cId="0" sldId="257"/>
            <ac:picMk id="10" creationId="{D14F9C7D-885A-F76F-D8E6-8956BD500EEB}"/>
          </ac:picMkLst>
        </pc:picChg>
        <pc:picChg chg="add mod">
          <ac:chgData name="Emily Wielk" userId="fd14e6e8-cf05-44b0-ab54-c5765a49d63a" providerId="ADAL" clId="{311196CB-5E1D-49E5-B658-492126529CFD}" dt="2024-01-03T17:06:19.756" v="16722" actId="164"/>
          <ac:picMkLst>
            <pc:docMk/>
            <pc:sldMk cId="0" sldId="257"/>
            <ac:picMk id="12" creationId="{7D6C198F-071E-85D2-E37D-A1145BD4C792}"/>
          </ac:picMkLst>
        </pc:picChg>
        <pc:picChg chg="add mod">
          <ac:chgData name="Emily Wielk" userId="fd14e6e8-cf05-44b0-ab54-c5765a49d63a" providerId="ADAL" clId="{311196CB-5E1D-49E5-B658-492126529CFD}" dt="2024-01-11T17:07:31.390" v="17253" actId="1035"/>
          <ac:picMkLst>
            <pc:docMk/>
            <pc:sldMk cId="0" sldId="257"/>
            <ac:picMk id="14" creationId="{2BA205B4-08FC-5F4B-8489-32ECA0E59CA1}"/>
          </ac:picMkLst>
        </pc:picChg>
        <pc:picChg chg="add mod modCrop">
          <ac:chgData name="Emily Wielk" userId="fd14e6e8-cf05-44b0-ab54-c5765a49d63a" providerId="ADAL" clId="{311196CB-5E1D-49E5-B658-492126529CFD}" dt="2024-01-03T17:06:19.756" v="16722" actId="164"/>
          <ac:picMkLst>
            <pc:docMk/>
            <pc:sldMk cId="0" sldId="257"/>
            <ac:picMk id="16" creationId="{9B1EE534-E68F-066A-C811-C399A4EF1F5B}"/>
          </ac:picMkLst>
        </pc:picChg>
        <pc:picChg chg="del mod topLvl">
          <ac:chgData name="Emily Wielk" userId="fd14e6e8-cf05-44b0-ab54-c5765a49d63a" providerId="ADAL" clId="{311196CB-5E1D-49E5-B658-492126529CFD}" dt="2023-12-18T15:23:41.229" v="12599" actId="478"/>
          <ac:picMkLst>
            <pc:docMk/>
            <pc:sldMk cId="0" sldId="257"/>
            <ac:picMk id="225" creationId="{00000000-0000-0000-0000-000000000000}"/>
          </ac:picMkLst>
        </pc:picChg>
        <pc:picChg chg="del mod topLvl">
          <ac:chgData name="Emily Wielk" userId="fd14e6e8-cf05-44b0-ab54-c5765a49d63a" providerId="ADAL" clId="{311196CB-5E1D-49E5-B658-492126529CFD}" dt="2023-12-18T15:20:42.483" v="12554" actId="478"/>
          <ac:picMkLst>
            <pc:docMk/>
            <pc:sldMk cId="0" sldId="257"/>
            <ac:picMk id="227" creationId="{00000000-0000-0000-0000-000000000000}"/>
          </ac:picMkLst>
        </pc:picChg>
        <pc:picChg chg="del mod topLvl">
          <ac:chgData name="Emily Wielk" userId="fd14e6e8-cf05-44b0-ab54-c5765a49d63a" providerId="ADAL" clId="{311196CB-5E1D-49E5-B658-492126529CFD}" dt="2023-12-18T15:22:09.591" v="12583" actId="478"/>
          <ac:picMkLst>
            <pc:docMk/>
            <pc:sldMk cId="0" sldId="257"/>
            <ac:picMk id="229" creationId="{00000000-0000-0000-0000-000000000000}"/>
          </ac:picMkLst>
        </pc:picChg>
        <pc:picChg chg="del mod topLvl">
          <ac:chgData name="Emily Wielk" userId="fd14e6e8-cf05-44b0-ab54-c5765a49d63a" providerId="ADAL" clId="{311196CB-5E1D-49E5-B658-492126529CFD}" dt="2023-12-18T15:22:46.697" v="12590" actId="478"/>
          <ac:picMkLst>
            <pc:docMk/>
            <pc:sldMk cId="0" sldId="257"/>
            <ac:picMk id="231" creationId="{00000000-0000-0000-0000-000000000000}"/>
          </ac:picMkLst>
        </pc:picChg>
      </pc:sldChg>
      <pc:sldChg chg="addSp delSp modSp mod addCm delCm modCm">
        <pc:chgData name="Emily Wielk" userId="fd14e6e8-cf05-44b0-ab54-c5765a49d63a" providerId="ADAL" clId="{311196CB-5E1D-49E5-B658-492126529CFD}" dt="2024-01-03T17:14:45.917" v="16788" actId="255"/>
        <pc:sldMkLst>
          <pc:docMk/>
          <pc:sldMk cId="0" sldId="258"/>
        </pc:sldMkLst>
        <pc:spChg chg="mod">
          <ac:chgData name="Emily Wielk" userId="fd14e6e8-cf05-44b0-ab54-c5765a49d63a" providerId="ADAL" clId="{311196CB-5E1D-49E5-B658-492126529CFD}" dt="2024-01-03T17:14:45.917" v="16788" actId="255"/>
          <ac:spMkLst>
            <pc:docMk/>
            <pc:sldMk cId="0" sldId="258"/>
            <ac:spMk id="237" creationId="{00000000-0000-0000-0000-000000000000}"/>
          </ac:spMkLst>
        </pc:spChg>
        <pc:spChg chg="del mod">
          <ac:chgData name="Emily Wielk" userId="fd14e6e8-cf05-44b0-ab54-c5765a49d63a" providerId="ADAL" clId="{311196CB-5E1D-49E5-B658-492126529CFD}" dt="2023-12-12T17:16:09.204" v="8089" actId="478"/>
          <ac:spMkLst>
            <pc:docMk/>
            <pc:sldMk cId="0" sldId="258"/>
            <ac:spMk id="238" creationId="{00000000-0000-0000-0000-000000000000}"/>
          </ac:spMkLst>
        </pc:spChg>
        <pc:picChg chg="add del mod">
          <ac:chgData name="Emily Wielk" userId="fd14e6e8-cf05-44b0-ab54-c5765a49d63a" providerId="ADAL" clId="{311196CB-5E1D-49E5-B658-492126529CFD}" dt="2023-12-15T19:41:58.302" v="9466"/>
          <ac:picMkLst>
            <pc:docMk/>
            <pc:sldMk cId="0" sldId="258"/>
            <ac:picMk id="2" creationId="{FD0AB568-10A9-FFF7-B3FB-1787B9B85D9E}"/>
          </ac:picMkLst>
        </pc:picChg>
        <pc:picChg chg="add del mod ord">
          <ac:chgData name="Emily Wielk" userId="fd14e6e8-cf05-44b0-ab54-c5765a49d63a" providerId="ADAL" clId="{311196CB-5E1D-49E5-B658-492126529CFD}" dt="2023-12-11T02:40:31.034" v="4427" actId="478"/>
          <ac:picMkLst>
            <pc:docMk/>
            <pc:sldMk cId="0" sldId="258"/>
            <ac:picMk id="3" creationId="{7A98D800-7823-AC31-B042-A492FF3A0A9B}"/>
          </ac:picMkLst>
        </pc:picChg>
        <pc:picChg chg="add del mod">
          <ac:chgData name="Emily Wielk" userId="fd14e6e8-cf05-44b0-ab54-c5765a49d63a" providerId="ADAL" clId="{311196CB-5E1D-49E5-B658-492126529CFD}" dt="2023-12-15T22:48:10.155" v="9851" actId="478"/>
          <ac:picMkLst>
            <pc:docMk/>
            <pc:sldMk cId="0" sldId="258"/>
            <ac:picMk id="4" creationId="{ADFF637C-56A6-068C-615E-E7201F543DB9}"/>
          </ac:picMkLst>
        </pc:picChg>
        <pc:picChg chg="add mod">
          <ac:chgData name="Emily Wielk" userId="fd14e6e8-cf05-44b0-ab54-c5765a49d63a" providerId="ADAL" clId="{311196CB-5E1D-49E5-B658-492126529CFD}" dt="2023-12-15T23:46:55.902" v="10634" actId="1076"/>
          <ac:picMkLst>
            <pc:docMk/>
            <pc:sldMk cId="0" sldId="258"/>
            <ac:picMk id="5" creationId="{926A09A5-3025-F8C1-D15B-4B884258CC35}"/>
          </ac:picMkLst>
        </pc:picChg>
        <pc:picChg chg="del">
          <ac:chgData name="Emily Wielk" userId="fd14e6e8-cf05-44b0-ab54-c5765a49d63a" providerId="ADAL" clId="{311196CB-5E1D-49E5-B658-492126529CFD}" dt="2023-12-08T16:48:44.070" v="70" actId="478"/>
          <ac:picMkLst>
            <pc:docMk/>
            <pc:sldMk cId="0" sldId="258"/>
            <ac:picMk id="5" creationId="{CB8293A2-35F0-9B3B-89D0-8523CC683080}"/>
          </ac:picMkLst>
        </pc:picChg>
      </pc:sldChg>
      <pc:sldChg chg="modSp del mod">
        <pc:chgData name="Emily Wielk" userId="fd14e6e8-cf05-44b0-ab54-c5765a49d63a" providerId="ADAL" clId="{311196CB-5E1D-49E5-B658-492126529CFD}" dt="2023-12-12T16:47:24.076" v="7476" actId="47"/>
        <pc:sldMkLst>
          <pc:docMk/>
          <pc:sldMk cId="0" sldId="259"/>
        </pc:sldMkLst>
        <pc:spChg chg="mod">
          <ac:chgData name="Emily Wielk" userId="fd14e6e8-cf05-44b0-ab54-c5765a49d63a" providerId="ADAL" clId="{311196CB-5E1D-49E5-B658-492126529CFD}" dt="2023-12-11T01:26:01.181" v="3678" actId="207"/>
          <ac:spMkLst>
            <pc:docMk/>
            <pc:sldMk cId="0" sldId="259"/>
            <ac:spMk id="243" creationId="{00000000-0000-0000-0000-000000000000}"/>
          </ac:spMkLst>
        </pc:spChg>
        <pc:spChg chg="mod">
          <ac:chgData name="Emily Wielk" userId="fd14e6e8-cf05-44b0-ab54-c5765a49d63a" providerId="ADAL" clId="{311196CB-5E1D-49E5-B658-492126529CFD}" dt="2023-12-11T00:32:24.235" v="1626" actId="13926"/>
          <ac:spMkLst>
            <pc:docMk/>
            <pc:sldMk cId="0" sldId="259"/>
            <ac:spMk id="244" creationId="{00000000-0000-0000-0000-000000000000}"/>
          </ac:spMkLst>
        </pc:spChg>
      </pc:sldChg>
      <pc:sldChg chg="modSp mod">
        <pc:chgData name="Emily Wielk" userId="fd14e6e8-cf05-44b0-ab54-c5765a49d63a" providerId="ADAL" clId="{311196CB-5E1D-49E5-B658-492126529CFD}" dt="2024-01-11T17:14:45.425" v="17351" actId="20577"/>
        <pc:sldMkLst>
          <pc:docMk/>
          <pc:sldMk cId="0" sldId="260"/>
        </pc:sldMkLst>
        <pc:spChg chg="mod">
          <ac:chgData name="Emily Wielk" userId="fd14e6e8-cf05-44b0-ab54-c5765a49d63a" providerId="ADAL" clId="{311196CB-5E1D-49E5-B658-492126529CFD}" dt="2024-01-11T17:14:45.425" v="17351" actId="20577"/>
          <ac:spMkLst>
            <pc:docMk/>
            <pc:sldMk cId="0" sldId="260"/>
            <ac:spMk id="249" creationId="{00000000-0000-0000-0000-000000000000}"/>
          </ac:spMkLst>
        </pc:spChg>
      </pc:sldChg>
      <pc:sldChg chg="addSp delSp modSp del mod addCm delCm modCm">
        <pc:chgData name="Emily Wielk" userId="fd14e6e8-cf05-44b0-ab54-c5765a49d63a" providerId="ADAL" clId="{311196CB-5E1D-49E5-B658-492126529CFD}" dt="2023-12-12T16:47:51.950" v="7479" actId="47"/>
        <pc:sldMkLst>
          <pc:docMk/>
          <pc:sldMk cId="0" sldId="261"/>
        </pc:sldMkLst>
        <pc:spChg chg="mod">
          <ac:chgData name="Emily Wielk" userId="fd14e6e8-cf05-44b0-ab54-c5765a49d63a" providerId="ADAL" clId="{311196CB-5E1D-49E5-B658-492126529CFD}" dt="2023-12-11T02:26:48.294" v="4341" actId="1036"/>
          <ac:spMkLst>
            <pc:docMk/>
            <pc:sldMk cId="0" sldId="261"/>
            <ac:spMk id="254" creationId="{00000000-0000-0000-0000-000000000000}"/>
          </ac:spMkLst>
        </pc:spChg>
        <pc:spChg chg="mod">
          <ac:chgData name="Emily Wielk" userId="fd14e6e8-cf05-44b0-ab54-c5765a49d63a" providerId="ADAL" clId="{311196CB-5E1D-49E5-B658-492126529CFD}" dt="2023-12-11T03:51:24.766" v="7439" actId="1076"/>
          <ac:spMkLst>
            <pc:docMk/>
            <pc:sldMk cId="0" sldId="261"/>
            <ac:spMk id="255" creationId="{00000000-0000-0000-0000-000000000000}"/>
          </ac:spMkLst>
        </pc:spChg>
        <pc:picChg chg="add mod">
          <ac:chgData name="Emily Wielk" userId="fd14e6e8-cf05-44b0-ab54-c5765a49d63a" providerId="ADAL" clId="{311196CB-5E1D-49E5-B658-492126529CFD}" dt="2023-12-11T03:51:18.835" v="7438" actId="1035"/>
          <ac:picMkLst>
            <pc:docMk/>
            <pc:sldMk cId="0" sldId="261"/>
            <ac:picMk id="3" creationId="{1F8BA9BA-CCBB-D410-73BF-351C5362B4F7}"/>
          </ac:picMkLst>
        </pc:picChg>
        <pc:picChg chg="del">
          <ac:chgData name="Emily Wielk" userId="fd14e6e8-cf05-44b0-ab54-c5765a49d63a" providerId="ADAL" clId="{311196CB-5E1D-49E5-B658-492126529CFD}" dt="2023-12-08T16:51:33.013" v="81" actId="478"/>
          <ac:picMkLst>
            <pc:docMk/>
            <pc:sldMk cId="0" sldId="261"/>
            <ac:picMk id="3" creationId="{AF2A282B-393B-ABDC-7338-49AF0F114A61}"/>
          </ac:picMkLst>
        </pc:picChg>
        <pc:picChg chg="add del mod">
          <ac:chgData name="Emily Wielk" userId="fd14e6e8-cf05-44b0-ab54-c5765a49d63a" providerId="ADAL" clId="{311196CB-5E1D-49E5-B658-492126529CFD}" dt="2023-12-11T02:40:40.807" v="4432" actId="478"/>
          <ac:picMkLst>
            <pc:docMk/>
            <pc:sldMk cId="0" sldId="261"/>
            <ac:picMk id="4" creationId="{FB5356CB-E052-DB46-3B48-78E470FC2D20}"/>
          </ac:picMkLst>
        </pc:picChg>
      </pc:sldChg>
      <pc:sldChg chg="addSp delSp modSp del mod delCm modCm">
        <pc:chgData name="Emily Wielk" userId="fd14e6e8-cf05-44b0-ab54-c5765a49d63a" providerId="ADAL" clId="{311196CB-5E1D-49E5-B658-492126529CFD}" dt="2023-12-12T16:47:53.827" v="7481" actId="47"/>
        <pc:sldMkLst>
          <pc:docMk/>
          <pc:sldMk cId="0" sldId="262"/>
        </pc:sldMkLst>
        <pc:spChg chg="mod">
          <ac:chgData name="Emily Wielk" userId="fd14e6e8-cf05-44b0-ab54-c5765a49d63a" providerId="ADAL" clId="{311196CB-5E1D-49E5-B658-492126529CFD}" dt="2023-12-11T02:27:15.839" v="4363" actId="1035"/>
          <ac:spMkLst>
            <pc:docMk/>
            <pc:sldMk cId="0" sldId="262"/>
            <ac:spMk id="261" creationId="{00000000-0000-0000-0000-000000000000}"/>
          </ac:spMkLst>
        </pc:spChg>
        <pc:spChg chg="mod">
          <ac:chgData name="Emily Wielk" userId="fd14e6e8-cf05-44b0-ab54-c5765a49d63a" providerId="ADAL" clId="{311196CB-5E1D-49E5-B658-492126529CFD}" dt="2023-12-11T02:27:18.643" v="4364" actId="1076"/>
          <ac:spMkLst>
            <pc:docMk/>
            <pc:sldMk cId="0" sldId="262"/>
            <ac:spMk id="263" creationId="{00000000-0000-0000-0000-000000000000}"/>
          </ac:spMkLst>
        </pc:spChg>
        <pc:spChg chg="del">
          <ac:chgData name="Emily Wielk" userId="fd14e6e8-cf05-44b0-ab54-c5765a49d63a" providerId="ADAL" clId="{311196CB-5E1D-49E5-B658-492126529CFD}" dt="2023-12-08T16:56:06.956" v="274" actId="478"/>
          <ac:spMkLst>
            <pc:docMk/>
            <pc:sldMk cId="0" sldId="262"/>
            <ac:spMk id="264" creationId="{00000000-0000-0000-0000-000000000000}"/>
          </ac:spMkLst>
        </pc:spChg>
        <pc:graphicFrameChg chg="add del modGraphic">
          <ac:chgData name="Emily Wielk" userId="fd14e6e8-cf05-44b0-ab54-c5765a49d63a" providerId="ADAL" clId="{311196CB-5E1D-49E5-B658-492126529CFD}" dt="2023-12-11T00:37:50.700" v="1912" actId="478"/>
          <ac:graphicFrameMkLst>
            <pc:docMk/>
            <pc:sldMk cId="0" sldId="262"/>
            <ac:graphicFrameMk id="3" creationId="{BAA75912-CE0B-B57B-FD71-19D3079034C5}"/>
          </ac:graphicFrameMkLst>
        </pc:graphicFrameChg>
        <pc:picChg chg="del">
          <ac:chgData name="Emily Wielk" userId="fd14e6e8-cf05-44b0-ab54-c5765a49d63a" providerId="ADAL" clId="{311196CB-5E1D-49E5-B658-492126529CFD}" dt="2023-12-08T16:56:39.677" v="278" actId="478"/>
          <ac:picMkLst>
            <pc:docMk/>
            <pc:sldMk cId="0" sldId="262"/>
            <ac:picMk id="3" creationId="{49A6BCC0-D7F9-EC3F-BA77-72347B8A34DA}"/>
          </ac:picMkLst>
        </pc:picChg>
        <pc:picChg chg="add del mod">
          <ac:chgData name="Emily Wielk" userId="fd14e6e8-cf05-44b0-ab54-c5765a49d63a" providerId="ADAL" clId="{311196CB-5E1D-49E5-B658-492126529CFD}" dt="2023-12-11T02:41:04.074" v="4440" actId="478"/>
          <ac:picMkLst>
            <pc:docMk/>
            <pc:sldMk cId="0" sldId="262"/>
            <ac:picMk id="4" creationId="{CC5327A7-6C8E-9AB3-1AA4-97E94D827B22}"/>
          </ac:picMkLst>
        </pc:picChg>
        <pc:picChg chg="add mod">
          <ac:chgData name="Emily Wielk" userId="fd14e6e8-cf05-44b0-ab54-c5765a49d63a" providerId="ADAL" clId="{311196CB-5E1D-49E5-B658-492126529CFD}" dt="2023-12-11T03:50:53.655" v="7406" actId="1038"/>
          <ac:picMkLst>
            <pc:docMk/>
            <pc:sldMk cId="0" sldId="262"/>
            <ac:picMk id="6" creationId="{2BDBFA81-AE03-85FB-330A-BAD5760BD5B3}"/>
          </ac:picMkLst>
        </pc:picChg>
      </pc:sldChg>
      <pc:sldChg chg="addSp delSp modSp del mod ord delCm">
        <pc:chgData name="Emily Wielk" userId="fd14e6e8-cf05-44b0-ab54-c5765a49d63a" providerId="ADAL" clId="{311196CB-5E1D-49E5-B658-492126529CFD}" dt="2023-12-12T16:47:52.823" v="7480" actId="47"/>
        <pc:sldMkLst>
          <pc:docMk/>
          <pc:sldMk cId="0" sldId="263"/>
        </pc:sldMkLst>
        <pc:spChg chg="mod">
          <ac:chgData name="Emily Wielk" userId="fd14e6e8-cf05-44b0-ab54-c5765a49d63a" providerId="ADAL" clId="{311196CB-5E1D-49E5-B658-492126529CFD}" dt="2023-12-11T02:27:02.900" v="4345" actId="255"/>
          <ac:spMkLst>
            <pc:docMk/>
            <pc:sldMk cId="0" sldId="263"/>
            <ac:spMk id="269" creationId="{00000000-0000-0000-0000-000000000000}"/>
          </ac:spMkLst>
        </pc:spChg>
        <pc:spChg chg="mod">
          <ac:chgData name="Emily Wielk" userId="fd14e6e8-cf05-44b0-ab54-c5765a49d63a" providerId="ADAL" clId="{311196CB-5E1D-49E5-B658-492126529CFD}" dt="2023-12-11T03:51:07.623" v="7424" actId="1038"/>
          <ac:spMkLst>
            <pc:docMk/>
            <pc:sldMk cId="0" sldId="263"/>
            <ac:spMk id="270" creationId="{00000000-0000-0000-0000-000000000000}"/>
          </ac:spMkLst>
        </pc:spChg>
        <pc:picChg chg="add mod">
          <ac:chgData name="Emily Wielk" userId="fd14e6e8-cf05-44b0-ab54-c5765a49d63a" providerId="ADAL" clId="{311196CB-5E1D-49E5-B658-492126529CFD}" dt="2023-12-11T03:51:03.681" v="7417" actId="1036"/>
          <ac:picMkLst>
            <pc:docMk/>
            <pc:sldMk cId="0" sldId="263"/>
            <ac:picMk id="3" creationId="{7F41ACAE-31D8-D02C-78ED-E22A2E3E8362}"/>
          </ac:picMkLst>
        </pc:picChg>
        <pc:picChg chg="del">
          <ac:chgData name="Emily Wielk" userId="fd14e6e8-cf05-44b0-ab54-c5765a49d63a" providerId="ADAL" clId="{311196CB-5E1D-49E5-B658-492126529CFD}" dt="2023-12-08T18:01:27.278" v="414" actId="478"/>
          <ac:picMkLst>
            <pc:docMk/>
            <pc:sldMk cId="0" sldId="263"/>
            <ac:picMk id="3" creationId="{ABDC05A2-243D-36D0-C02B-2173F5B0B36C}"/>
          </ac:picMkLst>
        </pc:picChg>
        <pc:picChg chg="add del mod">
          <ac:chgData name="Emily Wielk" userId="fd14e6e8-cf05-44b0-ab54-c5765a49d63a" providerId="ADAL" clId="{311196CB-5E1D-49E5-B658-492126529CFD}" dt="2023-12-11T02:41:17.887" v="4445" actId="478"/>
          <ac:picMkLst>
            <pc:docMk/>
            <pc:sldMk cId="0" sldId="263"/>
            <ac:picMk id="4" creationId="{1C21CE26-D676-8966-C983-FD3639C40F0C}"/>
          </ac:picMkLst>
        </pc:picChg>
      </pc:sldChg>
      <pc:sldChg chg="addSp delSp modSp del mod addCm modCm">
        <pc:chgData name="Emily Wielk" userId="fd14e6e8-cf05-44b0-ab54-c5765a49d63a" providerId="ADAL" clId="{311196CB-5E1D-49E5-B658-492126529CFD}" dt="2023-12-12T16:47:55.101" v="7482" actId="47"/>
        <pc:sldMkLst>
          <pc:docMk/>
          <pc:sldMk cId="0" sldId="264"/>
        </pc:sldMkLst>
        <pc:spChg chg="mod">
          <ac:chgData name="Emily Wielk" userId="fd14e6e8-cf05-44b0-ab54-c5765a49d63a" providerId="ADAL" clId="{311196CB-5E1D-49E5-B658-492126529CFD}" dt="2023-12-11T02:27:31.164" v="4374" actId="1036"/>
          <ac:spMkLst>
            <pc:docMk/>
            <pc:sldMk cId="0" sldId="264"/>
            <ac:spMk id="276" creationId="{00000000-0000-0000-0000-000000000000}"/>
          </ac:spMkLst>
        </pc:spChg>
        <pc:spChg chg="mod">
          <ac:chgData name="Emily Wielk" userId="fd14e6e8-cf05-44b0-ab54-c5765a49d63a" providerId="ADAL" clId="{311196CB-5E1D-49E5-B658-492126529CFD}" dt="2023-12-11T01:33:49.417" v="3879" actId="255"/>
          <ac:spMkLst>
            <pc:docMk/>
            <pc:sldMk cId="0" sldId="264"/>
            <ac:spMk id="277" creationId="{00000000-0000-0000-0000-000000000000}"/>
          </ac:spMkLst>
        </pc:spChg>
        <pc:picChg chg="add mod">
          <ac:chgData name="Emily Wielk" userId="fd14e6e8-cf05-44b0-ab54-c5765a49d63a" providerId="ADAL" clId="{311196CB-5E1D-49E5-B658-492126529CFD}" dt="2023-12-11T03:50:41.651" v="7390" actId="1038"/>
          <ac:picMkLst>
            <pc:docMk/>
            <pc:sldMk cId="0" sldId="264"/>
            <ac:picMk id="3" creationId="{0FEFB587-28FC-080F-5A76-329D0676255F}"/>
          </ac:picMkLst>
        </pc:picChg>
        <pc:picChg chg="del">
          <ac:chgData name="Emily Wielk" userId="fd14e6e8-cf05-44b0-ab54-c5765a49d63a" providerId="ADAL" clId="{311196CB-5E1D-49E5-B658-492126529CFD}" dt="2023-12-08T18:05:12.819" v="470" actId="478"/>
          <ac:picMkLst>
            <pc:docMk/>
            <pc:sldMk cId="0" sldId="264"/>
            <ac:picMk id="3" creationId="{D3BDBE23-6209-00C5-3BAE-54395A8C8BBD}"/>
          </ac:picMkLst>
        </pc:picChg>
        <pc:picChg chg="add del mod ord">
          <ac:chgData name="Emily Wielk" userId="fd14e6e8-cf05-44b0-ab54-c5765a49d63a" providerId="ADAL" clId="{311196CB-5E1D-49E5-B658-492126529CFD}" dt="2023-12-11T02:41:51.270" v="4451" actId="478"/>
          <ac:picMkLst>
            <pc:docMk/>
            <pc:sldMk cId="0" sldId="264"/>
            <ac:picMk id="4" creationId="{9A81D8ED-5EF5-359D-A8CE-BB8A9518D845}"/>
          </ac:picMkLst>
        </pc:picChg>
      </pc:sldChg>
      <pc:sldChg chg="addSp delSp modSp mod delCm">
        <pc:chgData name="Emily Wielk" userId="fd14e6e8-cf05-44b0-ab54-c5765a49d63a" providerId="ADAL" clId="{311196CB-5E1D-49E5-B658-492126529CFD}" dt="2024-01-03T16:26:28.543" v="16271" actId="115"/>
        <pc:sldMkLst>
          <pc:docMk/>
          <pc:sldMk cId="0" sldId="265"/>
        </pc:sldMkLst>
        <pc:spChg chg="mod">
          <ac:chgData name="Emily Wielk" userId="fd14e6e8-cf05-44b0-ab54-c5765a49d63a" providerId="ADAL" clId="{311196CB-5E1D-49E5-B658-492126529CFD}" dt="2024-01-03T16:26:28.543" v="16271" actId="115"/>
          <ac:spMkLst>
            <pc:docMk/>
            <pc:sldMk cId="0" sldId="265"/>
            <ac:spMk id="283" creationId="{00000000-0000-0000-0000-000000000000}"/>
          </ac:spMkLst>
        </pc:spChg>
        <pc:spChg chg="del mod">
          <ac:chgData name="Emily Wielk" userId="fd14e6e8-cf05-44b0-ab54-c5765a49d63a" providerId="ADAL" clId="{311196CB-5E1D-49E5-B658-492126529CFD}" dt="2023-12-15T22:36:45.531" v="9812" actId="478"/>
          <ac:spMkLst>
            <pc:docMk/>
            <pc:sldMk cId="0" sldId="265"/>
            <ac:spMk id="284" creationId="{00000000-0000-0000-0000-000000000000}"/>
          </ac:spMkLst>
        </pc:spChg>
        <pc:picChg chg="add del mod ord">
          <ac:chgData name="Emily Wielk" userId="fd14e6e8-cf05-44b0-ab54-c5765a49d63a" providerId="ADAL" clId="{311196CB-5E1D-49E5-B658-492126529CFD}" dt="2023-12-15T22:57:07.957" v="9864" actId="478"/>
          <ac:picMkLst>
            <pc:docMk/>
            <pc:sldMk cId="0" sldId="265"/>
            <ac:picMk id="3" creationId="{5501C1F2-04BC-766D-135F-114F3521F7B6}"/>
          </ac:picMkLst>
        </pc:picChg>
        <pc:picChg chg="del">
          <ac:chgData name="Emily Wielk" userId="fd14e6e8-cf05-44b0-ab54-c5765a49d63a" providerId="ADAL" clId="{311196CB-5E1D-49E5-B658-492126529CFD}" dt="2023-12-08T18:06:19.098" v="540" actId="478"/>
          <ac:picMkLst>
            <pc:docMk/>
            <pc:sldMk cId="0" sldId="265"/>
            <ac:picMk id="3" creationId="{91AEE7B5-8941-6D95-0748-77E6098DCAD0}"/>
          </ac:picMkLst>
        </pc:picChg>
        <pc:picChg chg="add del mod ord">
          <ac:chgData name="Emily Wielk" userId="fd14e6e8-cf05-44b0-ab54-c5765a49d63a" providerId="ADAL" clId="{311196CB-5E1D-49E5-B658-492126529CFD}" dt="2023-12-11T02:42:18.914" v="4461" actId="478"/>
          <ac:picMkLst>
            <pc:docMk/>
            <pc:sldMk cId="0" sldId="265"/>
            <ac:picMk id="4" creationId="{5438CF02-7217-BF43-212D-11F14525B7EE}"/>
          </ac:picMkLst>
        </pc:picChg>
        <pc:picChg chg="add mod">
          <ac:chgData name="Emily Wielk" userId="fd14e6e8-cf05-44b0-ab54-c5765a49d63a" providerId="ADAL" clId="{311196CB-5E1D-49E5-B658-492126529CFD}" dt="2023-12-15T23:44:59.768" v="10553" actId="1035"/>
          <ac:picMkLst>
            <pc:docMk/>
            <pc:sldMk cId="0" sldId="265"/>
            <ac:picMk id="4" creationId="{735F6E46-1571-FDD4-28FF-13001ABB4B6A}"/>
          </ac:picMkLst>
        </pc:picChg>
      </pc:sldChg>
      <pc:sldChg chg="addSp delSp modSp mod">
        <pc:chgData name="Emily Wielk" userId="fd14e6e8-cf05-44b0-ab54-c5765a49d63a" providerId="ADAL" clId="{311196CB-5E1D-49E5-B658-492126529CFD}" dt="2023-12-18T14:34:16.180" v="10841" actId="1035"/>
        <pc:sldMkLst>
          <pc:docMk/>
          <pc:sldMk cId="0" sldId="266"/>
        </pc:sldMkLst>
        <pc:spChg chg="mod">
          <ac:chgData name="Emily Wielk" userId="fd14e6e8-cf05-44b0-ab54-c5765a49d63a" providerId="ADAL" clId="{311196CB-5E1D-49E5-B658-492126529CFD}" dt="2023-12-18T14:34:16.180" v="10841" actId="1035"/>
          <ac:spMkLst>
            <pc:docMk/>
            <pc:sldMk cId="0" sldId="266"/>
            <ac:spMk id="290" creationId="{00000000-0000-0000-0000-000000000000}"/>
          </ac:spMkLst>
        </pc:spChg>
        <pc:spChg chg="del mod">
          <ac:chgData name="Emily Wielk" userId="fd14e6e8-cf05-44b0-ab54-c5765a49d63a" providerId="ADAL" clId="{311196CB-5E1D-49E5-B658-492126529CFD}" dt="2023-12-12T18:50:45.242" v="8198"/>
          <ac:spMkLst>
            <pc:docMk/>
            <pc:sldMk cId="0" sldId="266"/>
            <ac:spMk id="291" creationId="{00000000-0000-0000-0000-000000000000}"/>
          </ac:spMkLst>
        </pc:spChg>
        <pc:picChg chg="del">
          <ac:chgData name="Emily Wielk" userId="fd14e6e8-cf05-44b0-ab54-c5765a49d63a" providerId="ADAL" clId="{311196CB-5E1D-49E5-B658-492126529CFD}" dt="2023-12-08T18:10:56.627" v="707" actId="478"/>
          <ac:picMkLst>
            <pc:docMk/>
            <pc:sldMk cId="0" sldId="266"/>
            <ac:picMk id="3" creationId="{268E227D-DB87-EBC2-59E7-E8583F65221B}"/>
          </ac:picMkLst>
        </pc:picChg>
        <pc:picChg chg="add del mod ord">
          <ac:chgData name="Emily Wielk" userId="fd14e6e8-cf05-44b0-ab54-c5765a49d63a" providerId="ADAL" clId="{311196CB-5E1D-49E5-B658-492126529CFD}" dt="2023-12-15T22:58:01.540" v="9867" actId="478"/>
          <ac:picMkLst>
            <pc:docMk/>
            <pc:sldMk cId="0" sldId="266"/>
            <ac:picMk id="3" creationId="{37D38110-C578-DD90-56C5-9D09F162A747}"/>
          </ac:picMkLst>
        </pc:picChg>
        <pc:picChg chg="add mod">
          <ac:chgData name="Emily Wielk" userId="fd14e6e8-cf05-44b0-ab54-c5765a49d63a" providerId="ADAL" clId="{311196CB-5E1D-49E5-B658-492126529CFD}" dt="2023-12-15T23:44:11.101" v="10522" actId="1036"/>
          <ac:picMkLst>
            <pc:docMk/>
            <pc:sldMk cId="0" sldId="266"/>
            <ac:picMk id="4" creationId="{02EC1B72-78EF-9384-A3C9-9ED34A739659}"/>
          </ac:picMkLst>
        </pc:picChg>
        <pc:picChg chg="add del mod ord">
          <ac:chgData name="Emily Wielk" userId="fd14e6e8-cf05-44b0-ab54-c5765a49d63a" providerId="ADAL" clId="{311196CB-5E1D-49E5-B658-492126529CFD}" dt="2023-12-11T02:43:50.281" v="4479" actId="478"/>
          <ac:picMkLst>
            <pc:docMk/>
            <pc:sldMk cId="0" sldId="266"/>
            <ac:picMk id="4" creationId="{7BDDE408-275B-BA98-C7FA-BD3AF4514DAA}"/>
          </ac:picMkLst>
        </pc:picChg>
      </pc:sldChg>
      <pc:sldChg chg="addSp delSp modSp mod addCm delCm modCm">
        <pc:chgData name="Emily Wielk" userId="fd14e6e8-cf05-44b0-ab54-c5765a49d63a" providerId="ADAL" clId="{311196CB-5E1D-49E5-B658-492126529CFD}" dt="2023-12-15T23:44:00.676" v="10516" actId="1036"/>
        <pc:sldMkLst>
          <pc:docMk/>
          <pc:sldMk cId="0" sldId="267"/>
        </pc:sldMkLst>
        <pc:spChg chg="mod">
          <ac:chgData name="Emily Wielk" userId="fd14e6e8-cf05-44b0-ab54-c5765a49d63a" providerId="ADAL" clId="{311196CB-5E1D-49E5-B658-492126529CFD}" dt="2023-12-15T23:44:00.676" v="10516" actId="1036"/>
          <ac:spMkLst>
            <pc:docMk/>
            <pc:sldMk cId="0" sldId="267"/>
            <ac:spMk id="297" creationId="{00000000-0000-0000-0000-000000000000}"/>
          </ac:spMkLst>
        </pc:spChg>
        <pc:spChg chg="del mod">
          <ac:chgData name="Emily Wielk" userId="fd14e6e8-cf05-44b0-ab54-c5765a49d63a" providerId="ADAL" clId="{311196CB-5E1D-49E5-B658-492126529CFD}" dt="2023-12-12T18:50:59.384" v="8209"/>
          <ac:spMkLst>
            <pc:docMk/>
            <pc:sldMk cId="0" sldId="267"/>
            <ac:spMk id="298" creationId="{00000000-0000-0000-0000-000000000000}"/>
          </ac:spMkLst>
        </pc:spChg>
        <pc:picChg chg="del">
          <ac:chgData name="Emily Wielk" userId="fd14e6e8-cf05-44b0-ab54-c5765a49d63a" providerId="ADAL" clId="{311196CB-5E1D-49E5-B658-492126529CFD}" dt="2023-12-08T18:13:42.994" v="903" actId="478"/>
          <ac:picMkLst>
            <pc:docMk/>
            <pc:sldMk cId="0" sldId="267"/>
            <ac:picMk id="3" creationId="{2ADFA84F-DB6F-ED5C-4FD5-6DA288A9E668}"/>
          </ac:picMkLst>
        </pc:picChg>
        <pc:picChg chg="add del mod">
          <ac:chgData name="Emily Wielk" userId="fd14e6e8-cf05-44b0-ab54-c5765a49d63a" providerId="ADAL" clId="{311196CB-5E1D-49E5-B658-492126529CFD}" dt="2023-12-15T22:59:49.943" v="9869" actId="478"/>
          <ac:picMkLst>
            <pc:docMk/>
            <pc:sldMk cId="0" sldId="267"/>
            <ac:picMk id="3" creationId="{3175BE2B-1FAE-AC4F-CE2E-C5B338DFD246}"/>
          </ac:picMkLst>
        </pc:picChg>
        <pc:picChg chg="add del mod ord">
          <ac:chgData name="Emily Wielk" userId="fd14e6e8-cf05-44b0-ab54-c5765a49d63a" providerId="ADAL" clId="{311196CB-5E1D-49E5-B658-492126529CFD}" dt="2023-12-11T02:44:05.015" v="4484" actId="478"/>
          <ac:picMkLst>
            <pc:docMk/>
            <pc:sldMk cId="0" sldId="267"/>
            <ac:picMk id="4" creationId="{140D74E8-2B82-9017-8F95-B4789D3D15A4}"/>
          </ac:picMkLst>
        </pc:picChg>
        <pc:picChg chg="add del">
          <ac:chgData name="Emily Wielk" userId="fd14e6e8-cf05-44b0-ab54-c5765a49d63a" providerId="ADAL" clId="{311196CB-5E1D-49E5-B658-492126529CFD}" dt="2023-12-12T18:50:51.345" v="8201" actId="22"/>
          <ac:picMkLst>
            <pc:docMk/>
            <pc:sldMk cId="0" sldId="267"/>
            <ac:picMk id="4" creationId="{672B86FF-1D97-A0E9-CA65-9FB86D180E80}"/>
          </ac:picMkLst>
        </pc:picChg>
        <pc:picChg chg="add mod">
          <ac:chgData name="Emily Wielk" userId="fd14e6e8-cf05-44b0-ab54-c5765a49d63a" providerId="ADAL" clId="{311196CB-5E1D-49E5-B658-492126529CFD}" dt="2023-12-15T23:43:52.532" v="10507" actId="1076"/>
          <ac:picMkLst>
            <pc:docMk/>
            <pc:sldMk cId="0" sldId="267"/>
            <ac:picMk id="4" creationId="{6A3F8E73-00BC-A879-21E9-1C28C3CEA6CD}"/>
          </ac:picMkLst>
        </pc:picChg>
      </pc:sldChg>
      <pc:sldChg chg="addSp delSp modSp del mod ord addCm delCm modCm">
        <pc:chgData name="Emily Wielk" userId="fd14e6e8-cf05-44b0-ab54-c5765a49d63a" providerId="ADAL" clId="{311196CB-5E1D-49E5-B658-492126529CFD}" dt="2023-12-15T20:10:53.526" v="9507" actId="47"/>
        <pc:sldMkLst>
          <pc:docMk/>
          <pc:sldMk cId="0" sldId="268"/>
        </pc:sldMkLst>
        <pc:spChg chg="mod">
          <ac:chgData name="Emily Wielk" userId="fd14e6e8-cf05-44b0-ab54-c5765a49d63a" providerId="ADAL" clId="{311196CB-5E1D-49E5-B658-492126529CFD}" dt="2023-12-12T18:50:36.517" v="8190" actId="1076"/>
          <ac:spMkLst>
            <pc:docMk/>
            <pc:sldMk cId="0" sldId="268"/>
            <ac:spMk id="304" creationId="{00000000-0000-0000-0000-000000000000}"/>
          </ac:spMkLst>
        </pc:spChg>
        <pc:spChg chg="del mod">
          <ac:chgData name="Emily Wielk" userId="fd14e6e8-cf05-44b0-ab54-c5765a49d63a" providerId="ADAL" clId="{311196CB-5E1D-49E5-B658-492126529CFD}" dt="2023-12-12T18:50:39.524" v="8194"/>
          <ac:spMkLst>
            <pc:docMk/>
            <pc:sldMk cId="0" sldId="268"/>
            <ac:spMk id="305" creationId="{00000000-0000-0000-0000-000000000000}"/>
          </ac:spMkLst>
        </pc:spChg>
        <pc:picChg chg="del mod">
          <ac:chgData name="Emily Wielk" userId="fd14e6e8-cf05-44b0-ab54-c5765a49d63a" providerId="ADAL" clId="{311196CB-5E1D-49E5-B658-492126529CFD}" dt="2023-12-08T18:16:45.210" v="1095" actId="478"/>
          <ac:picMkLst>
            <pc:docMk/>
            <pc:sldMk cId="0" sldId="268"/>
            <ac:picMk id="3" creationId="{42645FE7-3266-285B-1F21-268EB37D2678}"/>
          </ac:picMkLst>
        </pc:picChg>
        <pc:picChg chg="add del mod">
          <ac:chgData name="Emily Wielk" userId="fd14e6e8-cf05-44b0-ab54-c5765a49d63a" providerId="ADAL" clId="{311196CB-5E1D-49E5-B658-492126529CFD}" dt="2023-12-11T02:42:34.953" v="4465" actId="478"/>
          <ac:picMkLst>
            <pc:docMk/>
            <pc:sldMk cId="0" sldId="268"/>
            <ac:picMk id="3" creationId="{CD2D6B1B-3232-1E4A-978A-E9E7438B4809}"/>
          </ac:picMkLst>
        </pc:picChg>
        <pc:picChg chg="add del mod ord">
          <ac:chgData name="Emily Wielk" userId="fd14e6e8-cf05-44b0-ab54-c5765a49d63a" providerId="ADAL" clId="{311196CB-5E1D-49E5-B658-492126529CFD}" dt="2023-12-11T02:44:24.237" v="4488" actId="478"/>
          <ac:picMkLst>
            <pc:docMk/>
            <pc:sldMk cId="0" sldId="268"/>
            <ac:picMk id="4" creationId="{4588954C-A023-0BAE-C899-6F98E558B3FF}"/>
          </ac:picMkLst>
        </pc:picChg>
        <pc:picChg chg="add del mod">
          <ac:chgData name="Emily Wielk" userId="fd14e6e8-cf05-44b0-ab54-c5765a49d63a" providerId="ADAL" clId="{311196CB-5E1D-49E5-B658-492126529CFD}" dt="2023-12-11T02:42:45.770" v="4469" actId="478"/>
          <ac:picMkLst>
            <pc:docMk/>
            <pc:sldMk cId="0" sldId="268"/>
            <ac:picMk id="6" creationId="{D6B2EB1D-9505-5762-454B-AAACAAEBBC6B}"/>
          </ac:picMkLst>
        </pc:picChg>
        <pc:picChg chg="add del mod">
          <ac:chgData name="Emily Wielk" userId="fd14e6e8-cf05-44b0-ab54-c5765a49d63a" providerId="ADAL" clId="{311196CB-5E1D-49E5-B658-492126529CFD}" dt="2023-12-11T02:42:55.749" v="4473" actId="478"/>
          <ac:picMkLst>
            <pc:docMk/>
            <pc:sldMk cId="0" sldId="268"/>
            <ac:picMk id="8" creationId="{14B5A133-9C63-F8C2-F707-CB97AD67AF28}"/>
          </ac:picMkLst>
        </pc:picChg>
        <pc:picChg chg="add mod ord">
          <ac:chgData name="Emily Wielk" userId="fd14e6e8-cf05-44b0-ab54-c5765a49d63a" providerId="ADAL" clId="{311196CB-5E1D-49E5-B658-492126529CFD}" dt="2023-12-12T18:50:39.092" v="8192" actId="1076"/>
          <ac:picMkLst>
            <pc:docMk/>
            <pc:sldMk cId="0" sldId="268"/>
            <ac:picMk id="9" creationId="{A0E6DBE3-89C8-9925-93F5-2E01CC7F18BE}"/>
          </ac:picMkLst>
        </pc:picChg>
      </pc:sldChg>
      <pc:sldChg chg="modSp mod addCm delCm modCm">
        <pc:chgData name="Emily Wielk" userId="fd14e6e8-cf05-44b0-ab54-c5765a49d63a" providerId="ADAL" clId="{311196CB-5E1D-49E5-B658-492126529CFD}" dt="2024-01-11T17:16:14.064" v="17379" actId="27636"/>
        <pc:sldMkLst>
          <pc:docMk/>
          <pc:sldMk cId="0" sldId="269"/>
        </pc:sldMkLst>
        <pc:spChg chg="mod">
          <ac:chgData name="Emily Wielk" userId="fd14e6e8-cf05-44b0-ab54-c5765a49d63a" providerId="ADAL" clId="{311196CB-5E1D-49E5-B658-492126529CFD}" dt="2024-01-11T17:16:14.064" v="17379" actId="27636"/>
          <ac:spMkLst>
            <pc:docMk/>
            <pc:sldMk cId="0" sldId="269"/>
            <ac:spMk id="311" creationId="{00000000-0000-0000-0000-000000000000}"/>
          </ac:spMkLst>
        </pc:spChg>
      </pc:sldChg>
      <pc:sldChg chg="addSp delSp modSp mod ord delCm">
        <pc:chgData name="Emily Wielk" userId="fd14e6e8-cf05-44b0-ab54-c5765a49d63a" providerId="ADAL" clId="{311196CB-5E1D-49E5-B658-492126529CFD}" dt="2024-01-03T16:46:00.039" v="16417" actId="20577"/>
        <pc:sldMkLst>
          <pc:docMk/>
          <pc:sldMk cId="0" sldId="270"/>
        </pc:sldMkLst>
        <pc:spChg chg="mod">
          <ac:chgData name="Emily Wielk" userId="fd14e6e8-cf05-44b0-ab54-c5765a49d63a" providerId="ADAL" clId="{311196CB-5E1D-49E5-B658-492126529CFD}" dt="2023-12-15T23:43:46.873" v="10506" actId="1036"/>
          <ac:spMkLst>
            <pc:docMk/>
            <pc:sldMk cId="0" sldId="270"/>
            <ac:spMk id="316" creationId="{00000000-0000-0000-0000-000000000000}"/>
          </ac:spMkLst>
        </pc:spChg>
        <pc:spChg chg="mod">
          <ac:chgData name="Emily Wielk" userId="fd14e6e8-cf05-44b0-ab54-c5765a49d63a" providerId="ADAL" clId="{311196CB-5E1D-49E5-B658-492126529CFD}" dt="2024-01-03T16:46:00.039" v="16417" actId="20577"/>
          <ac:spMkLst>
            <pc:docMk/>
            <pc:sldMk cId="0" sldId="270"/>
            <ac:spMk id="318" creationId="{00000000-0000-0000-0000-000000000000}"/>
          </ac:spMkLst>
        </pc:spChg>
        <pc:picChg chg="add mod">
          <ac:chgData name="Emily Wielk" userId="fd14e6e8-cf05-44b0-ab54-c5765a49d63a" providerId="ADAL" clId="{311196CB-5E1D-49E5-B658-492126529CFD}" dt="2023-12-18T14:37:38.020" v="11061" actId="1036"/>
          <ac:picMkLst>
            <pc:docMk/>
            <pc:sldMk cId="0" sldId="270"/>
            <ac:picMk id="3" creationId="{061C9844-6B78-1442-12B0-7CA8E166C99B}"/>
          </ac:picMkLst>
        </pc:picChg>
        <pc:picChg chg="add del mod">
          <ac:chgData name="Emily Wielk" userId="fd14e6e8-cf05-44b0-ab54-c5765a49d63a" providerId="ADAL" clId="{311196CB-5E1D-49E5-B658-492126529CFD}" dt="2023-12-08T18:22:08.605" v="1232" actId="478"/>
          <ac:picMkLst>
            <pc:docMk/>
            <pc:sldMk cId="0" sldId="270"/>
            <ac:picMk id="3" creationId="{4247108F-2EB7-67B7-8962-37BA0FDC722D}"/>
          </ac:picMkLst>
        </pc:picChg>
        <pc:picChg chg="add del mod">
          <ac:chgData name="Emily Wielk" userId="fd14e6e8-cf05-44b0-ab54-c5765a49d63a" providerId="ADAL" clId="{311196CB-5E1D-49E5-B658-492126529CFD}" dt="2023-12-11T03:47:32.811" v="7282" actId="478"/>
          <ac:picMkLst>
            <pc:docMk/>
            <pc:sldMk cId="0" sldId="270"/>
            <ac:picMk id="3" creationId="{7B967656-6BEB-4DC1-57CD-00B20DB09D83}"/>
          </ac:picMkLst>
        </pc:picChg>
        <pc:picChg chg="add del mod ord">
          <ac:chgData name="Emily Wielk" userId="fd14e6e8-cf05-44b0-ab54-c5765a49d63a" providerId="ADAL" clId="{311196CB-5E1D-49E5-B658-492126529CFD}" dt="2023-12-15T23:01:46.892" v="9871" actId="478"/>
          <ac:picMkLst>
            <pc:docMk/>
            <pc:sldMk cId="0" sldId="270"/>
            <ac:picMk id="5" creationId="{8F86574A-BA35-4D5C-E73F-8563CF768BBB}"/>
          </ac:picMkLst>
        </pc:picChg>
        <pc:picChg chg="del">
          <ac:chgData name="Emily Wielk" userId="fd14e6e8-cf05-44b0-ab54-c5765a49d63a" providerId="ADAL" clId="{311196CB-5E1D-49E5-B658-492126529CFD}" dt="2023-12-08T18:21:00.488" v="1202" actId="478"/>
          <ac:picMkLst>
            <pc:docMk/>
            <pc:sldMk cId="0" sldId="270"/>
            <ac:picMk id="5" creationId="{DDC29E9E-5C55-3B3F-7B35-D26B20BD3331}"/>
          </ac:picMkLst>
        </pc:picChg>
        <pc:picChg chg="add del mod ord">
          <ac:chgData name="Emily Wielk" userId="fd14e6e8-cf05-44b0-ab54-c5765a49d63a" providerId="ADAL" clId="{311196CB-5E1D-49E5-B658-492126529CFD}" dt="2023-12-11T03:48:04.014" v="7283" actId="478"/>
          <ac:picMkLst>
            <pc:docMk/>
            <pc:sldMk cId="0" sldId="270"/>
            <ac:picMk id="6" creationId="{BE22E5DE-729F-5CC8-156B-D761E7062099}"/>
          </ac:picMkLst>
        </pc:picChg>
      </pc:sldChg>
      <pc:sldChg chg="del">
        <pc:chgData name="Emily Wielk" userId="fd14e6e8-cf05-44b0-ab54-c5765a49d63a" providerId="ADAL" clId="{311196CB-5E1D-49E5-B658-492126529CFD}" dt="2023-12-11T01:40:37.740" v="4029" actId="47"/>
        <pc:sldMkLst>
          <pc:docMk/>
          <pc:sldMk cId="0" sldId="271"/>
        </pc:sldMkLst>
      </pc:sldChg>
      <pc:sldChg chg="addSp delSp modSp mod addCm delCm modCm">
        <pc:chgData name="Emily Wielk" userId="fd14e6e8-cf05-44b0-ab54-c5765a49d63a" providerId="ADAL" clId="{311196CB-5E1D-49E5-B658-492126529CFD}" dt="2024-01-03T16:46:06.280" v="16423" actId="20577"/>
        <pc:sldMkLst>
          <pc:docMk/>
          <pc:sldMk cId="0" sldId="272"/>
        </pc:sldMkLst>
        <pc:spChg chg="add del mod">
          <ac:chgData name="Emily Wielk" userId="fd14e6e8-cf05-44b0-ab54-c5765a49d63a" providerId="ADAL" clId="{311196CB-5E1D-49E5-B658-492126529CFD}" dt="2023-12-15T23:43:36.566" v="10502" actId="1036"/>
          <ac:spMkLst>
            <pc:docMk/>
            <pc:sldMk cId="0" sldId="272"/>
            <ac:spMk id="2" creationId="{F536A02C-A215-D71D-5DE8-E9F18525E412}"/>
          </ac:spMkLst>
        </pc:spChg>
        <pc:spChg chg="del mod">
          <ac:chgData name="Emily Wielk" userId="fd14e6e8-cf05-44b0-ab54-c5765a49d63a" providerId="ADAL" clId="{311196CB-5E1D-49E5-B658-492126529CFD}" dt="2023-12-08T18:27:50.760" v="1420" actId="478"/>
          <ac:spMkLst>
            <pc:docMk/>
            <pc:sldMk cId="0" sldId="272"/>
            <ac:spMk id="330" creationId="{00000000-0000-0000-0000-000000000000}"/>
          </ac:spMkLst>
        </pc:spChg>
        <pc:spChg chg="mod">
          <ac:chgData name="Emily Wielk" userId="fd14e6e8-cf05-44b0-ab54-c5765a49d63a" providerId="ADAL" clId="{311196CB-5E1D-49E5-B658-492126529CFD}" dt="2024-01-03T16:46:06.280" v="16423" actId="20577"/>
          <ac:spMkLst>
            <pc:docMk/>
            <pc:sldMk cId="0" sldId="272"/>
            <ac:spMk id="331" creationId="{00000000-0000-0000-0000-000000000000}"/>
          </ac:spMkLst>
        </pc:spChg>
        <pc:picChg chg="del mod">
          <ac:chgData name="Emily Wielk" userId="fd14e6e8-cf05-44b0-ab54-c5765a49d63a" providerId="ADAL" clId="{311196CB-5E1D-49E5-B658-492126529CFD}" dt="2023-12-08T18:27:04.861" v="1408" actId="478"/>
          <ac:picMkLst>
            <pc:docMk/>
            <pc:sldMk cId="0" sldId="272"/>
            <ac:picMk id="3" creationId="{5B173ADB-6CC4-6177-D1B2-D55E050B4083}"/>
          </ac:picMkLst>
        </pc:picChg>
        <pc:picChg chg="add del mod">
          <ac:chgData name="Emily Wielk" userId="fd14e6e8-cf05-44b0-ab54-c5765a49d63a" providerId="ADAL" clId="{311196CB-5E1D-49E5-B658-492126529CFD}" dt="2023-12-11T02:45:34.379" v="4503" actId="478"/>
          <ac:picMkLst>
            <pc:docMk/>
            <pc:sldMk cId="0" sldId="272"/>
            <ac:picMk id="4" creationId="{389DE6BB-9950-F955-2274-0AC6FD37CC94}"/>
          </ac:picMkLst>
        </pc:picChg>
        <pc:picChg chg="add mod">
          <ac:chgData name="Emily Wielk" userId="fd14e6e8-cf05-44b0-ab54-c5765a49d63a" providerId="ADAL" clId="{311196CB-5E1D-49E5-B658-492126529CFD}" dt="2023-12-18T14:50:46.097" v="11568" actId="1036"/>
          <ac:picMkLst>
            <pc:docMk/>
            <pc:sldMk cId="0" sldId="272"/>
            <ac:picMk id="4" creationId="{52F483EF-4B2D-C401-6738-B6C7CA0F6C43}"/>
          </ac:picMkLst>
        </pc:picChg>
        <pc:picChg chg="add del mod">
          <ac:chgData name="Emily Wielk" userId="fd14e6e8-cf05-44b0-ab54-c5765a49d63a" providerId="ADAL" clId="{311196CB-5E1D-49E5-B658-492126529CFD}" dt="2023-12-11T01:42:46.890" v="4031" actId="478"/>
          <ac:picMkLst>
            <pc:docMk/>
            <pc:sldMk cId="0" sldId="272"/>
            <ac:picMk id="5" creationId="{561978CB-D7B0-95BD-0895-76A3291AC5B2}"/>
          </ac:picMkLst>
        </pc:picChg>
        <pc:picChg chg="add del mod">
          <ac:chgData name="Emily Wielk" userId="fd14e6e8-cf05-44b0-ab54-c5765a49d63a" providerId="ADAL" clId="{311196CB-5E1D-49E5-B658-492126529CFD}" dt="2023-12-11T02:46:28.252" v="4505" actId="478"/>
          <ac:picMkLst>
            <pc:docMk/>
            <pc:sldMk cId="0" sldId="272"/>
            <ac:picMk id="7" creationId="{276524CF-D15A-89F3-AB3D-A6B63EB69810}"/>
          </ac:picMkLst>
        </pc:picChg>
        <pc:picChg chg="add del mod ord">
          <ac:chgData name="Emily Wielk" userId="fd14e6e8-cf05-44b0-ab54-c5765a49d63a" providerId="ADAL" clId="{311196CB-5E1D-49E5-B658-492126529CFD}" dt="2023-12-15T23:02:19.974" v="9873" actId="478"/>
          <ac:picMkLst>
            <pc:docMk/>
            <pc:sldMk cId="0" sldId="272"/>
            <ac:picMk id="9" creationId="{1EDC7049-DD8B-7017-F128-755BF2CC655D}"/>
          </ac:picMkLst>
        </pc:picChg>
      </pc:sldChg>
      <pc:sldChg chg="del">
        <pc:chgData name="Emily Wielk" userId="fd14e6e8-cf05-44b0-ab54-c5765a49d63a" providerId="ADAL" clId="{311196CB-5E1D-49E5-B658-492126529CFD}" dt="2023-12-11T01:40:44.008" v="4030" actId="47"/>
        <pc:sldMkLst>
          <pc:docMk/>
          <pc:sldMk cId="0" sldId="273"/>
        </pc:sldMkLst>
      </pc:sldChg>
      <pc:sldChg chg="addSp delSp modSp mod addCm delCm modCm">
        <pc:chgData name="Emily Wielk" userId="fd14e6e8-cf05-44b0-ab54-c5765a49d63a" providerId="ADAL" clId="{311196CB-5E1D-49E5-B658-492126529CFD}" dt="2024-01-11T17:18:04.182" v="17386" actId="14100"/>
        <pc:sldMkLst>
          <pc:docMk/>
          <pc:sldMk cId="0" sldId="274"/>
        </pc:sldMkLst>
        <pc:spChg chg="mod">
          <ac:chgData name="Emily Wielk" userId="fd14e6e8-cf05-44b0-ab54-c5765a49d63a" providerId="ADAL" clId="{311196CB-5E1D-49E5-B658-492126529CFD}" dt="2023-12-18T14:39:39.393" v="11074" actId="115"/>
          <ac:spMkLst>
            <pc:docMk/>
            <pc:sldMk cId="0" sldId="274"/>
            <ac:spMk id="344" creationId="{00000000-0000-0000-0000-000000000000}"/>
          </ac:spMkLst>
        </pc:spChg>
        <pc:spChg chg="del mod">
          <ac:chgData name="Emily Wielk" userId="fd14e6e8-cf05-44b0-ab54-c5765a49d63a" providerId="ADAL" clId="{311196CB-5E1D-49E5-B658-492126529CFD}" dt="2023-12-12T16:50:25.393" v="7518"/>
          <ac:spMkLst>
            <pc:docMk/>
            <pc:sldMk cId="0" sldId="274"/>
            <ac:spMk id="345" creationId="{00000000-0000-0000-0000-000000000000}"/>
          </ac:spMkLst>
        </pc:spChg>
        <pc:picChg chg="add del mod">
          <ac:chgData name="Emily Wielk" userId="fd14e6e8-cf05-44b0-ab54-c5765a49d63a" providerId="ADAL" clId="{311196CB-5E1D-49E5-B658-492126529CFD}" dt="2023-12-15T23:05:57.710" v="9875" actId="478"/>
          <ac:picMkLst>
            <pc:docMk/>
            <pc:sldMk cId="0" sldId="274"/>
            <ac:picMk id="3" creationId="{AA479873-1AAE-C05B-2F00-32472D8BEB52}"/>
          </ac:picMkLst>
        </pc:picChg>
        <pc:picChg chg="add mod ord">
          <ac:chgData name="Emily Wielk" userId="fd14e6e8-cf05-44b0-ab54-c5765a49d63a" providerId="ADAL" clId="{311196CB-5E1D-49E5-B658-492126529CFD}" dt="2024-01-11T17:18:04.182" v="17386" actId="14100"/>
          <ac:picMkLst>
            <pc:docMk/>
            <pc:sldMk cId="0" sldId="274"/>
            <ac:picMk id="4" creationId="{9D16011E-3B67-839C-5F4C-21A3C63FEA7F}"/>
          </ac:picMkLst>
        </pc:picChg>
      </pc:sldChg>
      <pc:sldChg chg="addSp delSp modSp mod delCm">
        <pc:chgData name="Emily Wielk" userId="fd14e6e8-cf05-44b0-ab54-c5765a49d63a" providerId="ADAL" clId="{311196CB-5E1D-49E5-B658-492126529CFD}" dt="2024-01-03T16:46:12.011" v="16429" actId="20577"/>
        <pc:sldMkLst>
          <pc:docMk/>
          <pc:sldMk cId="0" sldId="275"/>
        </pc:sldMkLst>
        <pc:spChg chg="add mod">
          <ac:chgData name="Emily Wielk" userId="fd14e6e8-cf05-44b0-ab54-c5765a49d63a" providerId="ADAL" clId="{311196CB-5E1D-49E5-B658-492126529CFD}" dt="2023-12-18T14:50:01.808" v="11563" actId="1036"/>
          <ac:spMkLst>
            <pc:docMk/>
            <pc:sldMk cId="0" sldId="275"/>
            <ac:spMk id="2" creationId="{E9B60295-F6B8-722C-649B-9BF3B2B5F2FB}"/>
          </ac:spMkLst>
        </pc:spChg>
        <pc:spChg chg="add del mod">
          <ac:chgData name="Emily Wielk" userId="fd14e6e8-cf05-44b0-ab54-c5765a49d63a" providerId="ADAL" clId="{311196CB-5E1D-49E5-B658-492126529CFD}" dt="2023-12-11T02:09:03.704" v="4222" actId="478"/>
          <ac:spMkLst>
            <pc:docMk/>
            <pc:sldMk cId="0" sldId="275"/>
            <ac:spMk id="5" creationId="{2A602E9C-B7EB-FF02-B36B-C08B9E5BC99C}"/>
          </ac:spMkLst>
        </pc:spChg>
        <pc:spChg chg="mod">
          <ac:chgData name="Emily Wielk" userId="fd14e6e8-cf05-44b0-ab54-c5765a49d63a" providerId="ADAL" clId="{311196CB-5E1D-49E5-B658-492126529CFD}" dt="2024-01-03T16:46:12.011" v="16429" actId="20577"/>
          <ac:spMkLst>
            <pc:docMk/>
            <pc:sldMk cId="0" sldId="275"/>
            <ac:spMk id="351" creationId="{00000000-0000-0000-0000-000000000000}"/>
          </ac:spMkLst>
        </pc:spChg>
        <pc:spChg chg="del mod">
          <ac:chgData name="Emily Wielk" userId="fd14e6e8-cf05-44b0-ab54-c5765a49d63a" providerId="ADAL" clId="{311196CB-5E1D-49E5-B658-492126529CFD}" dt="2023-12-11T02:09:02.014" v="4221" actId="478"/>
          <ac:spMkLst>
            <pc:docMk/>
            <pc:sldMk cId="0" sldId="275"/>
            <ac:spMk id="353" creationId="{00000000-0000-0000-0000-000000000000}"/>
          </ac:spMkLst>
        </pc:spChg>
        <pc:picChg chg="del">
          <ac:chgData name="Emily Wielk" userId="fd14e6e8-cf05-44b0-ab54-c5765a49d63a" providerId="ADAL" clId="{311196CB-5E1D-49E5-B658-492126529CFD}" dt="2023-12-11T02:47:14.855" v="4513" actId="478"/>
          <ac:picMkLst>
            <pc:docMk/>
            <pc:sldMk cId="0" sldId="275"/>
            <ac:picMk id="3" creationId="{D0FB8836-4A59-964E-2F77-DB686A237618}"/>
          </ac:picMkLst>
        </pc:picChg>
        <pc:picChg chg="add mod">
          <ac:chgData name="Emily Wielk" userId="fd14e6e8-cf05-44b0-ab54-c5765a49d63a" providerId="ADAL" clId="{311196CB-5E1D-49E5-B658-492126529CFD}" dt="2023-12-15T23:42:58.843" v="10480" actId="1035"/>
          <ac:picMkLst>
            <pc:docMk/>
            <pc:sldMk cId="0" sldId="275"/>
            <ac:picMk id="4" creationId="{92AF5D08-E271-8CB4-91DE-8A90E4895091}"/>
          </ac:picMkLst>
        </pc:picChg>
        <pc:picChg chg="add del mod ord">
          <ac:chgData name="Emily Wielk" userId="fd14e6e8-cf05-44b0-ab54-c5765a49d63a" providerId="ADAL" clId="{311196CB-5E1D-49E5-B658-492126529CFD}" dt="2023-12-15T23:06:17.028" v="9877" actId="478"/>
          <ac:picMkLst>
            <pc:docMk/>
            <pc:sldMk cId="0" sldId="275"/>
            <ac:picMk id="7" creationId="{F4E8B79C-647C-9E2E-A17D-D2186E5C8BC9}"/>
          </ac:picMkLst>
        </pc:picChg>
      </pc:sldChg>
      <pc:sldChg chg="modSp del mod">
        <pc:chgData name="Emily Wielk" userId="fd14e6e8-cf05-44b0-ab54-c5765a49d63a" providerId="ADAL" clId="{311196CB-5E1D-49E5-B658-492126529CFD}" dt="2023-12-11T02:29:17.027" v="4422" actId="47"/>
        <pc:sldMkLst>
          <pc:docMk/>
          <pc:sldMk cId="0" sldId="276"/>
        </pc:sldMkLst>
        <pc:spChg chg="mod">
          <ac:chgData name="Emily Wielk" userId="fd14e6e8-cf05-44b0-ab54-c5765a49d63a" providerId="ADAL" clId="{311196CB-5E1D-49E5-B658-492126529CFD}" dt="2023-12-11T02:20:09.976" v="4248" actId="255"/>
          <ac:spMkLst>
            <pc:docMk/>
            <pc:sldMk cId="0" sldId="276"/>
            <ac:spMk id="358" creationId="{00000000-0000-0000-0000-000000000000}"/>
          </ac:spMkLst>
        </pc:spChg>
        <pc:spChg chg="mod">
          <ac:chgData name="Emily Wielk" userId="fd14e6e8-cf05-44b0-ab54-c5765a49d63a" providerId="ADAL" clId="{311196CB-5E1D-49E5-B658-492126529CFD}" dt="2023-12-11T02:20:13.276" v="4249" actId="255"/>
          <ac:spMkLst>
            <pc:docMk/>
            <pc:sldMk cId="0" sldId="276"/>
            <ac:spMk id="359" creationId="{00000000-0000-0000-0000-000000000000}"/>
          </ac:spMkLst>
        </pc:spChg>
      </pc:sldChg>
      <pc:sldChg chg="addSp delSp modSp del mod">
        <pc:chgData name="Emily Wielk" userId="fd14e6e8-cf05-44b0-ab54-c5765a49d63a" providerId="ADAL" clId="{311196CB-5E1D-49E5-B658-492126529CFD}" dt="2023-12-11T03:42:08.188" v="7061" actId="47"/>
        <pc:sldMkLst>
          <pc:docMk/>
          <pc:sldMk cId="0" sldId="277"/>
        </pc:sldMkLst>
        <pc:spChg chg="mod">
          <ac:chgData name="Emily Wielk" userId="fd14e6e8-cf05-44b0-ab54-c5765a49d63a" providerId="ADAL" clId="{311196CB-5E1D-49E5-B658-492126529CFD}" dt="2023-12-11T02:20:25.878" v="4252" actId="255"/>
          <ac:spMkLst>
            <pc:docMk/>
            <pc:sldMk cId="0" sldId="277"/>
            <ac:spMk id="366" creationId="{00000000-0000-0000-0000-000000000000}"/>
          </ac:spMkLst>
        </pc:spChg>
        <pc:spChg chg="mod">
          <ac:chgData name="Emily Wielk" userId="fd14e6e8-cf05-44b0-ab54-c5765a49d63a" providerId="ADAL" clId="{311196CB-5E1D-49E5-B658-492126529CFD}" dt="2023-12-11T02:20:21.157" v="4251" actId="255"/>
          <ac:spMkLst>
            <pc:docMk/>
            <pc:sldMk cId="0" sldId="277"/>
            <ac:spMk id="367" creationId="{00000000-0000-0000-0000-000000000000}"/>
          </ac:spMkLst>
        </pc:spChg>
        <pc:picChg chg="del">
          <ac:chgData name="Emily Wielk" userId="fd14e6e8-cf05-44b0-ab54-c5765a49d63a" providerId="ADAL" clId="{311196CB-5E1D-49E5-B658-492126529CFD}" dt="2023-12-11T02:47:49.657" v="4517" actId="478"/>
          <ac:picMkLst>
            <pc:docMk/>
            <pc:sldMk cId="0" sldId="277"/>
            <ac:picMk id="3" creationId="{AE8FE5F6-BE57-9767-6FE2-C9C0ADC643E7}"/>
          </ac:picMkLst>
        </pc:picChg>
        <pc:picChg chg="add mod">
          <ac:chgData name="Emily Wielk" userId="fd14e6e8-cf05-44b0-ab54-c5765a49d63a" providerId="ADAL" clId="{311196CB-5E1D-49E5-B658-492126529CFD}" dt="2023-12-11T03:41:27.784" v="7060" actId="14100"/>
          <ac:picMkLst>
            <pc:docMk/>
            <pc:sldMk cId="0" sldId="277"/>
            <ac:picMk id="4" creationId="{0880E6C2-4D4D-B216-6A10-97EE5DF2B4A6}"/>
          </ac:picMkLst>
        </pc:picChg>
      </pc:sldChg>
      <pc:sldChg chg="addSp delSp modSp mod addCm delCm">
        <pc:chgData name="Emily Wielk" userId="fd14e6e8-cf05-44b0-ab54-c5765a49d63a" providerId="ADAL" clId="{311196CB-5E1D-49E5-B658-492126529CFD}" dt="2023-12-18T14:51:14.004" v="11580" actId="1036"/>
        <pc:sldMkLst>
          <pc:docMk/>
          <pc:sldMk cId="0" sldId="278"/>
        </pc:sldMkLst>
        <pc:spChg chg="del mod">
          <ac:chgData name="Emily Wielk" userId="fd14e6e8-cf05-44b0-ab54-c5765a49d63a" providerId="ADAL" clId="{311196CB-5E1D-49E5-B658-492126529CFD}" dt="2023-12-12T16:50:54.966" v="7528"/>
          <ac:spMkLst>
            <pc:docMk/>
            <pc:sldMk cId="0" sldId="278"/>
            <ac:spMk id="372" creationId="{00000000-0000-0000-0000-000000000000}"/>
          </ac:spMkLst>
        </pc:spChg>
        <pc:spChg chg="mod">
          <ac:chgData name="Emily Wielk" userId="fd14e6e8-cf05-44b0-ab54-c5765a49d63a" providerId="ADAL" clId="{311196CB-5E1D-49E5-B658-492126529CFD}" dt="2023-12-18T14:50:25.295" v="11564" actId="115"/>
          <ac:spMkLst>
            <pc:docMk/>
            <pc:sldMk cId="0" sldId="278"/>
            <ac:spMk id="374" creationId="{00000000-0000-0000-0000-000000000000}"/>
          </ac:spMkLst>
        </pc:spChg>
        <pc:picChg chg="add mod">
          <ac:chgData name="Emily Wielk" userId="fd14e6e8-cf05-44b0-ab54-c5765a49d63a" providerId="ADAL" clId="{311196CB-5E1D-49E5-B658-492126529CFD}" dt="2023-12-18T14:51:14.004" v="11580" actId="1036"/>
          <ac:picMkLst>
            <pc:docMk/>
            <pc:sldMk cId="0" sldId="278"/>
            <ac:picMk id="3" creationId="{4134BD31-7EE5-ECD8-17A0-2298D8C1F966}"/>
          </ac:picMkLst>
        </pc:picChg>
        <pc:picChg chg="del mod">
          <ac:chgData name="Emily Wielk" userId="fd14e6e8-cf05-44b0-ab54-c5765a49d63a" providerId="ADAL" clId="{311196CB-5E1D-49E5-B658-492126529CFD}" dt="2023-12-11T02:48:11.233" v="4523" actId="478"/>
          <ac:picMkLst>
            <pc:docMk/>
            <pc:sldMk cId="0" sldId="278"/>
            <ac:picMk id="3" creationId="{BD73A9AE-BAD3-DA6E-31CB-768B6BE6457C}"/>
          </ac:picMkLst>
        </pc:picChg>
        <pc:picChg chg="add del mod">
          <ac:chgData name="Emily Wielk" userId="fd14e6e8-cf05-44b0-ab54-c5765a49d63a" providerId="ADAL" clId="{311196CB-5E1D-49E5-B658-492126529CFD}" dt="2023-12-15T23:06:35.908" v="9879" actId="478"/>
          <ac:picMkLst>
            <pc:docMk/>
            <pc:sldMk cId="0" sldId="278"/>
            <ac:picMk id="4" creationId="{0554BE2A-B6C1-26CB-465D-189D4256DCE8}"/>
          </ac:picMkLst>
        </pc:picChg>
      </pc:sldChg>
      <pc:sldChg chg="addSp delSp modSp mod">
        <pc:chgData name="Emily Wielk" userId="fd14e6e8-cf05-44b0-ab54-c5765a49d63a" providerId="ADAL" clId="{311196CB-5E1D-49E5-B658-492126529CFD}" dt="2024-01-03T16:46:28.249" v="16447" actId="20577"/>
        <pc:sldMkLst>
          <pc:docMk/>
          <pc:sldMk cId="0" sldId="279"/>
        </pc:sldMkLst>
        <pc:spChg chg="mod">
          <ac:chgData name="Emily Wielk" userId="fd14e6e8-cf05-44b0-ab54-c5765a49d63a" providerId="ADAL" clId="{311196CB-5E1D-49E5-B658-492126529CFD}" dt="2023-12-15T23:41:40.195" v="10415" actId="1035"/>
          <ac:spMkLst>
            <pc:docMk/>
            <pc:sldMk cId="0" sldId="279"/>
            <ac:spMk id="379" creationId="{00000000-0000-0000-0000-000000000000}"/>
          </ac:spMkLst>
        </pc:spChg>
        <pc:spChg chg="mod">
          <ac:chgData name="Emily Wielk" userId="fd14e6e8-cf05-44b0-ab54-c5765a49d63a" providerId="ADAL" clId="{311196CB-5E1D-49E5-B658-492126529CFD}" dt="2024-01-03T16:46:28.249" v="16447" actId="20577"/>
          <ac:spMkLst>
            <pc:docMk/>
            <pc:sldMk cId="0" sldId="279"/>
            <ac:spMk id="380" creationId="{00000000-0000-0000-0000-000000000000}"/>
          </ac:spMkLst>
        </pc:spChg>
        <pc:picChg chg="add mod">
          <ac:chgData name="Emily Wielk" userId="fd14e6e8-cf05-44b0-ab54-c5765a49d63a" providerId="ADAL" clId="{311196CB-5E1D-49E5-B658-492126529CFD}" dt="2023-12-15T23:41:35.042" v="10412" actId="1076"/>
          <ac:picMkLst>
            <pc:docMk/>
            <pc:sldMk cId="0" sldId="279"/>
            <ac:picMk id="3" creationId="{0C28551B-CBCA-59B3-91FE-FF8183EA54CD}"/>
          </ac:picMkLst>
        </pc:picChg>
        <pc:picChg chg="del mod">
          <ac:chgData name="Emily Wielk" userId="fd14e6e8-cf05-44b0-ab54-c5765a49d63a" providerId="ADAL" clId="{311196CB-5E1D-49E5-B658-492126529CFD}" dt="2023-12-11T02:48:33.859" v="4528" actId="478"/>
          <ac:picMkLst>
            <pc:docMk/>
            <pc:sldMk cId="0" sldId="279"/>
            <ac:picMk id="3" creationId="{44A36ABD-6733-5568-476B-A80666830C48}"/>
          </ac:picMkLst>
        </pc:picChg>
        <pc:picChg chg="add del mod">
          <ac:chgData name="Emily Wielk" userId="fd14e6e8-cf05-44b0-ab54-c5765a49d63a" providerId="ADAL" clId="{311196CB-5E1D-49E5-B658-492126529CFD}" dt="2023-12-15T23:08:05.750" v="9883" actId="478"/>
          <ac:picMkLst>
            <pc:docMk/>
            <pc:sldMk cId="0" sldId="279"/>
            <ac:picMk id="4" creationId="{C2291AA1-F59B-0378-029E-FB848240C8E3}"/>
          </ac:picMkLst>
        </pc:picChg>
      </pc:sldChg>
      <pc:sldChg chg="modSp del mod">
        <pc:chgData name="Emily Wielk" userId="fd14e6e8-cf05-44b0-ab54-c5765a49d63a" providerId="ADAL" clId="{311196CB-5E1D-49E5-B658-492126529CFD}" dt="2023-12-11T02:29:29.727" v="4423" actId="47"/>
        <pc:sldMkLst>
          <pc:docMk/>
          <pc:sldMk cId="0" sldId="280"/>
        </pc:sldMkLst>
        <pc:spChg chg="mod">
          <ac:chgData name="Emily Wielk" userId="fd14e6e8-cf05-44b0-ab54-c5765a49d63a" providerId="ADAL" clId="{311196CB-5E1D-49E5-B658-492126529CFD}" dt="2023-12-11T02:21:14.323" v="4260" actId="255"/>
          <ac:spMkLst>
            <pc:docMk/>
            <pc:sldMk cId="0" sldId="280"/>
            <ac:spMk id="386" creationId="{00000000-0000-0000-0000-000000000000}"/>
          </ac:spMkLst>
        </pc:spChg>
        <pc:spChg chg="mod">
          <ac:chgData name="Emily Wielk" userId="fd14e6e8-cf05-44b0-ab54-c5765a49d63a" providerId="ADAL" clId="{311196CB-5E1D-49E5-B658-492126529CFD}" dt="2023-12-11T02:21:17.774" v="4261" actId="255"/>
          <ac:spMkLst>
            <pc:docMk/>
            <pc:sldMk cId="0" sldId="280"/>
            <ac:spMk id="387" creationId="{00000000-0000-0000-0000-000000000000}"/>
          </ac:spMkLst>
        </pc:spChg>
      </pc:sldChg>
      <pc:sldChg chg="addSp delSp modSp mod addCm delCm modCm">
        <pc:chgData name="Emily Wielk" userId="fd14e6e8-cf05-44b0-ab54-c5765a49d63a" providerId="ADAL" clId="{311196CB-5E1D-49E5-B658-492126529CFD}" dt="2024-01-11T17:18:21.768" v="17394" actId="1035"/>
        <pc:sldMkLst>
          <pc:docMk/>
          <pc:sldMk cId="0" sldId="281"/>
        </pc:sldMkLst>
        <pc:spChg chg="mod">
          <ac:chgData name="Emily Wielk" userId="fd14e6e8-cf05-44b0-ab54-c5765a49d63a" providerId="ADAL" clId="{311196CB-5E1D-49E5-B658-492126529CFD}" dt="2024-01-11T17:18:21.768" v="17394" actId="1035"/>
          <ac:spMkLst>
            <pc:docMk/>
            <pc:sldMk cId="0" sldId="281"/>
            <ac:spMk id="393" creationId="{00000000-0000-0000-0000-000000000000}"/>
          </ac:spMkLst>
        </pc:spChg>
        <pc:spChg chg="mod">
          <ac:chgData name="Emily Wielk" userId="fd14e6e8-cf05-44b0-ab54-c5765a49d63a" providerId="ADAL" clId="{311196CB-5E1D-49E5-B658-492126529CFD}" dt="2024-01-03T16:46:33.452" v="16453" actId="20577"/>
          <ac:spMkLst>
            <pc:docMk/>
            <pc:sldMk cId="0" sldId="281"/>
            <ac:spMk id="394" creationId="{00000000-0000-0000-0000-000000000000}"/>
          </ac:spMkLst>
        </pc:spChg>
        <pc:picChg chg="del mod">
          <ac:chgData name="Emily Wielk" userId="fd14e6e8-cf05-44b0-ab54-c5765a49d63a" providerId="ADAL" clId="{311196CB-5E1D-49E5-B658-492126529CFD}" dt="2023-12-11T02:48:48.339" v="4532" actId="478"/>
          <ac:picMkLst>
            <pc:docMk/>
            <pc:sldMk cId="0" sldId="281"/>
            <ac:picMk id="3" creationId="{1AF6C739-6352-125B-0183-37B24F96DD04}"/>
          </ac:picMkLst>
        </pc:picChg>
        <pc:picChg chg="add mod">
          <ac:chgData name="Emily Wielk" userId="fd14e6e8-cf05-44b0-ab54-c5765a49d63a" providerId="ADAL" clId="{311196CB-5E1D-49E5-B658-492126529CFD}" dt="2023-12-15T23:41:18.284" v="10400" actId="1036"/>
          <ac:picMkLst>
            <pc:docMk/>
            <pc:sldMk cId="0" sldId="281"/>
            <ac:picMk id="3" creationId="{FAD7603D-4F12-26E7-246E-06E3AB5A6072}"/>
          </ac:picMkLst>
        </pc:picChg>
        <pc:picChg chg="add del mod">
          <ac:chgData name="Emily Wielk" userId="fd14e6e8-cf05-44b0-ab54-c5765a49d63a" providerId="ADAL" clId="{311196CB-5E1D-49E5-B658-492126529CFD}" dt="2023-12-15T23:08:41.579" v="9885" actId="478"/>
          <ac:picMkLst>
            <pc:docMk/>
            <pc:sldMk cId="0" sldId="281"/>
            <ac:picMk id="4" creationId="{589F9ED5-6F5F-993E-CC1A-436216EE33EB}"/>
          </ac:picMkLst>
        </pc:picChg>
      </pc:sldChg>
      <pc:sldChg chg="modSp del mod">
        <pc:chgData name="Emily Wielk" userId="fd14e6e8-cf05-44b0-ab54-c5765a49d63a" providerId="ADAL" clId="{311196CB-5E1D-49E5-B658-492126529CFD}" dt="2023-12-11T02:29:36.044" v="4424" actId="47"/>
        <pc:sldMkLst>
          <pc:docMk/>
          <pc:sldMk cId="0" sldId="282"/>
        </pc:sldMkLst>
        <pc:spChg chg="mod">
          <ac:chgData name="Emily Wielk" userId="fd14e6e8-cf05-44b0-ab54-c5765a49d63a" providerId="ADAL" clId="{311196CB-5E1D-49E5-B658-492126529CFD}" dt="2023-12-11T02:21:36.789" v="4266" actId="255"/>
          <ac:spMkLst>
            <pc:docMk/>
            <pc:sldMk cId="0" sldId="282"/>
            <ac:spMk id="400" creationId="{00000000-0000-0000-0000-000000000000}"/>
          </ac:spMkLst>
        </pc:spChg>
        <pc:spChg chg="mod">
          <ac:chgData name="Emily Wielk" userId="fd14e6e8-cf05-44b0-ab54-c5765a49d63a" providerId="ADAL" clId="{311196CB-5E1D-49E5-B658-492126529CFD}" dt="2023-12-11T02:21:42.556" v="4267" actId="255"/>
          <ac:spMkLst>
            <pc:docMk/>
            <pc:sldMk cId="0" sldId="282"/>
            <ac:spMk id="401" creationId="{00000000-0000-0000-0000-000000000000}"/>
          </ac:spMkLst>
        </pc:spChg>
      </pc:sldChg>
      <pc:sldChg chg="addSp modSp del mod">
        <pc:chgData name="Emily Wielk" userId="fd14e6e8-cf05-44b0-ab54-c5765a49d63a" providerId="ADAL" clId="{311196CB-5E1D-49E5-B658-492126529CFD}" dt="2023-12-11T02:49:29.041" v="4536" actId="47"/>
        <pc:sldMkLst>
          <pc:docMk/>
          <pc:sldMk cId="0" sldId="283"/>
        </pc:sldMkLst>
        <pc:spChg chg="mod">
          <ac:chgData name="Emily Wielk" userId="fd14e6e8-cf05-44b0-ab54-c5765a49d63a" providerId="ADAL" clId="{311196CB-5E1D-49E5-B658-492126529CFD}" dt="2023-12-11T02:22:23.389" v="4272" actId="255"/>
          <ac:spMkLst>
            <pc:docMk/>
            <pc:sldMk cId="0" sldId="283"/>
            <ac:spMk id="407" creationId="{00000000-0000-0000-0000-000000000000}"/>
          </ac:spMkLst>
        </pc:spChg>
        <pc:spChg chg="mod">
          <ac:chgData name="Emily Wielk" userId="fd14e6e8-cf05-44b0-ab54-c5765a49d63a" providerId="ADAL" clId="{311196CB-5E1D-49E5-B658-492126529CFD}" dt="2023-12-11T02:22:20.289" v="4271" actId="207"/>
          <ac:spMkLst>
            <pc:docMk/>
            <pc:sldMk cId="0" sldId="283"/>
            <ac:spMk id="410" creationId="{00000000-0000-0000-0000-000000000000}"/>
          </ac:spMkLst>
        </pc:spChg>
        <pc:picChg chg="add mod">
          <ac:chgData name="Emily Wielk" userId="fd14e6e8-cf05-44b0-ab54-c5765a49d63a" providerId="ADAL" clId="{311196CB-5E1D-49E5-B658-492126529CFD}" dt="2023-12-11T02:49:00.730" v="4535" actId="962"/>
          <ac:picMkLst>
            <pc:docMk/>
            <pc:sldMk cId="0" sldId="283"/>
            <ac:picMk id="3" creationId="{9242B36C-A90B-A7D9-E949-9FA27FD70AB7}"/>
          </ac:picMkLst>
        </pc:picChg>
      </pc:sldChg>
      <pc:sldChg chg="addSp delSp modSp mod addCm delCm modCm">
        <pc:chgData name="Emily Wielk" userId="fd14e6e8-cf05-44b0-ab54-c5765a49d63a" providerId="ADAL" clId="{311196CB-5E1D-49E5-B658-492126529CFD}" dt="2024-01-11T17:20:38.305" v="17418" actId="1076"/>
        <pc:sldMkLst>
          <pc:docMk/>
          <pc:sldMk cId="0" sldId="284"/>
        </pc:sldMkLst>
        <pc:spChg chg="add mod">
          <ac:chgData name="Emily Wielk" userId="fd14e6e8-cf05-44b0-ab54-c5765a49d63a" providerId="ADAL" clId="{311196CB-5E1D-49E5-B658-492126529CFD}" dt="2023-12-18T15:28:33.092" v="12874" actId="1076"/>
          <ac:spMkLst>
            <pc:docMk/>
            <pc:sldMk cId="0" sldId="284"/>
            <ac:spMk id="2" creationId="{B9E62696-6DA5-B0FC-56E2-40EBF37F3EBA}"/>
          </ac:spMkLst>
        </pc:spChg>
        <pc:spChg chg="del mod">
          <ac:chgData name="Emily Wielk" userId="fd14e6e8-cf05-44b0-ab54-c5765a49d63a" providerId="ADAL" clId="{311196CB-5E1D-49E5-B658-492126529CFD}" dt="2023-12-12T16:51:27.234" v="7537"/>
          <ac:spMkLst>
            <pc:docMk/>
            <pc:sldMk cId="0" sldId="284"/>
            <ac:spMk id="415" creationId="{00000000-0000-0000-0000-000000000000}"/>
          </ac:spMkLst>
        </pc:spChg>
        <pc:spChg chg="mod">
          <ac:chgData name="Emily Wielk" userId="fd14e6e8-cf05-44b0-ab54-c5765a49d63a" providerId="ADAL" clId="{311196CB-5E1D-49E5-B658-492126529CFD}" dt="2024-01-11T17:20:38.305" v="17418" actId="1076"/>
          <ac:spMkLst>
            <pc:docMk/>
            <pc:sldMk cId="0" sldId="284"/>
            <ac:spMk id="417" creationId="{00000000-0000-0000-0000-000000000000}"/>
          </ac:spMkLst>
        </pc:spChg>
        <pc:picChg chg="del mod">
          <ac:chgData name="Emily Wielk" userId="fd14e6e8-cf05-44b0-ab54-c5765a49d63a" providerId="ADAL" clId="{311196CB-5E1D-49E5-B658-492126529CFD}" dt="2023-12-11T02:49:52.211" v="4541" actId="478"/>
          <ac:picMkLst>
            <pc:docMk/>
            <pc:sldMk cId="0" sldId="284"/>
            <ac:picMk id="3" creationId="{9E511713-09F6-5E0D-2730-CA3F671A5761}"/>
          </ac:picMkLst>
        </pc:picChg>
        <pc:picChg chg="add del mod">
          <ac:chgData name="Emily Wielk" userId="fd14e6e8-cf05-44b0-ab54-c5765a49d63a" providerId="ADAL" clId="{311196CB-5E1D-49E5-B658-492126529CFD}" dt="2023-12-15T23:09:03.299" v="9888" actId="478"/>
          <ac:picMkLst>
            <pc:docMk/>
            <pc:sldMk cId="0" sldId="284"/>
            <ac:picMk id="4" creationId="{8A09DD47-98DD-AE73-065D-5FEAFEE21E14}"/>
          </ac:picMkLst>
        </pc:picChg>
        <pc:picChg chg="add mod">
          <ac:chgData name="Emily Wielk" userId="fd14e6e8-cf05-44b0-ab54-c5765a49d63a" providerId="ADAL" clId="{311196CB-5E1D-49E5-B658-492126529CFD}" dt="2023-12-18T14:49:13.609" v="11546" actId="1036"/>
          <ac:picMkLst>
            <pc:docMk/>
            <pc:sldMk cId="0" sldId="284"/>
            <ac:picMk id="5" creationId="{3A7E1B34-4520-8A72-0A0A-B44D989FEE9A}"/>
          </ac:picMkLst>
        </pc:picChg>
      </pc:sldChg>
      <pc:sldChg chg="addSp delSp modSp mod addCm delCm modCm">
        <pc:chgData name="Emily Wielk" userId="fd14e6e8-cf05-44b0-ab54-c5765a49d63a" providerId="ADAL" clId="{311196CB-5E1D-49E5-B658-492126529CFD}" dt="2023-12-18T15:47:36.669" v="13140" actId="1076"/>
        <pc:sldMkLst>
          <pc:docMk/>
          <pc:sldMk cId="0" sldId="285"/>
        </pc:sldMkLst>
        <pc:spChg chg="mod">
          <ac:chgData name="Emily Wielk" userId="fd14e6e8-cf05-44b0-ab54-c5765a49d63a" providerId="ADAL" clId="{311196CB-5E1D-49E5-B658-492126529CFD}" dt="2023-12-18T15:47:36.669" v="13140" actId="1076"/>
          <ac:spMkLst>
            <pc:docMk/>
            <pc:sldMk cId="0" sldId="285"/>
            <ac:spMk id="422" creationId="{00000000-0000-0000-0000-000000000000}"/>
          </ac:spMkLst>
        </pc:spChg>
        <pc:spChg chg="mod">
          <ac:chgData name="Emily Wielk" userId="fd14e6e8-cf05-44b0-ab54-c5765a49d63a" providerId="ADAL" clId="{311196CB-5E1D-49E5-B658-492126529CFD}" dt="2023-12-18T14:53:52.010" v="11667" actId="1035"/>
          <ac:spMkLst>
            <pc:docMk/>
            <pc:sldMk cId="0" sldId="285"/>
            <ac:spMk id="423" creationId="{00000000-0000-0000-0000-000000000000}"/>
          </ac:spMkLst>
        </pc:spChg>
        <pc:picChg chg="add del">
          <ac:chgData name="Emily Wielk" userId="fd14e6e8-cf05-44b0-ab54-c5765a49d63a" providerId="ADAL" clId="{311196CB-5E1D-49E5-B658-492126529CFD}" dt="2023-12-11T02:50:18.751" v="4548" actId="478"/>
          <ac:picMkLst>
            <pc:docMk/>
            <pc:sldMk cId="0" sldId="285"/>
            <ac:picMk id="3" creationId="{262FC258-B332-68F1-6C6E-0D17562E483B}"/>
          </ac:picMkLst>
        </pc:picChg>
        <pc:picChg chg="add mod">
          <ac:chgData name="Emily Wielk" userId="fd14e6e8-cf05-44b0-ab54-c5765a49d63a" providerId="ADAL" clId="{311196CB-5E1D-49E5-B658-492126529CFD}" dt="2023-12-15T23:40:47.106" v="10383" actId="1035"/>
          <ac:picMkLst>
            <pc:docMk/>
            <pc:sldMk cId="0" sldId="285"/>
            <ac:picMk id="3" creationId="{C8046A72-D6A9-E332-7487-6DEEB127F57C}"/>
          </ac:picMkLst>
        </pc:picChg>
        <pc:picChg chg="add del mod ord">
          <ac:chgData name="Emily Wielk" userId="fd14e6e8-cf05-44b0-ab54-c5765a49d63a" providerId="ADAL" clId="{311196CB-5E1D-49E5-B658-492126529CFD}" dt="2023-12-15T23:10:05.171" v="9893" actId="478"/>
          <ac:picMkLst>
            <pc:docMk/>
            <pc:sldMk cId="0" sldId="285"/>
            <ac:picMk id="4" creationId="{F7D78979-470D-9C1B-3E9A-9760B31905DD}"/>
          </ac:picMkLst>
        </pc:picChg>
      </pc:sldChg>
      <pc:sldChg chg="addSp delSp modSp mod addCm delCm modCm">
        <pc:chgData name="Emily Wielk" userId="fd14e6e8-cf05-44b0-ab54-c5765a49d63a" providerId="ADAL" clId="{311196CB-5E1D-49E5-B658-492126529CFD}" dt="2023-12-15T23:40:29.210" v="10373" actId="1036"/>
        <pc:sldMkLst>
          <pc:docMk/>
          <pc:sldMk cId="0" sldId="286"/>
        </pc:sldMkLst>
        <pc:spChg chg="del mod">
          <ac:chgData name="Emily Wielk" userId="fd14e6e8-cf05-44b0-ab54-c5765a49d63a" providerId="ADAL" clId="{311196CB-5E1D-49E5-B658-492126529CFD}" dt="2023-12-12T17:08:12.166" v="7948" actId="478"/>
          <ac:spMkLst>
            <pc:docMk/>
            <pc:sldMk cId="0" sldId="286"/>
            <ac:spMk id="429" creationId="{00000000-0000-0000-0000-000000000000}"/>
          </ac:spMkLst>
        </pc:spChg>
        <pc:spChg chg="mod">
          <ac:chgData name="Emily Wielk" userId="fd14e6e8-cf05-44b0-ab54-c5765a49d63a" providerId="ADAL" clId="{311196CB-5E1D-49E5-B658-492126529CFD}" dt="2023-12-15T23:40:29.210" v="10373" actId="1036"/>
          <ac:spMkLst>
            <pc:docMk/>
            <pc:sldMk cId="0" sldId="286"/>
            <ac:spMk id="431" creationId="{00000000-0000-0000-0000-000000000000}"/>
          </ac:spMkLst>
        </pc:spChg>
        <pc:picChg chg="add del mod">
          <ac:chgData name="Emily Wielk" userId="fd14e6e8-cf05-44b0-ab54-c5765a49d63a" providerId="ADAL" clId="{311196CB-5E1D-49E5-B658-492126529CFD}" dt="2023-12-15T23:10:25.823" v="9895" actId="478"/>
          <ac:picMkLst>
            <pc:docMk/>
            <pc:sldMk cId="0" sldId="286"/>
            <ac:picMk id="3" creationId="{0A3A9F9C-619B-452A-10A7-4EE5CEAA8560}"/>
          </ac:picMkLst>
        </pc:picChg>
        <pc:picChg chg="add mod">
          <ac:chgData name="Emily Wielk" userId="fd14e6e8-cf05-44b0-ab54-c5765a49d63a" providerId="ADAL" clId="{311196CB-5E1D-49E5-B658-492126529CFD}" dt="2023-12-15T23:40:22.756" v="10360" actId="1036"/>
          <ac:picMkLst>
            <pc:docMk/>
            <pc:sldMk cId="0" sldId="286"/>
            <ac:picMk id="4" creationId="{6F40C48D-367A-3851-FED5-0DB0A1804B2C}"/>
          </ac:picMkLst>
        </pc:picChg>
      </pc:sldChg>
      <pc:sldChg chg="modSp mod addCm delCm modCm">
        <pc:chgData name="Emily Wielk" userId="fd14e6e8-cf05-44b0-ab54-c5765a49d63a" providerId="ADAL" clId="{311196CB-5E1D-49E5-B658-492126529CFD}" dt="2023-12-18T14:55:39.589" v="11668" actId="1076"/>
        <pc:sldMkLst>
          <pc:docMk/>
          <pc:sldMk cId="0" sldId="287"/>
        </pc:sldMkLst>
        <pc:spChg chg="mod">
          <ac:chgData name="Emily Wielk" userId="fd14e6e8-cf05-44b0-ab54-c5765a49d63a" providerId="ADAL" clId="{311196CB-5E1D-49E5-B658-492126529CFD}" dt="2023-12-18T14:55:39.589" v="11668" actId="1076"/>
          <ac:spMkLst>
            <pc:docMk/>
            <pc:sldMk cId="0" sldId="287"/>
            <ac:spMk id="436" creationId="{00000000-0000-0000-0000-000000000000}"/>
          </ac:spMkLst>
        </pc:spChg>
      </pc:sldChg>
      <pc:sldChg chg="addSp delSp modSp mod ord delCm">
        <pc:chgData name="Emily Wielk" userId="fd14e6e8-cf05-44b0-ab54-c5765a49d63a" providerId="ADAL" clId="{311196CB-5E1D-49E5-B658-492126529CFD}" dt="2023-12-15T23:40:09.939" v="10356" actId="1036"/>
        <pc:sldMkLst>
          <pc:docMk/>
          <pc:sldMk cId="0" sldId="288"/>
        </pc:sldMkLst>
        <pc:spChg chg="add mod">
          <ac:chgData name="Emily Wielk" userId="fd14e6e8-cf05-44b0-ab54-c5765a49d63a" providerId="ADAL" clId="{311196CB-5E1D-49E5-B658-492126529CFD}" dt="2023-12-15T23:40:09.939" v="10356" actId="1036"/>
          <ac:spMkLst>
            <pc:docMk/>
            <pc:sldMk cId="0" sldId="288"/>
            <ac:spMk id="4" creationId="{40EA1C2F-2366-9FF8-6F94-CD604AA45279}"/>
          </ac:spMkLst>
        </pc:spChg>
        <pc:spChg chg="add del mod">
          <ac:chgData name="Emily Wielk" userId="fd14e6e8-cf05-44b0-ab54-c5765a49d63a" providerId="ADAL" clId="{311196CB-5E1D-49E5-B658-492126529CFD}" dt="2023-12-11T03:26:47.265" v="6157" actId="478"/>
          <ac:spMkLst>
            <pc:docMk/>
            <pc:sldMk cId="0" sldId="288"/>
            <ac:spMk id="6" creationId="{9451EAE8-826A-26E3-B7AC-9CD927231F47}"/>
          </ac:spMkLst>
        </pc:spChg>
        <pc:spChg chg="del mod">
          <ac:chgData name="Emily Wielk" userId="fd14e6e8-cf05-44b0-ab54-c5765a49d63a" providerId="ADAL" clId="{311196CB-5E1D-49E5-B658-492126529CFD}" dt="2023-12-12T16:51:50.022" v="7561"/>
          <ac:spMkLst>
            <pc:docMk/>
            <pc:sldMk cId="0" sldId="288"/>
            <ac:spMk id="442" creationId="{00000000-0000-0000-0000-000000000000}"/>
          </ac:spMkLst>
        </pc:spChg>
        <pc:spChg chg="del mod">
          <ac:chgData name="Emily Wielk" userId="fd14e6e8-cf05-44b0-ab54-c5765a49d63a" providerId="ADAL" clId="{311196CB-5E1D-49E5-B658-492126529CFD}" dt="2023-12-11T03:26:41.612" v="6156" actId="478"/>
          <ac:spMkLst>
            <pc:docMk/>
            <pc:sldMk cId="0" sldId="288"/>
            <ac:spMk id="443" creationId="{00000000-0000-0000-0000-000000000000}"/>
          </ac:spMkLst>
        </pc:spChg>
        <pc:picChg chg="add del mod">
          <ac:chgData name="Emily Wielk" userId="fd14e6e8-cf05-44b0-ab54-c5765a49d63a" providerId="ADAL" clId="{311196CB-5E1D-49E5-B658-492126529CFD}" dt="2023-12-15T23:11:03.170" v="9898" actId="478"/>
          <ac:picMkLst>
            <pc:docMk/>
            <pc:sldMk cId="0" sldId="288"/>
            <ac:picMk id="3" creationId="{B7CBEA7C-1FB8-09BA-3D12-FD5480601DD0}"/>
          </ac:picMkLst>
        </pc:picChg>
        <pc:picChg chg="add mod">
          <ac:chgData name="Emily Wielk" userId="fd14e6e8-cf05-44b0-ab54-c5765a49d63a" providerId="ADAL" clId="{311196CB-5E1D-49E5-B658-492126529CFD}" dt="2023-12-15T23:40:06.966" v="10351" actId="1076"/>
          <ac:picMkLst>
            <pc:docMk/>
            <pc:sldMk cId="0" sldId="288"/>
            <ac:picMk id="5" creationId="{6D97749E-DEA6-5A0D-63FD-1675AD0E0B64}"/>
          </ac:picMkLst>
        </pc:picChg>
      </pc:sldChg>
      <pc:sldChg chg="modSp del mod">
        <pc:chgData name="Emily Wielk" userId="fd14e6e8-cf05-44b0-ab54-c5765a49d63a" providerId="ADAL" clId="{311196CB-5E1D-49E5-B658-492126529CFD}" dt="2023-12-11T02:51:22.953" v="4557" actId="47"/>
        <pc:sldMkLst>
          <pc:docMk/>
          <pc:sldMk cId="0" sldId="289"/>
        </pc:sldMkLst>
        <pc:spChg chg="mod">
          <ac:chgData name="Emily Wielk" userId="fd14e6e8-cf05-44b0-ab54-c5765a49d63a" providerId="ADAL" clId="{311196CB-5E1D-49E5-B658-492126529CFD}" dt="2023-12-11T02:23:48.786" v="4289" actId="207"/>
          <ac:spMkLst>
            <pc:docMk/>
            <pc:sldMk cId="0" sldId="289"/>
            <ac:spMk id="448" creationId="{00000000-0000-0000-0000-000000000000}"/>
          </ac:spMkLst>
        </pc:spChg>
      </pc:sldChg>
      <pc:sldChg chg="addSp delSp modSp mod addCm delCm modCm">
        <pc:chgData name="Emily Wielk" userId="fd14e6e8-cf05-44b0-ab54-c5765a49d63a" providerId="ADAL" clId="{311196CB-5E1D-49E5-B658-492126529CFD}" dt="2024-01-24T16:15:40.677" v="17527" actId="1076"/>
        <pc:sldMkLst>
          <pc:docMk/>
          <pc:sldMk cId="0" sldId="290"/>
        </pc:sldMkLst>
        <pc:spChg chg="add mod">
          <ac:chgData name="Emily Wielk" userId="fd14e6e8-cf05-44b0-ab54-c5765a49d63a" providerId="ADAL" clId="{311196CB-5E1D-49E5-B658-492126529CFD}" dt="2024-01-24T16:15:40.677" v="17527" actId="1076"/>
          <ac:spMkLst>
            <pc:docMk/>
            <pc:sldMk cId="0" sldId="290"/>
            <ac:spMk id="2" creationId="{BF4C7031-6EF3-5016-D2EE-C9F3F849BB0F}"/>
          </ac:spMkLst>
        </pc:spChg>
        <pc:spChg chg="del mod">
          <ac:chgData name="Emily Wielk" userId="fd14e6e8-cf05-44b0-ab54-c5765a49d63a" providerId="ADAL" clId="{311196CB-5E1D-49E5-B658-492126529CFD}" dt="2023-12-12T16:51:58.323" v="7566"/>
          <ac:spMkLst>
            <pc:docMk/>
            <pc:sldMk cId="0" sldId="290"/>
            <ac:spMk id="455" creationId="{00000000-0000-0000-0000-000000000000}"/>
          </ac:spMkLst>
        </pc:spChg>
        <pc:spChg chg="mod">
          <ac:chgData name="Emily Wielk" userId="fd14e6e8-cf05-44b0-ab54-c5765a49d63a" providerId="ADAL" clId="{311196CB-5E1D-49E5-B658-492126529CFD}" dt="2023-12-15T23:39:50.464" v="10341" actId="1076"/>
          <ac:spMkLst>
            <pc:docMk/>
            <pc:sldMk cId="0" sldId="290"/>
            <ac:spMk id="457" creationId="{00000000-0000-0000-0000-000000000000}"/>
          </ac:spMkLst>
        </pc:spChg>
        <pc:picChg chg="del mod">
          <ac:chgData name="Emily Wielk" userId="fd14e6e8-cf05-44b0-ab54-c5765a49d63a" providerId="ADAL" clId="{311196CB-5E1D-49E5-B658-492126529CFD}" dt="2023-12-11T02:52:53.242" v="4567" actId="478"/>
          <ac:picMkLst>
            <pc:docMk/>
            <pc:sldMk cId="0" sldId="290"/>
            <ac:picMk id="3" creationId="{0998EE10-67DF-F511-3D44-5581CB2D160A}"/>
          </ac:picMkLst>
        </pc:picChg>
        <pc:picChg chg="add mod">
          <ac:chgData name="Emily Wielk" userId="fd14e6e8-cf05-44b0-ab54-c5765a49d63a" providerId="ADAL" clId="{311196CB-5E1D-49E5-B658-492126529CFD}" dt="2024-01-11T17:19:26.374" v="17405" actId="1036"/>
          <ac:picMkLst>
            <pc:docMk/>
            <pc:sldMk cId="0" sldId="290"/>
            <ac:picMk id="4" creationId="{8A622581-E773-7E59-F496-A13905297C28}"/>
          </ac:picMkLst>
        </pc:picChg>
        <pc:picChg chg="add del mod">
          <ac:chgData name="Emily Wielk" userId="fd14e6e8-cf05-44b0-ab54-c5765a49d63a" providerId="ADAL" clId="{311196CB-5E1D-49E5-B658-492126529CFD}" dt="2023-12-11T02:52:41.911" v="4562" actId="478"/>
          <ac:picMkLst>
            <pc:docMk/>
            <pc:sldMk cId="0" sldId="290"/>
            <ac:picMk id="4" creationId="{93D55883-6637-3569-AD8D-0C5C3AA50BC5}"/>
          </ac:picMkLst>
        </pc:picChg>
        <pc:picChg chg="add del mod ord">
          <ac:chgData name="Emily Wielk" userId="fd14e6e8-cf05-44b0-ab54-c5765a49d63a" providerId="ADAL" clId="{311196CB-5E1D-49E5-B658-492126529CFD}" dt="2023-12-15T23:11:23.023" v="9900" actId="478"/>
          <ac:picMkLst>
            <pc:docMk/>
            <pc:sldMk cId="0" sldId="290"/>
            <ac:picMk id="6" creationId="{9D28770B-052F-2518-211D-5082C288BDE0}"/>
          </ac:picMkLst>
        </pc:picChg>
      </pc:sldChg>
      <pc:sldChg chg="addSp delSp modSp del mod">
        <pc:chgData name="Emily Wielk" userId="fd14e6e8-cf05-44b0-ab54-c5765a49d63a" providerId="ADAL" clId="{311196CB-5E1D-49E5-B658-492126529CFD}" dt="2023-12-11T03:22:38.695" v="5971" actId="47"/>
        <pc:sldMkLst>
          <pc:docMk/>
          <pc:sldMk cId="0" sldId="291"/>
        </pc:sldMkLst>
        <pc:spChg chg="mod">
          <ac:chgData name="Emily Wielk" userId="fd14e6e8-cf05-44b0-ab54-c5765a49d63a" providerId="ADAL" clId="{311196CB-5E1D-49E5-B658-492126529CFD}" dt="2023-12-11T02:24:13.822" v="4297" actId="207"/>
          <ac:spMkLst>
            <pc:docMk/>
            <pc:sldMk cId="0" sldId="291"/>
            <ac:spMk id="462" creationId="{00000000-0000-0000-0000-000000000000}"/>
          </ac:spMkLst>
        </pc:spChg>
        <pc:spChg chg="mod">
          <ac:chgData name="Emily Wielk" userId="fd14e6e8-cf05-44b0-ab54-c5765a49d63a" providerId="ADAL" clId="{311196CB-5E1D-49E5-B658-492126529CFD}" dt="2023-12-11T02:24:09.718" v="4295" actId="255"/>
          <ac:spMkLst>
            <pc:docMk/>
            <pc:sldMk cId="0" sldId="291"/>
            <ac:spMk id="463" creationId="{00000000-0000-0000-0000-000000000000}"/>
          </ac:spMkLst>
        </pc:spChg>
        <pc:picChg chg="del mod">
          <ac:chgData name="Emily Wielk" userId="fd14e6e8-cf05-44b0-ab54-c5765a49d63a" providerId="ADAL" clId="{311196CB-5E1D-49E5-B658-492126529CFD}" dt="2023-12-11T02:53:03.370" v="4572" actId="478"/>
          <ac:picMkLst>
            <pc:docMk/>
            <pc:sldMk cId="0" sldId="291"/>
            <ac:picMk id="3" creationId="{CEF486B2-D1F9-75FF-118C-FA4225DF00A1}"/>
          </ac:picMkLst>
        </pc:picChg>
        <pc:picChg chg="add mod">
          <ac:chgData name="Emily Wielk" userId="fd14e6e8-cf05-44b0-ab54-c5765a49d63a" providerId="ADAL" clId="{311196CB-5E1D-49E5-B658-492126529CFD}" dt="2023-12-11T02:53:01.504" v="4569" actId="27614"/>
          <ac:picMkLst>
            <pc:docMk/>
            <pc:sldMk cId="0" sldId="291"/>
            <ac:picMk id="4" creationId="{CBD5F970-399A-4D16-3FD2-784D9D0CDE39}"/>
          </ac:picMkLst>
        </pc:picChg>
      </pc:sldChg>
      <pc:sldChg chg="addSp delSp modSp mod delCm">
        <pc:chgData name="Emily Wielk" userId="fd14e6e8-cf05-44b0-ab54-c5765a49d63a" providerId="ADAL" clId="{311196CB-5E1D-49E5-B658-492126529CFD}" dt="2024-01-03T16:47:02.432" v="16459" actId="20577"/>
        <pc:sldMkLst>
          <pc:docMk/>
          <pc:sldMk cId="0" sldId="292"/>
        </pc:sldMkLst>
        <pc:spChg chg="mod">
          <ac:chgData name="Emily Wielk" userId="fd14e6e8-cf05-44b0-ab54-c5765a49d63a" providerId="ADAL" clId="{311196CB-5E1D-49E5-B658-492126529CFD}" dt="2023-12-18T14:59:03.903" v="11727" actId="14100"/>
          <ac:spMkLst>
            <pc:docMk/>
            <pc:sldMk cId="0" sldId="292"/>
            <ac:spMk id="469" creationId="{00000000-0000-0000-0000-000000000000}"/>
          </ac:spMkLst>
        </pc:spChg>
        <pc:spChg chg="mod">
          <ac:chgData name="Emily Wielk" userId="fd14e6e8-cf05-44b0-ab54-c5765a49d63a" providerId="ADAL" clId="{311196CB-5E1D-49E5-B658-492126529CFD}" dt="2024-01-03T16:47:02.432" v="16459" actId="20577"/>
          <ac:spMkLst>
            <pc:docMk/>
            <pc:sldMk cId="0" sldId="292"/>
            <ac:spMk id="470" creationId="{00000000-0000-0000-0000-000000000000}"/>
          </ac:spMkLst>
        </pc:spChg>
        <pc:picChg chg="add mod">
          <ac:chgData name="Emily Wielk" userId="fd14e6e8-cf05-44b0-ab54-c5765a49d63a" providerId="ADAL" clId="{311196CB-5E1D-49E5-B658-492126529CFD}" dt="2023-12-18T14:59:06.539" v="11731" actId="1035"/>
          <ac:picMkLst>
            <pc:docMk/>
            <pc:sldMk cId="0" sldId="292"/>
            <ac:picMk id="3" creationId="{1B1304BE-E227-947C-4AA3-4C144F8A8F6D}"/>
          </ac:picMkLst>
        </pc:picChg>
        <pc:picChg chg="add del mod">
          <ac:chgData name="Emily Wielk" userId="fd14e6e8-cf05-44b0-ab54-c5765a49d63a" providerId="ADAL" clId="{311196CB-5E1D-49E5-B658-492126529CFD}" dt="2023-12-11T02:53:30.397" v="4576" actId="478"/>
          <ac:picMkLst>
            <pc:docMk/>
            <pc:sldMk cId="0" sldId="292"/>
            <ac:picMk id="3" creationId="{B33CDBF0-8CDE-E3E0-E906-AAAF7D0EA280}"/>
          </ac:picMkLst>
        </pc:picChg>
        <pc:picChg chg="add del mod">
          <ac:chgData name="Emily Wielk" userId="fd14e6e8-cf05-44b0-ab54-c5765a49d63a" providerId="ADAL" clId="{311196CB-5E1D-49E5-B658-492126529CFD}" dt="2023-12-11T02:53:50.452" v="4581" actId="21"/>
          <ac:picMkLst>
            <pc:docMk/>
            <pc:sldMk cId="0" sldId="292"/>
            <ac:picMk id="5" creationId="{46DAD1D5-E908-684B-22F1-D66D4A840B21}"/>
          </ac:picMkLst>
        </pc:picChg>
        <pc:picChg chg="add del mod">
          <ac:chgData name="Emily Wielk" userId="fd14e6e8-cf05-44b0-ab54-c5765a49d63a" providerId="ADAL" clId="{311196CB-5E1D-49E5-B658-492126529CFD}" dt="2023-12-11T02:54:33.254" v="4586" actId="478"/>
          <ac:picMkLst>
            <pc:docMk/>
            <pc:sldMk cId="0" sldId="292"/>
            <ac:picMk id="7" creationId="{EC7855B6-D3BA-C366-535C-954545F72E0E}"/>
          </ac:picMkLst>
        </pc:picChg>
        <pc:picChg chg="add del mod">
          <ac:chgData name="Emily Wielk" userId="fd14e6e8-cf05-44b0-ab54-c5765a49d63a" providerId="ADAL" clId="{311196CB-5E1D-49E5-B658-492126529CFD}" dt="2023-12-11T02:54:42.989" v="4590" actId="21"/>
          <ac:picMkLst>
            <pc:docMk/>
            <pc:sldMk cId="0" sldId="292"/>
            <ac:picMk id="9" creationId="{38F54B73-6F13-2948-809A-1DEE7DBE60D9}"/>
          </ac:picMkLst>
        </pc:picChg>
        <pc:picChg chg="add del mod">
          <ac:chgData name="Emily Wielk" userId="fd14e6e8-cf05-44b0-ab54-c5765a49d63a" providerId="ADAL" clId="{311196CB-5E1D-49E5-B658-492126529CFD}" dt="2023-12-15T23:11:54.116" v="9902" actId="478"/>
          <ac:picMkLst>
            <pc:docMk/>
            <pc:sldMk cId="0" sldId="292"/>
            <ac:picMk id="11" creationId="{85E24E99-B603-56D4-BC90-E36A81C8FEEA}"/>
          </ac:picMkLst>
        </pc:picChg>
      </pc:sldChg>
      <pc:sldChg chg="modSp del mod">
        <pc:chgData name="Emily Wielk" userId="fd14e6e8-cf05-44b0-ab54-c5765a49d63a" providerId="ADAL" clId="{311196CB-5E1D-49E5-B658-492126529CFD}" dt="2023-12-11T03:17:35.486" v="5744" actId="47"/>
        <pc:sldMkLst>
          <pc:docMk/>
          <pc:sldMk cId="0" sldId="293"/>
        </pc:sldMkLst>
        <pc:spChg chg="mod">
          <ac:chgData name="Emily Wielk" userId="fd14e6e8-cf05-44b0-ab54-c5765a49d63a" providerId="ADAL" clId="{311196CB-5E1D-49E5-B658-492126529CFD}" dt="2023-12-11T02:24:32.835" v="4302" actId="255"/>
          <ac:spMkLst>
            <pc:docMk/>
            <pc:sldMk cId="0" sldId="293"/>
            <ac:spMk id="476" creationId="{00000000-0000-0000-0000-000000000000}"/>
          </ac:spMkLst>
        </pc:spChg>
        <pc:spChg chg="mod">
          <ac:chgData name="Emily Wielk" userId="fd14e6e8-cf05-44b0-ab54-c5765a49d63a" providerId="ADAL" clId="{311196CB-5E1D-49E5-B658-492126529CFD}" dt="2023-12-11T02:24:30.256" v="4301" actId="255"/>
          <ac:spMkLst>
            <pc:docMk/>
            <pc:sldMk cId="0" sldId="293"/>
            <ac:spMk id="477" creationId="{00000000-0000-0000-0000-000000000000}"/>
          </ac:spMkLst>
        </pc:spChg>
      </pc:sldChg>
      <pc:sldChg chg="addSp delSp modSp mod delCm">
        <pc:chgData name="Emily Wielk" userId="fd14e6e8-cf05-44b0-ab54-c5765a49d63a" providerId="ADAL" clId="{311196CB-5E1D-49E5-B658-492126529CFD}" dt="2024-01-03T16:48:27.807" v="16465" actId="1076"/>
        <pc:sldMkLst>
          <pc:docMk/>
          <pc:sldMk cId="0" sldId="294"/>
        </pc:sldMkLst>
        <pc:spChg chg="mod">
          <ac:chgData name="Emily Wielk" userId="fd14e6e8-cf05-44b0-ab54-c5765a49d63a" providerId="ADAL" clId="{311196CB-5E1D-49E5-B658-492126529CFD}" dt="2023-12-15T23:39:10.217" v="10335" actId="1076"/>
          <ac:spMkLst>
            <pc:docMk/>
            <pc:sldMk cId="0" sldId="294"/>
            <ac:spMk id="483" creationId="{00000000-0000-0000-0000-000000000000}"/>
          </ac:spMkLst>
        </pc:spChg>
        <pc:spChg chg="mod">
          <ac:chgData name="Emily Wielk" userId="fd14e6e8-cf05-44b0-ab54-c5765a49d63a" providerId="ADAL" clId="{311196CB-5E1D-49E5-B658-492126529CFD}" dt="2024-01-03T16:48:27.807" v="16465" actId="1076"/>
          <ac:spMkLst>
            <pc:docMk/>
            <pc:sldMk cId="0" sldId="294"/>
            <ac:spMk id="484" creationId="{00000000-0000-0000-0000-000000000000}"/>
          </ac:spMkLst>
        </pc:spChg>
        <pc:picChg chg="add del mod">
          <ac:chgData name="Emily Wielk" userId="fd14e6e8-cf05-44b0-ab54-c5765a49d63a" providerId="ADAL" clId="{311196CB-5E1D-49E5-B658-492126529CFD}" dt="2023-12-15T23:12:18.517" v="9904" actId="478"/>
          <ac:picMkLst>
            <pc:docMk/>
            <pc:sldMk cId="0" sldId="294"/>
            <ac:picMk id="3" creationId="{D7532179-9DC6-FA18-10CF-90C67EE73FA5}"/>
          </ac:picMkLst>
        </pc:picChg>
        <pc:picChg chg="add mod">
          <ac:chgData name="Emily Wielk" userId="fd14e6e8-cf05-44b0-ab54-c5765a49d63a" providerId="ADAL" clId="{311196CB-5E1D-49E5-B658-492126529CFD}" dt="2023-12-18T15:00:24.729" v="11793" actId="1076"/>
          <ac:picMkLst>
            <pc:docMk/>
            <pc:sldMk cId="0" sldId="294"/>
            <ac:picMk id="4" creationId="{83363FB2-AB2F-04D5-29A5-C6F64F05E333}"/>
          </ac:picMkLst>
        </pc:picChg>
      </pc:sldChg>
      <pc:sldChg chg="addSp delSp modSp mod delCm modCm">
        <pc:chgData name="Emily Wielk" userId="fd14e6e8-cf05-44b0-ab54-c5765a49d63a" providerId="ADAL" clId="{311196CB-5E1D-49E5-B658-492126529CFD}" dt="2023-12-18T15:01:12.909" v="11865" actId="1076"/>
        <pc:sldMkLst>
          <pc:docMk/>
          <pc:sldMk cId="0" sldId="295"/>
        </pc:sldMkLst>
        <pc:spChg chg="add mod">
          <ac:chgData name="Emily Wielk" userId="fd14e6e8-cf05-44b0-ab54-c5765a49d63a" providerId="ADAL" clId="{311196CB-5E1D-49E5-B658-492126529CFD}" dt="2023-12-18T15:01:12.909" v="11865" actId="1076"/>
          <ac:spMkLst>
            <pc:docMk/>
            <pc:sldMk cId="0" sldId="295"/>
            <ac:spMk id="3" creationId="{010701F0-ADA0-94FF-BF8F-8D507CDC80DB}"/>
          </ac:spMkLst>
        </pc:spChg>
        <pc:spChg chg="del mod">
          <ac:chgData name="Emily Wielk" userId="fd14e6e8-cf05-44b0-ab54-c5765a49d63a" providerId="ADAL" clId="{311196CB-5E1D-49E5-B658-492126529CFD}" dt="2023-12-12T16:52:19.270" v="7576"/>
          <ac:spMkLst>
            <pc:docMk/>
            <pc:sldMk cId="0" sldId="295"/>
            <ac:spMk id="491" creationId="{00000000-0000-0000-0000-000000000000}"/>
          </ac:spMkLst>
        </pc:spChg>
        <pc:spChg chg="mod">
          <ac:chgData name="Emily Wielk" userId="fd14e6e8-cf05-44b0-ab54-c5765a49d63a" providerId="ADAL" clId="{311196CB-5E1D-49E5-B658-492126529CFD}" dt="2023-12-15T23:38:59.633" v="10333" actId="1037"/>
          <ac:spMkLst>
            <pc:docMk/>
            <pc:sldMk cId="0" sldId="295"/>
            <ac:spMk id="492" creationId="{00000000-0000-0000-0000-000000000000}"/>
          </ac:spMkLst>
        </pc:spChg>
        <pc:picChg chg="add del mod ord">
          <ac:chgData name="Emily Wielk" userId="fd14e6e8-cf05-44b0-ab54-c5765a49d63a" providerId="ADAL" clId="{311196CB-5E1D-49E5-B658-492126529CFD}" dt="2023-12-15T23:12:26.877" v="9906" actId="478"/>
          <ac:picMkLst>
            <pc:docMk/>
            <pc:sldMk cId="0" sldId="295"/>
            <ac:picMk id="2" creationId="{A1D34C2B-D4AD-7BB7-163D-1FF34B1A4322}"/>
          </ac:picMkLst>
        </pc:picChg>
        <pc:picChg chg="del">
          <ac:chgData name="Emily Wielk" userId="fd14e6e8-cf05-44b0-ab54-c5765a49d63a" providerId="ADAL" clId="{311196CB-5E1D-49E5-B658-492126529CFD}" dt="2023-12-11T02:53:47.578" v="4580" actId="478"/>
          <ac:picMkLst>
            <pc:docMk/>
            <pc:sldMk cId="0" sldId="295"/>
            <ac:picMk id="3" creationId="{86C18251-31DF-E954-31FD-4AD03B355543}"/>
          </ac:picMkLst>
        </pc:picChg>
        <pc:picChg chg="add mod">
          <ac:chgData name="Emily Wielk" userId="fd14e6e8-cf05-44b0-ab54-c5765a49d63a" providerId="ADAL" clId="{311196CB-5E1D-49E5-B658-492126529CFD}" dt="2023-12-15T23:38:55.395" v="10322" actId="1076"/>
          <ac:picMkLst>
            <pc:docMk/>
            <pc:sldMk cId="0" sldId="295"/>
            <ac:picMk id="5" creationId="{645B5A75-64BD-EB98-9560-642040DF6688}"/>
          </ac:picMkLst>
        </pc:picChg>
      </pc:sldChg>
      <pc:sldChg chg="addSp delSp modSp mod">
        <pc:chgData name="Emily Wielk" userId="fd14e6e8-cf05-44b0-ab54-c5765a49d63a" providerId="ADAL" clId="{311196CB-5E1D-49E5-B658-492126529CFD}" dt="2023-12-18T15:03:17.275" v="11880" actId="1076"/>
        <pc:sldMkLst>
          <pc:docMk/>
          <pc:sldMk cId="0" sldId="296"/>
        </pc:sldMkLst>
        <pc:spChg chg="mod">
          <ac:chgData name="Emily Wielk" userId="fd14e6e8-cf05-44b0-ab54-c5765a49d63a" providerId="ADAL" clId="{311196CB-5E1D-49E5-B658-492126529CFD}" dt="2023-12-18T15:03:17.275" v="11880" actId="1076"/>
          <ac:spMkLst>
            <pc:docMk/>
            <pc:sldMk cId="0" sldId="296"/>
            <ac:spMk id="497" creationId="{00000000-0000-0000-0000-000000000000}"/>
          </ac:spMkLst>
        </pc:spChg>
        <pc:spChg chg="del mod">
          <ac:chgData name="Emily Wielk" userId="fd14e6e8-cf05-44b0-ab54-c5765a49d63a" providerId="ADAL" clId="{311196CB-5E1D-49E5-B658-492126529CFD}" dt="2023-12-12T20:13:17.222" v="8544"/>
          <ac:spMkLst>
            <pc:docMk/>
            <pc:sldMk cId="0" sldId="296"/>
            <ac:spMk id="498" creationId="{00000000-0000-0000-0000-000000000000}"/>
          </ac:spMkLst>
        </pc:spChg>
        <pc:picChg chg="add del mod ord">
          <ac:chgData name="Emily Wielk" userId="fd14e6e8-cf05-44b0-ab54-c5765a49d63a" providerId="ADAL" clId="{311196CB-5E1D-49E5-B658-492126529CFD}" dt="2023-12-15T23:18:49.594" v="9922" actId="478"/>
          <ac:picMkLst>
            <pc:docMk/>
            <pc:sldMk cId="0" sldId="296"/>
            <ac:picMk id="2" creationId="{F1222323-FB77-CBCA-68F1-27597108A45D}"/>
          </ac:picMkLst>
        </pc:picChg>
        <pc:picChg chg="del">
          <ac:chgData name="Emily Wielk" userId="fd14e6e8-cf05-44b0-ab54-c5765a49d63a" providerId="ADAL" clId="{311196CB-5E1D-49E5-B658-492126529CFD}" dt="2023-12-11T02:54:47.068" v="4591" actId="478"/>
          <ac:picMkLst>
            <pc:docMk/>
            <pc:sldMk cId="0" sldId="296"/>
            <ac:picMk id="3" creationId="{D7896D29-B221-75E3-CD43-5A533C02AA40}"/>
          </ac:picMkLst>
        </pc:picChg>
        <pc:picChg chg="add mod">
          <ac:chgData name="Emily Wielk" userId="fd14e6e8-cf05-44b0-ab54-c5765a49d63a" providerId="ADAL" clId="{311196CB-5E1D-49E5-B658-492126529CFD}" dt="2023-12-15T23:35:17.825" v="10146" actId="1076"/>
          <ac:picMkLst>
            <pc:docMk/>
            <pc:sldMk cId="0" sldId="296"/>
            <ac:picMk id="4" creationId="{80D62B10-2B10-D661-64B3-795F92BFFF1D}"/>
          </ac:picMkLst>
        </pc:picChg>
      </pc:sldChg>
      <pc:sldChg chg="addSp delSp modSp del mod">
        <pc:chgData name="Emily Wielk" userId="fd14e6e8-cf05-44b0-ab54-c5765a49d63a" providerId="ADAL" clId="{311196CB-5E1D-49E5-B658-492126529CFD}" dt="2023-12-11T03:05:39.566" v="5171" actId="47"/>
        <pc:sldMkLst>
          <pc:docMk/>
          <pc:sldMk cId="0" sldId="297"/>
        </pc:sldMkLst>
        <pc:spChg chg="mod">
          <ac:chgData name="Emily Wielk" userId="fd14e6e8-cf05-44b0-ab54-c5765a49d63a" providerId="ADAL" clId="{311196CB-5E1D-49E5-B658-492126529CFD}" dt="2023-12-11T03:05:11.541" v="5170" actId="1076"/>
          <ac:spMkLst>
            <pc:docMk/>
            <pc:sldMk cId="0" sldId="297"/>
            <ac:spMk id="504" creationId="{00000000-0000-0000-0000-000000000000}"/>
          </ac:spMkLst>
        </pc:spChg>
        <pc:spChg chg="mod">
          <ac:chgData name="Emily Wielk" userId="fd14e6e8-cf05-44b0-ab54-c5765a49d63a" providerId="ADAL" clId="{311196CB-5E1D-49E5-B658-492126529CFD}" dt="2023-12-11T02:25:16.585" v="4312" actId="255"/>
          <ac:spMkLst>
            <pc:docMk/>
            <pc:sldMk cId="0" sldId="297"/>
            <ac:spMk id="505" creationId="{00000000-0000-0000-0000-000000000000}"/>
          </ac:spMkLst>
        </pc:spChg>
        <pc:picChg chg="add del">
          <ac:chgData name="Emily Wielk" userId="fd14e6e8-cf05-44b0-ab54-c5765a49d63a" providerId="ADAL" clId="{311196CB-5E1D-49E5-B658-492126529CFD}" dt="2023-12-11T02:55:02.350" v="4601" actId="478"/>
          <ac:picMkLst>
            <pc:docMk/>
            <pc:sldMk cId="0" sldId="297"/>
            <ac:picMk id="3" creationId="{CB944A7E-D03E-0AC8-AB5B-6B3FC9F08C0C}"/>
          </ac:picMkLst>
        </pc:picChg>
        <pc:picChg chg="add del mod">
          <ac:chgData name="Emily Wielk" userId="fd14e6e8-cf05-44b0-ab54-c5765a49d63a" providerId="ADAL" clId="{311196CB-5E1D-49E5-B658-492126529CFD}" dt="2023-12-11T03:05:04.065" v="5169" actId="1038"/>
          <ac:picMkLst>
            <pc:docMk/>
            <pc:sldMk cId="0" sldId="297"/>
            <ac:picMk id="4" creationId="{ABAB5CF7-9884-6B99-EFB6-BC817E813E83}"/>
          </ac:picMkLst>
        </pc:picChg>
      </pc:sldChg>
      <pc:sldChg chg="addSp delSp modSp mod ord addCm delCm modCm">
        <pc:chgData name="Emily Wielk" userId="fd14e6e8-cf05-44b0-ab54-c5765a49d63a" providerId="ADAL" clId="{311196CB-5E1D-49E5-B658-492126529CFD}" dt="2023-12-15T23:35:48.432" v="10159" actId="1076"/>
        <pc:sldMkLst>
          <pc:docMk/>
          <pc:sldMk cId="0" sldId="298"/>
        </pc:sldMkLst>
        <pc:spChg chg="mod">
          <ac:chgData name="Emily Wielk" userId="fd14e6e8-cf05-44b0-ab54-c5765a49d63a" providerId="ADAL" clId="{311196CB-5E1D-49E5-B658-492126529CFD}" dt="2023-12-15T23:35:48.432" v="10159" actId="1076"/>
          <ac:spMkLst>
            <pc:docMk/>
            <pc:sldMk cId="0" sldId="298"/>
            <ac:spMk id="511" creationId="{00000000-0000-0000-0000-000000000000}"/>
          </ac:spMkLst>
        </pc:spChg>
        <pc:spChg chg="del mod">
          <ac:chgData name="Emily Wielk" userId="fd14e6e8-cf05-44b0-ab54-c5765a49d63a" providerId="ADAL" clId="{311196CB-5E1D-49E5-B658-492126529CFD}" dt="2023-12-12T20:13:27.706" v="8551"/>
          <ac:spMkLst>
            <pc:docMk/>
            <pc:sldMk cId="0" sldId="298"/>
            <ac:spMk id="512" creationId="{00000000-0000-0000-0000-000000000000}"/>
          </ac:spMkLst>
        </pc:spChg>
        <pc:picChg chg="del">
          <ac:chgData name="Emily Wielk" userId="fd14e6e8-cf05-44b0-ab54-c5765a49d63a" providerId="ADAL" clId="{311196CB-5E1D-49E5-B658-492126529CFD}" dt="2023-12-11T02:55:08.768" v="4607" actId="478"/>
          <ac:picMkLst>
            <pc:docMk/>
            <pc:sldMk cId="0" sldId="298"/>
            <ac:picMk id="3" creationId="{06332273-CFB2-A4CB-169F-9C672406C2B2}"/>
          </ac:picMkLst>
        </pc:picChg>
        <pc:picChg chg="add mod">
          <ac:chgData name="Emily Wielk" userId="fd14e6e8-cf05-44b0-ab54-c5765a49d63a" providerId="ADAL" clId="{311196CB-5E1D-49E5-B658-492126529CFD}" dt="2023-12-15T23:35:40.117" v="10157" actId="1076"/>
          <ac:picMkLst>
            <pc:docMk/>
            <pc:sldMk cId="0" sldId="298"/>
            <ac:picMk id="3" creationId="{DC250975-12B0-584C-C4C7-BC53F5F42251}"/>
          </ac:picMkLst>
        </pc:picChg>
        <pc:picChg chg="add del mod">
          <ac:chgData name="Emily Wielk" userId="fd14e6e8-cf05-44b0-ab54-c5765a49d63a" providerId="ADAL" clId="{311196CB-5E1D-49E5-B658-492126529CFD}" dt="2023-12-15T23:18:25.567" v="9920" actId="478"/>
          <ac:picMkLst>
            <pc:docMk/>
            <pc:sldMk cId="0" sldId="298"/>
            <ac:picMk id="4" creationId="{D03F7236-F5EF-1991-A5D8-0633A9A28158}"/>
          </ac:picMkLst>
        </pc:picChg>
      </pc:sldChg>
      <pc:sldChg chg="addSp delSp modSp mod delCm">
        <pc:chgData name="Emily Wielk" userId="fd14e6e8-cf05-44b0-ab54-c5765a49d63a" providerId="ADAL" clId="{311196CB-5E1D-49E5-B658-492126529CFD}" dt="2023-12-18T15:04:18.480" v="11889" actId="1035"/>
        <pc:sldMkLst>
          <pc:docMk/>
          <pc:sldMk cId="0" sldId="299"/>
        </pc:sldMkLst>
        <pc:spChg chg="mod">
          <ac:chgData name="Emily Wielk" userId="fd14e6e8-cf05-44b0-ab54-c5765a49d63a" providerId="ADAL" clId="{311196CB-5E1D-49E5-B658-492126529CFD}" dt="2023-12-18T15:04:13.254" v="11886" actId="1036"/>
          <ac:spMkLst>
            <pc:docMk/>
            <pc:sldMk cId="0" sldId="299"/>
            <ac:spMk id="518" creationId="{00000000-0000-0000-0000-000000000000}"/>
          </ac:spMkLst>
        </pc:spChg>
        <pc:spChg chg="mod">
          <ac:chgData name="Emily Wielk" userId="fd14e6e8-cf05-44b0-ab54-c5765a49d63a" providerId="ADAL" clId="{311196CB-5E1D-49E5-B658-492126529CFD}" dt="2023-12-18T15:04:18.480" v="11889" actId="1035"/>
          <ac:spMkLst>
            <pc:docMk/>
            <pc:sldMk cId="0" sldId="299"/>
            <ac:spMk id="519" creationId="{00000000-0000-0000-0000-000000000000}"/>
          </ac:spMkLst>
        </pc:spChg>
        <pc:picChg chg="add del mod">
          <ac:chgData name="Emily Wielk" userId="fd14e6e8-cf05-44b0-ab54-c5765a49d63a" providerId="ADAL" clId="{311196CB-5E1D-49E5-B658-492126529CFD}" dt="2023-12-15T23:20:03.918" v="9929" actId="478"/>
          <ac:picMkLst>
            <pc:docMk/>
            <pc:sldMk cId="0" sldId="299"/>
            <ac:picMk id="3" creationId="{502729F9-2A7B-151E-B4E7-0C14C20D7FA6}"/>
          </ac:picMkLst>
        </pc:picChg>
        <pc:picChg chg="add mod">
          <ac:chgData name="Emily Wielk" userId="fd14e6e8-cf05-44b0-ab54-c5765a49d63a" providerId="ADAL" clId="{311196CB-5E1D-49E5-B658-492126529CFD}" dt="2023-12-15T23:34:03.653" v="10077" actId="1076"/>
          <ac:picMkLst>
            <pc:docMk/>
            <pc:sldMk cId="0" sldId="299"/>
            <ac:picMk id="4" creationId="{22A4DC64-2832-F777-689B-DD3D16B86D84}"/>
          </ac:picMkLst>
        </pc:picChg>
        <pc:picChg chg="del mod">
          <ac:chgData name="Emily Wielk" userId="fd14e6e8-cf05-44b0-ab54-c5765a49d63a" providerId="ADAL" clId="{311196CB-5E1D-49E5-B658-492126529CFD}" dt="2023-12-11T02:55:29.814" v="4614" actId="478"/>
          <ac:picMkLst>
            <pc:docMk/>
            <pc:sldMk cId="0" sldId="299"/>
            <ac:picMk id="5" creationId="{68F7DC2B-18D2-E240-14E0-0BAADD23EA5B}"/>
          </ac:picMkLst>
        </pc:picChg>
      </pc:sldChg>
      <pc:sldChg chg="addSp delSp modSp mod ord">
        <pc:chgData name="Emily Wielk" userId="fd14e6e8-cf05-44b0-ab54-c5765a49d63a" providerId="ADAL" clId="{311196CB-5E1D-49E5-B658-492126529CFD}" dt="2023-12-15T23:34:42.046" v="10111" actId="1036"/>
        <pc:sldMkLst>
          <pc:docMk/>
          <pc:sldMk cId="0" sldId="300"/>
        </pc:sldMkLst>
        <pc:spChg chg="mod">
          <ac:chgData name="Emily Wielk" userId="fd14e6e8-cf05-44b0-ab54-c5765a49d63a" providerId="ADAL" clId="{311196CB-5E1D-49E5-B658-492126529CFD}" dt="2023-12-15T23:34:38.611" v="10102" actId="1076"/>
          <ac:spMkLst>
            <pc:docMk/>
            <pc:sldMk cId="0" sldId="300"/>
            <ac:spMk id="525" creationId="{00000000-0000-0000-0000-000000000000}"/>
          </ac:spMkLst>
        </pc:spChg>
        <pc:spChg chg="del mod">
          <ac:chgData name="Emily Wielk" userId="fd14e6e8-cf05-44b0-ab54-c5765a49d63a" providerId="ADAL" clId="{311196CB-5E1D-49E5-B658-492126529CFD}" dt="2023-12-12T20:13:55.482" v="8565"/>
          <ac:spMkLst>
            <pc:docMk/>
            <pc:sldMk cId="0" sldId="300"/>
            <ac:spMk id="526" creationId="{00000000-0000-0000-0000-000000000000}"/>
          </ac:spMkLst>
        </pc:spChg>
        <pc:picChg chg="add del mod">
          <ac:chgData name="Emily Wielk" userId="fd14e6e8-cf05-44b0-ab54-c5765a49d63a" providerId="ADAL" clId="{311196CB-5E1D-49E5-B658-492126529CFD}" dt="2023-12-15T23:19:27.797" v="9926" actId="478"/>
          <ac:picMkLst>
            <pc:docMk/>
            <pc:sldMk cId="0" sldId="300"/>
            <ac:picMk id="3" creationId="{62946903-84AF-4EB5-5F06-469B424C1616}"/>
          </ac:picMkLst>
        </pc:picChg>
        <pc:picChg chg="add mod">
          <ac:chgData name="Emily Wielk" userId="fd14e6e8-cf05-44b0-ab54-c5765a49d63a" providerId="ADAL" clId="{311196CB-5E1D-49E5-B658-492126529CFD}" dt="2023-12-15T23:34:42.046" v="10111" actId="1036"/>
          <ac:picMkLst>
            <pc:docMk/>
            <pc:sldMk cId="0" sldId="300"/>
            <ac:picMk id="4" creationId="{387B10DD-2F55-AD44-AA10-60BEC777310B}"/>
          </ac:picMkLst>
        </pc:picChg>
        <pc:picChg chg="del">
          <ac:chgData name="Emily Wielk" userId="fd14e6e8-cf05-44b0-ab54-c5765a49d63a" providerId="ADAL" clId="{311196CB-5E1D-49E5-B658-492126529CFD}" dt="2023-12-11T02:55:18.134" v="4610" actId="478"/>
          <ac:picMkLst>
            <pc:docMk/>
            <pc:sldMk cId="0" sldId="300"/>
            <ac:picMk id="5" creationId="{CBC0DA83-7B3E-3C3C-9109-6E5DEDE69509}"/>
          </ac:picMkLst>
        </pc:picChg>
      </pc:sldChg>
      <pc:sldChg chg="addSp delSp modSp mod ord delCm modCm">
        <pc:chgData name="Emily Wielk" userId="fd14e6e8-cf05-44b0-ab54-c5765a49d63a" providerId="ADAL" clId="{311196CB-5E1D-49E5-B658-492126529CFD}" dt="2023-12-18T15:02:57.474" v="11878" actId="1076"/>
        <pc:sldMkLst>
          <pc:docMk/>
          <pc:sldMk cId="0" sldId="301"/>
        </pc:sldMkLst>
        <pc:spChg chg="mod">
          <ac:chgData name="Emily Wielk" userId="fd14e6e8-cf05-44b0-ab54-c5765a49d63a" providerId="ADAL" clId="{311196CB-5E1D-49E5-B658-492126529CFD}" dt="2023-12-13T17:43:03.385" v="9051" actId="20577"/>
          <ac:spMkLst>
            <pc:docMk/>
            <pc:sldMk cId="0" sldId="301"/>
            <ac:spMk id="532" creationId="{00000000-0000-0000-0000-000000000000}"/>
          </ac:spMkLst>
        </pc:spChg>
        <pc:spChg chg="mod">
          <ac:chgData name="Emily Wielk" userId="fd14e6e8-cf05-44b0-ab54-c5765a49d63a" providerId="ADAL" clId="{311196CB-5E1D-49E5-B658-492126529CFD}" dt="2023-12-15T23:36:11.438" v="10166" actId="1076"/>
          <ac:spMkLst>
            <pc:docMk/>
            <pc:sldMk cId="0" sldId="301"/>
            <ac:spMk id="534" creationId="{00000000-0000-0000-0000-000000000000}"/>
          </ac:spMkLst>
        </pc:spChg>
        <pc:graphicFrameChg chg="del">
          <ac:chgData name="Emily Wielk" userId="fd14e6e8-cf05-44b0-ab54-c5765a49d63a" providerId="ADAL" clId="{311196CB-5E1D-49E5-B658-492126529CFD}" dt="2023-12-11T00:27:13.644" v="1465" actId="478"/>
          <ac:graphicFrameMkLst>
            <pc:docMk/>
            <pc:sldMk cId="0" sldId="301"/>
            <ac:graphicFrameMk id="533" creationId="{00000000-0000-0000-0000-000000000000}"/>
          </ac:graphicFrameMkLst>
        </pc:graphicFrameChg>
        <pc:picChg chg="add del mod">
          <ac:chgData name="Emily Wielk" userId="fd14e6e8-cf05-44b0-ab54-c5765a49d63a" providerId="ADAL" clId="{311196CB-5E1D-49E5-B658-492126529CFD}" dt="2023-12-15T23:14:28.916" v="9914" actId="478"/>
          <ac:picMkLst>
            <pc:docMk/>
            <pc:sldMk cId="0" sldId="301"/>
            <ac:picMk id="3" creationId="{AD36C92E-1E7C-FDED-4923-EC3C26D1B487}"/>
          </ac:picMkLst>
        </pc:picChg>
        <pc:picChg chg="add mod">
          <ac:chgData name="Emily Wielk" userId="fd14e6e8-cf05-44b0-ab54-c5765a49d63a" providerId="ADAL" clId="{311196CB-5E1D-49E5-B658-492126529CFD}" dt="2023-12-18T15:02:57.474" v="11878" actId="1076"/>
          <ac:picMkLst>
            <pc:docMk/>
            <pc:sldMk cId="0" sldId="301"/>
            <ac:picMk id="4" creationId="{1D387734-42C2-2FCB-2BEA-C014EDC1C1AE}"/>
          </ac:picMkLst>
        </pc:picChg>
      </pc:sldChg>
      <pc:sldChg chg="modSp del mod ord addCm delCm modCm">
        <pc:chgData name="Emily Wielk" userId="fd14e6e8-cf05-44b0-ab54-c5765a49d63a" providerId="ADAL" clId="{311196CB-5E1D-49E5-B658-492126529CFD}" dt="2023-12-18T14:21:08.353" v="10644" actId="47"/>
        <pc:sldMkLst>
          <pc:docMk/>
          <pc:sldMk cId="0" sldId="302"/>
        </pc:sldMkLst>
        <pc:spChg chg="mod">
          <ac:chgData name="Emily Wielk" userId="fd14e6e8-cf05-44b0-ab54-c5765a49d63a" providerId="ADAL" clId="{311196CB-5E1D-49E5-B658-492126529CFD}" dt="2023-12-13T18:19:15.389" v="9260" actId="207"/>
          <ac:spMkLst>
            <pc:docMk/>
            <pc:sldMk cId="0" sldId="302"/>
            <ac:spMk id="539" creationId="{00000000-0000-0000-0000-000000000000}"/>
          </ac:spMkLst>
        </pc:spChg>
        <pc:spChg chg="mod">
          <ac:chgData name="Emily Wielk" userId="fd14e6e8-cf05-44b0-ab54-c5765a49d63a" providerId="ADAL" clId="{311196CB-5E1D-49E5-B658-492126529CFD}" dt="2023-12-18T14:20:03.909" v="10639" actId="21"/>
          <ac:spMkLst>
            <pc:docMk/>
            <pc:sldMk cId="0" sldId="302"/>
            <ac:spMk id="540" creationId="{00000000-0000-0000-0000-000000000000}"/>
          </ac:spMkLst>
        </pc:spChg>
      </pc:sldChg>
      <pc:sldChg chg="modSp new del mod">
        <pc:chgData name="Emily Wielk" userId="fd14e6e8-cf05-44b0-ab54-c5765a49d63a" providerId="ADAL" clId="{311196CB-5E1D-49E5-B658-492126529CFD}" dt="2023-12-11T00:50:55.732" v="2197" actId="47"/>
        <pc:sldMkLst>
          <pc:docMk/>
          <pc:sldMk cId="852800110" sldId="303"/>
        </pc:sldMkLst>
        <pc:spChg chg="mod">
          <ac:chgData name="Emily Wielk" userId="fd14e6e8-cf05-44b0-ab54-c5765a49d63a" providerId="ADAL" clId="{311196CB-5E1D-49E5-B658-492126529CFD}" dt="2023-12-11T00:50:53.826" v="2195" actId="27636"/>
          <ac:spMkLst>
            <pc:docMk/>
            <pc:sldMk cId="852800110" sldId="303"/>
            <ac:spMk id="2" creationId="{48F868F8-B62D-4B6D-6832-E955866E558C}"/>
          </ac:spMkLst>
        </pc:spChg>
        <pc:spChg chg="mod">
          <ac:chgData name="Emily Wielk" userId="fd14e6e8-cf05-44b0-ab54-c5765a49d63a" providerId="ADAL" clId="{311196CB-5E1D-49E5-B658-492126529CFD}" dt="2023-12-11T00:50:53.826" v="2196" actId="27636"/>
          <ac:spMkLst>
            <pc:docMk/>
            <pc:sldMk cId="852800110" sldId="303"/>
            <ac:spMk id="4" creationId="{A05702E6-4FEF-294B-F9C1-45AC8914E8DA}"/>
          </ac:spMkLst>
        </pc:spChg>
      </pc:sldChg>
      <pc:sldChg chg="new del">
        <pc:chgData name="Emily Wielk" userId="fd14e6e8-cf05-44b0-ab54-c5765a49d63a" providerId="ADAL" clId="{311196CB-5E1D-49E5-B658-492126529CFD}" dt="2023-12-11T00:50:49.231" v="2192" actId="47"/>
        <pc:sldMkLst>
          <pc:docMk/>
          <pc:sldMk cId="983301980" sldId="303"/>
        </pc:sldMkLst>
      </pc:sldChg>
      <pc:sldChg chg="addSp delSp modSp add mod delCm modCm">
        <pc:chgData name="Emily Wielk" userId="fd14e6e8-cf05-44b0-ab54-c5765a49d63a" providerId="ADAL" clId="{311196CB-5E1D-49E5-B658-492126529CFD}" dt="2023-12-18T14:32:43.857" v="10817" actId="1076"/>
        <pc:sldMkLst>
          <pc:docMk/>
          <pc:sldMk cId="4265770157" sldId="304"/>
        </pc:sldMkLst>
        <pc:spChg chg="mod">
          <ac:chgData name="Emily Wielk" userId="fd14e6e8-cf05-44b0-ab54-c5765a49d63a" providerId="ADAL" clId="{311196CB-5E1D-49E5-B658-492126529CFD}" dt="2023-12-18T14:32:43.857" v="10817" actId="1076"/>
          <ac:spMkLst>
            <pc:docMk/>
            <pc:sldMk cId="4265770157" sldId="304"/>
            <ac:spMk id="276" creationId="{00000000-0000-0000-0000-000000000000}"/>
          </ac:spMkLst>
        </pc:spChg>
        <pc:spChg chg="mod">
          <ac:chgData name="Emily Wielk" userId="fd14e6e8-cf05-44b0-ab54-c5765a49d63a" providerId="ADAL" clId="{311196CB-5E1D-49E5-B658-492126529CFD}" dt="2023-12-13T16:38:46.540" v="8719" actId="6549"/>
          <ac:spMkLst>
            <pc:docMk/>
            <pc:sldMk cId="4265770157" sldId="304"/>
            <ac:spMk id="277" creationId="{00000000-0000-0000-0000-000000000000}"/>
          </ac:spMkLst>
        </pc:spChg>
        <pc:picChg chg="add del">
          <ac:chgData name="Emily Wielk" userId="fd14e6e8-cf05-44b0-ab54-c5765a49d63a" providerId="ADAL" clId="{311196CB-5E1D-49E5-B658-492126529CFD}" dt="2023-12-12T16:48:13.223" v="7484" actId="22"/>
          <ac:picMkLst>
            <pc:docMk/>
            <pc:sldMk cId="4265770157" sldId="304"/>
            <ac:picMk id="3" creationId="{2EEE8A38-2F25-E01F-4B5E-C22CAFBB777D}"/>
          </ac:picMkLst>
        </pc:picChg>
        <pc:picChg chg="add del mod ord">
          <ac:chgData name="Emily Wielk" userId="fd14e6e8-cf05-44b0-ab54-c5765a49d63a" providerId="ADAL" clId="{311196CB-5E1D-49E5-B658-492126529CFD}" dt="2023-12-11T02:42:07.350" v="4457" actId="478"/>
          <ac:picMkLst>
            <pc:docMk/>
            <pc:sldMk cId="4265770157" sldId="304"/>
            <ac:picMk id="3" creationId="{A6FF6016-E92E-EF2E-CD79-C1BDC304702E}"/>
          </ac:picMkLst>
        </pc:picChg>
        <pc:picChg chg="add mod">
          <ac:chgData name="Emily Wielk" userId="fd14e6e8-cf05-44b0-ab54-c5765a49d63a" providerId="ADAL" clId="{311196CB-5E1D-49E5-B658-492126529CFD}" dt="2023-12-18T14:31:48.161" v="10795" actId="1035"/>
          <ac:picMkLst>
            <pc:docMk/>
            <pc:sldMk cId="4265770157" sldId="304"/>
            <ac:picMk id="3" creationId="{B1139B96-A83D-394D-A067-183A030030F0}"/>
          </ac:picMkLst>
        </pc:picChg>
        <pc:picChg chg="del">
          <ac:chgData name="Emily Wielk" userId="fd14e6e8-cf05-44b0-ab54-c5765a49d63a" providerId="ADAL" clId="{311196CB-5E1D-49E5-B658-492126529CFD}" dt="2023-12-11T00:50:59.696" v="2198" actId="478"/>
          <ac:picMkLst>
            <pc:docMk/>
            <pc:sldMk cId="4265770157" sldId="304"/>
            <ac:picMk id="4" creationId="{9A81D8ED-5EF5-359D-A8CE-BB8A9518D845}"/>
          </ac:picMkLst>
        </pc:picChg>
        <pc:picChg chg="add del mod">
          <ac:chgData name="Emily Wielk" userId="fd14e6e8-cf05-44b0-ab54-c5765a49d63a" providerId="ADAL" clId="{311196CB-5E1D-49E5-B658-492126529CFD}" dt="2023-12-15T22:56:39.980" v="9862" actId="478"/>
          <ac:picMkLst>
            <pc:docMk/>
            <pc:sldMk cId="4265770157" sldId="304"/>
            <ac:picMk id="6" creationId="{EFFB5267-2FD6-4B3A-A687-EA5F04A12688}"/>
          </ac:picMkLst>
        </pc:picChg>
      </pc:sldChg>
      <pc:sldChg chg="modSp add del mod">
        <pc:chgData name="Emily Wielk" userId="fd14e6e8-cf05-44b0-ab54-c5765a49d63a" providerId="ADAL" clId="{311196CB-5E1D-49E5-B658-492126529CFD}" dt="2023-12-12T16:47:24.756" v="7477" actId="47"/>
        <pc:sldMkLst>
          <pc:docMk/>
          <pc:sldMk cId="138565000" sldId="305"/>
        </pc:sldMkLst>
        <pc:spChg chg="mod">
          <ac:chgData name="Emily Wielk" userId="fd14e6e8-cf05-44b0-ab54-c5765a49d63a" providerId="ADAL" clId="{311196CB-5E1D-49E5-B658-492126529CFD}" dt="2023-12-11T01:26:04.239" v="3679" actId="207"/>
          <ac:spMkLst>
            <pc:docMk/>
            <pc:sldMk cId="138565000" sldId="305"/>
            <ac:spMk id="243" creationId="{00000000-0000-0000-0000-000000000000}"/>
          </ac:spMkLst>
        </pc:spChg>
        <pc:spChg chg="mod">
          <ac:chgData name="Emily Wielk" userId="fd14e6e8-cf05-44b0-ab54-c5765a49d63a" providerId="ADAL" clId="{311196CB-5E1D-49E5-B658-492126529CFD}" dt="2023-12-11T01:22:24.079" v="3524" actId="2711"/>
          <ac:spMkLst>
            <pc:docMk/>
            <pc:sldMk cId="138565000" sldId="305"/>
            <ac:spMk id="244" creationId="{00000000-0000-0000-0000-000000000000}"/>
          </ac:spMkLst>
        </pc:spChg>
      </pc:sldChg>
      <pc:sldChg chg="delSp modSp add del mod">
        <pc:chgData name="Emily Wielk" userId="fd14e6e8-cf05-44b0-ab54-c5765a49d63a" providerId="ADAL" clId="{311196CB-5E1D-49E5-B658-492126529CFD}" dt="2023-12-18T14:26:35.758" v="10664" actId="47"/>
        <pc:sldMkLst>
          <pc:docMk/>
          <pc:sldMk cId="1475606817" sldId="305"/>
        </pc:sldMkLst>
        <pc:spChg chg="mod">
          <ac:chgData name="Emily Wielk" userId="fd14e6e8-cf05-44b0-ab54-c5765a49d63a" providerId="ADAL" clId="{311196CB-5E1D-49E5-B658-492126529CFD}" dt="2023-12-12T18:49:37.504" v="8126" actId="1076"/>
          <ac:spMkLst>
            <pc:docMk/>
            <pc:sldMk cId="1475606817" sldId="305"/>
            <ac:spMk id="5" creationId="{2DE6E126-591B-9764-55CD-35AFBAB157B0}"/>
          </ac:spMkLst>
        </pc:spChg>
        <pc:spChg chg="mod">
          <ac:chgData name="Emily Wielk" userId="fd14e6e8-cf05-44b0-ab54-c5765a49d63a" providerId="ADAL" clId="{311196CB-5E1D-49E5-B658-492126529CFD}" dt="2023-12-12T18:49:42.489" v="8127" actId="1035"/>
          <ac:spMkLst>
            <pc:docMk/>
            <pc:sldMk cId="1475606817" sldId="305"/>
            <ac:spMk id="6" creationId="{9FD4BCAB-C0A0-0BF7-1B0F-77285E7054CD}"/>
          </ac:spMkLst>
        </pc:spChg>
        <pc:spChg chg="mod">
          <ac:chgData name="Emily Wielk" userId="fd14e6e8-cf05-44b0-ab54-c5765a49d63a" providerId="ADAL" clId="{311196CB-5E1D-49E5-B658-492126529CFD}" dt="2023-12-12T18:49:34.398" v="8125" actId="1076"/>
          <ac:spMkLst>
            <pc:docMk/>
            <pc:sldMk cId="1475606817" sldId="305"/>
            <ac:spMk id="7" creationId="{B8F0AF82-2D80-3880-2B71-D6D6C2420037}"/>
          </ac:spMkLst>
        </pc:spChg>
        <pc:spChg chg="mod">
          <ac:chgData name="Emily Wielk" userId="fd14e6e8-cf05-44b0-ab54-c5765a49d63a" providerId="ADAL" clId="{311196CB-5E1D-49E5-B658-492126529CFD}" dt="2023-12-12T18:49:34.398" v="8125" actId="1076"/>
          <ac:spMkLst>
            <pc:docMk/>
            <pc:sldMk cId="1475606817" sldId="305"/>
            <ac:spMk id="8" creationId="{99F339FA-969E-BA31-15B1-0E2C2616357B}"/>
          </ac:spMkLst>
        </pc:spChg>
        <pc:spChg chg="mod">
          <ac:chgData name="Emily Wielk" userId="fd14e6e8-cf05-44b0-ab54-c5765a49d63a" providerId="ADAL" clId="{311196CB-5E1D-49E5-B658-492126529CFD}" dt="2023-12-12T17:17:04.502" v="8105" actId="20577"/>
          <ac:spMkLst>
            <pc:docMk/>
            <pc:sldMk cId="1475606817" sldId="305"/>
            <ac:spMk id="19" creationId="{1219F196-5E02-21CC-1697-43F924246F63}"/>
          </ac:spMkLst>
        </pc:spChg>
        <pc:spChg chg="del">
          <ac:chgData name="Emily Wielk" userId="fd14e6e8-cf05-44b0-ab54-c5765a49d63a" providerId="ADAL" clId="{311196CB-5E1D-49E5-B658-492126529CFD}" dt="2023-12-12T17:17:00.692" v="8101" actId="478"/>
          <ac:spMkLst>
            <pc:docMk/>
            <pc:sldMk cId="1475606817" sldId="305"/>
            <ac:spMk id="20" creationId="{203F422D-F324-7574-B437-23C6D6149A47}"/>
          </ac:spMkLst>
        </pc:spChg>
      </pc:sldChg>
      <pc:sldChg chg="add del">
        <pc:chgData name="Emily Wielk" userId="fd14e6e8-cf05-44b0-ab54-c5765a49d63a" providerId="ADAL" clId="{311196CB-5E1D-49E5-B658-492126529CFD}" dt="2023-12-11T00:51:03.693" v="2200"/>
        <pc:sldMkLst>
          <pc:docMk/>
          <pc:sldMk cId="2476742189" sldId="305"/>
        </pc:sldMkLst>
      </pc:sldChg>
      <pc:sldChg chg="modSp new del mod">
        <pc:chgData name="Emily Wielk" userId="fd14e6e8-cf05-44b0-ab54-c5765a49d63a" providerId="ADAL" clId="{311196CB-5E1D-49E5-B658-492126529CFD}" dt="2023-12-11T01:18:02.839" v="2941" actId="47"/>
        <pc:sldMkLst>
          <pc:docMk/>
          <pc:sldMk cId="3592485747" sldId="305"/>
        </pc:sldMkLst>
        <pc:spChg chg="mod">
          <ac:chgData name="Emily Wielk" userId="fd14e6e8-cf05-44b0-ab54-c5765a49d63a" providerId="ADAL" clId="{311196CB-5E1D-49E5-B658-492126529CFD}" dt="2023-12-11T01:17:55.875" v="2940" actId="1076"/>
          <ac:spMkLst>
            <pc:docMk/>
            <pc:sldMk cId="3592485747" sldId="305"/>
            <ac:spMk id="3" creationId="{FCE7B4AA-40EE-8D66-8606-6B89CF5E7BEE}"/>
          </ac:spMkLst>
        </pc:spChg>
      </pc:sldChg>
      <pc:sldChg chg="addSp delSp modSp add mod addCm delCm modCm">
        <pc:chgData name="Emily Wielk" userId="fd14e6e8-cf05-44b0-ab54-c5765a49d63a" providerId="ADAL" clId="{311196CB-5E1D-49E5-B658-492126529CFD}" dt="2024-01-24T16:14:39.293" v="17519" actId="1076"/>
        <pc:sldMkLst>
          <pc:docMk/>
          <pc:sldMk cId="0" sldId="306"/>
        </pc:sldMkLst>
        <pc:spChg chg="mod">
          <ac:chgData name="Emily Wielk" userId="fd14e6e8-cf05-44b0-ab54-c5765a49d63a" providerId="ADAL" clId="{311196CB-5E1D-49E5-B658-492126529CFD}" dt="2023-12-18T14:31:20.395" v="10784" actId="20577"/>
          <ac:spMkLst>
            <pc:docMk/>
            <pc:sldMk cId="0" sldId="306"/>
            <ac:spMk id="254" creationId="{00000000-0000-0000-0000-000000000000}"/>
          </ac:spMkLst>
        </pc:spChg>
        <pc:spChg chg="mod">
          <ac:chgData name="Emily Wielk" userId="fd14e6e8-cf05-44b0-ab54-c5765a49d63a" providerId="ADAL" clId="{311196CB-5E1D-49E5-B658-492126529CFD}" dt="2024-01-24T16:14:39.293" v="17519" actId="1076"/>
          <ac:spMkLst>
            <pc:docMk/>
            <pc:sldMk cId="0" sldId="306"/>
            <ac:spMk id="255" creationId="{00000000-0000-0000-0000-000000000000}"/>
          </ac:spMkLst>
        </pc:spChg>
        <pc:picChg chg="del mod ord">
          <ac:chgData name="Emily Wielk" userId="fd14e6e8-cf05-44b0-ab54-c5765a49d63a" providerId="ADAL" clId="{311196CB-5E1D-49E5-B658-492126529CFD}" dt="2023-12-13T16:34:16.515" v="8653" actId="478"/>
          <ac:picMkLst>
            <pc:docMk/>
            <pc:sldMk cId="0" sldId="306"/>
            <ac:picMk id="3" creationId="{1F8BA9BA-CCBB-D410-73BF-351C5362B4F7}"/>
          </ac:picMkLst>
        </pc:picChg>
        <pc:picChg chg="add mod">
          <ac:chgData name="Emily Wielk" userId="fd14e6e8-cf05-44b0-ab54-c5765a49d63a" providerId="ADAL" clId="{311196CB-5E1D-49E5-B658-492126529CFD}" dt="2023-12-15T23:46:13.471" v="10610" actId="1076"/>
          <ac:picMkLst>
            <pc:docMk/>
            <pc:sldMk cId="0" sldId="306"/>
            <ac:picMk id="3" creationId="{2CA35945-9BE6-1DED-38EA-EDDE28223DFC}"/>
          </ac:picMkLst>
        </pc:picChg>
        <pc:picChg chg="add del mod">
          <ac:chgData name="Emily Wielk" userId="fd14e6e8-cf05-44b0-ab54-c5765a49d63a" providerId="ADAL" clId="{311196CB-5E1D-49E5-B658-492126529CFD}" dt="2023-12-15T22:55:18.271" v="9854" actId="478"/>
          <ac:picMkLst>
            <pc:docMk/>
            <pc:sldMk cId="0" sldId="306"/>
            <ac:picMk id="4" creationId="{B76D159B-5109-4B1F-1EAB-AD3FA57D96BB}"/>
          </ac:picMkLst>
        </pc:picChg>
      </pc:sldChg>
      <pc:sldChg chg="addSp delSp modSp add mod">
        <pc:chgData name="Emily Wielk" userId="fd14e6e8-cf05-44b0-ab54-c5765a49d63a" providerId="ADAL" clId="{311196CB-5E1D-49E5-B658-492126529CFD}" dt="2024-01-24T16:14:46.641" v="17521" actId="1076"/>
        <pc:sldMkLst>
          <pc:docMk/>
          <pc:sldMk cId="0" sldId="307"/>
        </pc:sldMkLst>
        <pc:spChg chg="mod">
          <ac:chgData name="Emily Wielk" userId="fd14e6e8-cf05-44b0-ab54-c5765a49d63a" providerId="ADAL" clId="{311196CB-5E1D-49E5-B658-492126529CFD}" dt="2023-12-18T14:31:14.163" v="10777" actId="6549"/>
          <ac:spMkLst>
            <pc:docMk/>
            <pc:sldMk cId="0" sldId="307"/>
            <ac:spMk id="269" creationId="{00000000-0000-0000-0000-000000000000}"/>
          </ac:spMkLst>
        </pc:spChg>
        <pc:spChg chg="mod">
          <ac:chgData name="Emily Wielk" userId="fd14e6e8-cf05-44b0-ab54-c5765a49d63a" providerId="ADAL" clId="{311196CB-5E1D-49E5-B658-492126529CFD}" dt="2024-01-24T16:14:46.641" v="17521" actId="1076"/>
          <ac:spMkLst>
            <pc:docMk/>
            <pc:sldMk cId="0" sldId="307"/>
            <ac:spMk id="270" creationId="{00000000-0000-0000-0000-000000000000}"/>
          </ac:spMkLst>
        </pc:spChg>
        <pc:picChg chg="del mod">
          <ac:chgData name="Emily Wielk" userId="fd14e6e8-cf05-44b0-ab54-c5765a49d63a" providerId="ADAL" clId="{311196CB-5E1D-49E5-B658-492126529CFD}" dt="2023-12-13T16:36:11.591" v="8682" actId="478"/>
          <ac:picMkLst>
            <pc:docMk/>
            <pc:sldMk cId="0" sldId="307"/>
            <ac:picMk id="3" creationId="{7F41ACAE-31D8-D02C-78ED-E22A2E3E8362}"/>
          </ac:picMkLst>
        </pc:picChg>
        <pc:picChg chg="add mod">
          <ac:chgData name="Emily Wielk" userId="fd14e6e8-cf05-44b0-ab54-c5765a49d63a" providerId="ADAL" clId="{311196CB-5E1D-49E5-B658-492126529CFD}" dt="2023-12-15T23:45:42.843" v="10597" actId="1076"/>
          <ac:picMkLst>
            <pc:docMk/>
            <pc:sldMk cId="0" sldId="307"/>
            <ac:picMk id="3" creationId="{D204C176-D075-21AC-8F85-BE78C81DB85D}"/>
          </ac:picMkLst>
        </pc:picChg>
        <pc:picChg chg="add del mod">
          <ac:chgData name="Emily Wielk" userId="fd14e6e8-cf05-44b0-ab54-c5765a49d63a" providerId="ADAL" clId="{311196CB-5E1D-49E5-B658-492126529CFD}" dt="2023-12-15T22:55:31.768" v="9856" actId="478"/>
          <ac:picMkLst>
            <pc:docMk/>
            <pc:sldMk cId="0" sldId="307"/>
            <ac:picMk id="4" creationId="{6FD32D91-2F12-6E81-62B7-EFC9736E6A26}"/>
          </ac:picMkLst>
        </pc:picChg>
      </pc:sldChg>
      <pc:sldChg chg="addSp delSp modSp add mod addCm delCm modCm">
        <pc:chgData name="Emily Wielk" userId="fd14e6e8-cf05-44b0-ab54-c5765a49d63a" providerId="ADAL" clId="{311196CB-5E1D-49E5-B658-492126529CFD}" dt="2024-01-24T16:15:08.188" v="17523" actId="1076"/>
        <pc:sldMkLst>
          <pc:docMk/>
          <pc:sldMk cId="0" sldId="308"/>
        </pc:sldMkLst>
        <pc:spChg chg="add del mod">
          <ac:chgData name="Emily Wielk" userId="fd14e6e8-cf05-44b0-ab54-c5765a49d63a" providerId="ADAL" clId="{311196CB-5E1D-49E5-B658-492126529CFD}" dt="2023-12-18T15:26:24.274" v="12776" actId="478"/>
          <ac:spMkLst>
            <pc:docMk/>
            <pc:sldMk cId="0" sldId="308"/>
            <ac:spMk id="2" creationId="{79BA8E0F-D548-7A83-8F94-3251677F1870}"/>
          </ac:spMkLst>
        </pc:spChg>
        <pc:spChg chg="add mod">
          <ac:chgData name="Emily Wielk" userId="fd14e6e8-cf05-44b0-ab54-c5765a49d63a" providerId="ADAL" clId="{311196CB-5E1D-49E5-B658-492126529CFD}" dt="2024-01-24T16:15:08.188" v="17523" actId="1076"/>
          <ac:spMkLst>
            <pc:docMk/>
            <pc:sldMk cId="0" sldId="308"/>
            <ac:spMk id="3" creationId="{D223F380-22B8-AC25-85C5-629E15127A54}"/>
          </ac:spMkLst>
        </pc:spChg>
        <pc:spChg chg="mod">
          <ac:chgData name="Emily Wielk" userId="fd14e6e8-cf05-44b0-ab54-c5765a49d63a" providerId="ADAL" clId="{311196CB-5E1D-49E5-B658-492126529CFD}" dt="2023-12-15T23:45:35.926" v="10595" actId="14100"/>
          <ac:spMkLst>
            <pc:docMk/>
            <pc:sldMk cId="0" sldId="308"/>
            <ac:spMk id="261" creationId="{00000000-0000-0000-0000-000000000000}"/>
          </ac:spMkLst>
        </pc:spChg>
        <pc:spChg chg="del mod">
          <ac:chgData name="Emily Wielk" userId="fd14e6e8-cf05-44b0-ab54-c5765a49d63a" providerId="ADAL" clId="{311196CB-5E1D-49E5-B658-492126529CFD}" dt="2023-12-18T15:26:22.904" v="12775" actId="478"/>
          <ac:spMkLst>
            <pc:docMk/>
            <pc:sldMk cId="0" sldId="308"/>
            <ac:spMk id="263" creationId="{00000000-0000-0000-0000-000000000000}"/>
          </ac:spMkLst>
        </pc:spChg>
        <pc:picChg chg="add del mod">
          <ac:chgData name="Emily Wielk" userId="fd14e6e8-cf05-44b0-ab54-c5765a49d63a" providerId="ADAL" clId="{311196CB-5E1D-49E5-B658-492126529CFD}" dt="2023-12-15T22:56:10.458" v="9858" actId="478"/>
          <ac:picMkLst>
            <pc:docMk/>
            <pc:sldMk cId="0" sldId="308"/>
            <ac:picMk id="3" creationId="{3D95B357-F93A-C881-03A7-6A492004B326}"/>
          </ac:picMkLst>
        </pc:picChg>
        <pc:picChg chg="add mod">
          <ac:chgData name="Emily Wielk" userId="fd14e6e8-cf05-44b0-ab54-c5765a49d63a" providerId="ADAL" clId="{311196CB-5E1D-49E5-B658-492126529CFD}" dt="2024-01-11T17:15:45.861" v="17375" actId="1038"/>
          <ac:picMkLst>
            <pc:docMk/>
            <pc:sldMk cId="0" sldId="308"/>
            <ac:picMk id="4" creationId="{D1D77B8F-7497-5B39-3BC2-65DA092A5D2B}"/>
          </ac:picMkLst>
        </pc:picChg>
        <pc:picChg chg="del mod">
          <ac:chgData name="Emily Wielk" userId="fd14e6e8-cf05-44b0-ab54-c5765a49d63a" providerId="ADAL" clId="{311196CB-5E1D-49E5-B658-492126529CFD}" dt="2023-12-13T16:37:19.875" v="8688" actId="478"/>
          <ac:picMkLst>
            <pc:docMk/>
            <pc:sldMk cId="0" sldId="308"/>
            <ac:picMk id="6" creationId="{2BDBFA81-AE03-85FB-330A-BAD5760BD5B3}"/>
          </ac:picMkLst>
        </pc:picChg>
      </pc:sldChg>
      <pc:sldChg chg="addSp delSp modSp add mod">
        <pc:chgData name="Emily Wielk" userId="fd14e6e8-cf05-44b0-ab54-c5765a49d63a" providerId="ADAL" clId="{311196CB-5E1D-49E5-B658-492126529CFD}" dt="2024-01-24T16:15:15.787" v="17525" actId="1076"/>
        <pc:sldMkLst>
          <pc:docMk/>
          <pc:sldMk cId="0" sldId="309"/>
        </pc:sldMkLst>
        <pc:spChg chg="mod">
          <ac:chgData name="Emily Wielk" userId="fd14e6e8-cf05-44b0-ab54-c5765a49d63a" providerId="ADAL" clId="{311196CB-5E1D-49E5-B658-492126529CFD}" dt="2023-12-18T14:31:32.781" v="10786" actId="20577"/>
          <ac:spMkLst>
            <pc:docMk/>
            <pc:sldMk cId="0" sldId="309"/>
            <ac:spMk id="276" creationId="{00000000-0000-0000-0000-000000000000}"/>
          </ac:spMkLst>
        </pc:spChg>
        <pc:spChg chg="mod">
          <ac:chgData name="Emily Wielk" userId="fd14e6e8-cf05-44b0-ab54-c5765a49d63a" providerId="ADAL" clId="{311196CB-5E1D-49E5-B658-492126529CFD}" dt="2024-01-24T16:15:15.787" v="17525" actId="1076"/>
          <ac:spMkLst>
            <pc:docMk/>
            <pc:sldMk cId="0" sldId="309"/>
            <ac:spMk id="277" creationId="{00000000-0000-0000-0000-000000000000}"/>
          </ac:spMkLst>
        </pc:spChg>
        <pc:picChg chg="del mod">
          <ac:chgData name="Emily Wielk" userId="fd14e6e8-cf05-44b0-ab54-c5765a49d63a" providerId="ADAL" clId="{311196CB-5E1D-49E5-B658-492126529CFD}" dt="2023-12-13T16:38:05.424" v="8705" actId="478"/>
          <ac:picMkLst>
            <pc:docMk/>
            <pc:sldMk cId="0" sldId="309"/>
            <ac:picMk id="3" creationId="{0FEFB587-28FC-080F-5A76-329D0676255F}"/>
          </ac:picMkLst>
        </pc:picChg>
        <pc:picChg chg="add mod">
          <ac:chgData name="Emily Wielk" userId="fd14e6e8-cf05-44b0-ab54-c5765a49d63a" providerId="ADAL" clId="{311196CB-5E1D-49E5-B658-492126529CFD}" dt="2023-12-18T14:31:39.506" v="10792" actId="1036"/>
          <ac:picMkLst>
            <pc:docMk/>
            <pc:sldMk cId="0" sldId="309"/>
            <ac:picMk id="3" creationId="{5FF105CB-08CA-F40E-7B2D-FC9E4068F923}"/>
          </ac:picMkLst>
        </pc:picChg>
        <pc:picChg chg="add del mod">
          <ac:chgData name="Emily Wielk" userId="fd14e6e8-cf05-44b0-ab54-c5765a49d63a" providerId="ADAL" clId="{311196CB-5E1D-49E5-B658-492126529CFD}" dt="2023-12-15T22:56:28.619" v="9860" actId="478"/>
          <ac:picMkLst>
            <pc:docMk/>
            <pc:sldMk cId="0" sldId="309"/>
            <ac:picMk id="4" creationId="{4B83A8A4-8729-3FAA-B785-E9BCBB930C17}"/>
          </ac:picMkLst>
        </pc:picChg>
      </pc:sldChg>
      <pc:sldChg chg="addSp delSp modSp add mod ord addCm modCm">
        <pc:chgData name="Emily Wielk" userId="fd14e6e8-cf05-44b0-ab54-c5765a49d63a" providerId="ADAL" clId="{311196CB-5E1D-49E5-B658-492126529CFD}" dt="2024-01-03T17:22:43.852" v="17069" actId="1076"/>
        <pc:sldMkLst>
          <pc:docMk/>
          <pc:sldMk cId="53736918" sldId="310"/>
        </pc:sldMkLst>
        <pc:spChg chg="add mod">
          <ac:chgData name="Emily Wielk" userId="fd14e6e8-cf05-44b0-ab54-c5765a49d63a" providerId="ADAL" clId="{311196CB-5E1D-49E5-B658-492126529CFD}" dt="2024-01-03T17:22:43.852" v="17069" actId="1076"/>
          <ac:spMkLst>
            <pc:docMk/>
            <pc:sldMk cId="53736918" sldId="310"/>
            <ac:spMk id="2" creationId="{F1851302-2294-48F7-EF46-D128C30985BD}"/>
          </ac:spMkLst>
        </pc:spChg>
        <pc:spChg chg="mod">
          <ac:chgData name="Emily Wielk" userId="fd14e6e8-cf05-44b0-ab54-c5765a49d63a" providerId="ADAL" clId="{311196CB-5E1D-49E5-B658-492126529CFD}" dt="2024-01-02T15:29:25.842" v="16062" actId="14100"/>
          <ac:spMkLst>
            <pc:docMk/>
            <pc:sldMk cId="53736918" sldId="310"/>
            <ac:spMk id="316" creationId="{00000000-0000-0000-0000-000000000000}"/>
          </ac:spMkLst>
        </pc:spChg>
        <pc:spChg chg="del">
          <ac:chgData name="Emily Wielk" userId="fd14e6e8-cf05-44b0-ab54-c5765a49d63a" providerId="ADAL" clId="{311196CB-5E1D-49E5-B658-492126529CFD}" dt="2023-12-13T16:45:06.993" v="8844" actId="478"/>
          <ac:spMkLst>
            <pc:docMk/>
            <pc:sldMk cId="53736918" sldId="310"/>
            <ac:spMk id="318" creationId="{00000000-0000-0000-0000-000000000000}"/>
          </ac:spMkLst>
        </pc:spChg>
        <pc:picChg chg="del">
          <ac:chgData name="Emily Wielk" userId="fd14e6e8-cf05-44b0-ab54-c5765a49d63a" providerId="ADAL" clId="{311196CB-5E1D-49E5-B658-492126529CFD}" dt="2023-12-13T16:45:06.530" v="8843" actId="478"/>
          <ac:picMkLst>
            <pc:docMk/>
            <pc:sldMk cId="53736918" sldId="310"/>
            <ac:picMk id="5" creationId="{8F86574A-BA35-4D5C-E73F-8563CF768BBB}"/>
          </ac:picMkLst>
        </pc:picChg>
      </pc:sldChg>
      <pc:sldChg chg="new del">
        <pc:chgData name="Emily Wielk" userId="fd14e6e8-cf05-44b0-ab54-c5765a49d63a" providerId="ADAL" clId="{311196CB-5E1D-49E5-B658-492126529CFD}" dt="2023-12-13T16:44:59.735" v="8841" actId="47"/>
        <pc:sldMkLst>
          <pc:docMk/>
          <pc:sldMk cId="2687731478" sldId="310"/>
        </pc:sldMkLst>
      </pc:sldChg>
      <pc:sldChg chg="delSp modSp new del mod">
        <pc:chgData name="Emily Wielk" userId="fd14e6e8-cf05-44b0-ab54-c5765a49d63a" providerId="ADAL" clId="{311196CB-5E1D-49E5-B658-492126529CFD}" dt="2023-12-13T17:10:11.381" v="8985" actId="47"/>
        <pc:sldMkLst>
          <pc:docMk/>
          <pc:sldMk cId="4254311396" sldId="311"/>
        </pc:sldMkLst>
        <pc:spChg chg="del">
          <ac:chgData name="Emily Wielk" userId="fd14e6e8-cf05-44b0-ab54-c5765a49d63a" providerId="ADAL" clId="{311196CB-5E1D-49E5-B658-492126529CFD}" dt="2023-12-13T17:10:02.669" v="8982" actId="478"/>
          <ac:spMkLst>
            <pc:docMk/>
            <pc:sldMk cId="4254311396" sldId="311"/>
            <ac:spMk id="2" creationId="{6351457B-F133-352B-2C61-90F4D4610746}"/>
          </ac:spMkLst>
        </pc:spChg>
        <pc:spChg chg="mod">
          <ac:chgData name="Emily Wielk" userId="fd14e6e8-cf05-44b0-ab54-c5765a49d63a" providerId="ADAL" clId="{311196CB-5E1D-49E5-B658-492126529CFD}" dt="2023-12-13T17:10:00.632" v="8981"/>
          <ac:spMkLst>
            <pc:docMk/>
            <pc:sldMk cId="4254311396" sldId="311"/>
            <ac:spMk id="3" creationId="{743200E6-F2C7-9E49-F9A8-9CF1BC1C1167}"/>
          </ac:spMkLst>
        </pc:spChg>
        <pc:spChg chg="mod">
          <ac:chgData name="Emily Wielk" userId="fd14e6e8-cf05-44b0-ab54-c5765a49d63a" providerId="ADAL" clId="{311196CB-5E1D-49E5-B658-492126529CFD}" dt="2023-12-13T17:10:09.919" v="8984" actId="27636"/>
          <ac:spMkLst>
            <pc:docMk/>
            <pc:sldMk cId="4254311396" sldId="311"/>
            <ac:spMk id="4" creationId="{4BED4BEF-1975-26EC-9AFF-7EBBFE70DF25}"/>
          </ac:spMkLst>
        </pc:spChg>
      </pc:sldChg>
      <pc:sldChg chg="addSp delSp modSp add mod addCm delCm modCm">
        <pc:chgData name="Emily Wielk" userId="fd14e6e8-cf05-44b0-ab54-c5765a49d63a" providerId="ADAL" clId="{311196CB-5E1D-49E5-B658-492126529CFD}" dt="2024-01-11T17:19:33.111" v="17413" actId="1036"/>
        <pc:sldMkLst>
          <pc:docMk/>
          <pc:sldMk cId="315182963" sldId="312"/>
        </pc:sldMkLst>
        <pc:spChg chg="add mod">
          <ac:chgData name="Emily Wielk" userId="fd14e6e8-cf05-44b0-ab54-c5765a49d63a" providerId="ADAL" clId="{311196CB-5E1D-49E5-B658-492126529CFD}" dt="2024-01-02T15:25:42.233" v="15862" actId="1036"/>
          <ac:spMkLst>
            <pc:docMk/>
            <pc:sldMk cId="315182963" sldId="312"/>
            <ac:spMk id="5" creationId="{B12E0164-F239-CFA2-C8E1-0ECF37D26690}"/>
          </ac:spMkLst>
        </pc:spChg>
        <pc:spChg chg="mod">
          <ac:chgData name="Emily Wielk" userId="fd14e6e8-cf05-44b0-ab54-c5765a49d63a" providerId="ADAL" clId="{311196CB-5E1D-49E5-B658-492126529CFD}" dt="2024-01-02T15:21:06.919" v="15283" actId="207"/>
          <ac:spMkLst>
            <pc:docMk/>
            <pc:sldMk cId="315182963" sldId="312"/>
            <ac:spMk id="457" creationId="{00000000-0000-0000-0000-000000000000}"/>
          </ac:spMkLst>
        </pc:spChg>
        <pc:picChg chg="add del">
          <ac:chgData name="Emily Wielk" userId="fd14e6e8-cf05-44b0-ab54-c5765a49d63a" providerId="ADAL" clId="{311196CB-5E1D-49E5-B658-492126529CFD}" dt="2023-12-13T17:10:20.717" v="8987" actId="478"/>
          <ac:picMkLst>
            <pc:docMk/>
            <pc:sldMk cId="315182963" sldId="312"/>
            <ac:picMk id="2" creationId="{F9101676-B194-1600-9F0D-F4D3D5AA2D96}"/>
          </ac:picMkLst>
        </pc:picChg>
        <pc:picChg chg="add del mod">
          <ac:chgData name="Emily Wielk" userId="fd14e6e8-cf05-44b0-ab54-c5765a49d63a" providerId="ADAL" clId="{311196CB-5E1D-49E5-B658-492126529CFD}" dt="2024-01-02T15:27:20.241" v="15863" actId="478"/>
          <ac:picMkLst>
            <pc:docMk/>
            <pc:sldMk cId="315182963" sldId="312"/>
            <ac:picMk id="3" creationId="{E2ECD20C-5192-2D94-BD7A-5D7B902D1D68}"/>
          </ac:picMkLst>
        </pc:picChg>
        <pc:picChg chg="add del mod">
          <ac:chgData name="Emily Wielk" userId="fd14e6e8-cf05-44b0-ab54-c5765a49d63a" providerId="ADAL" clId="{311196CB-5E1D-49E5-B658-492126529CFD}" dt="2024-01-02T15:20:45.222" v="15271" actId="478"/>
          <ac:picMkLst>
            <pc:docMk/>
            <pc:sldMk cId="315182963" sldId="312"/>
            <ac:picMk id="4" creationId="{853FEA7A-041D-C317-3B53-D1323128FB07}"/>
          </ac:picMkLst>
        </pc:picChg>
        <pc:picChg chg="del">
          <ac:chgData name="Emily Wielk" userId="fd14e6e8-cf05-44b0-ab54-c5765a49d63a" providerId="ADAL" clId="{311196CB-5E1D-49E5-B658-492126529CFD}" dt="2023-12-13T17:10:29.611" v="8989" actId="478"/>
          <ac:picMkLst>
            <pc:docMk/>
            <pc:sldMk cId="315182963" sldId="312"/>
            <ac:picMk id="6" creationId="{9D28770B-052F-2518-211D-5082C288BDE0}"/>
          </ac:picMkLst>
        </pc:picChg>
        <pc:picChg chg="add del mod">
          <ac:chgData name="Emily Wielk" userId="fd14e6e8-cf05-44b0-ab54-c5765a49d63a" providerId="ADAL" clId="{311196CB-5E1D-49E5-B658-492126529CFD}" dt="2024-01-02T15:37:24.676" v="16111" actId="478"/>
          <ac:picMkLst>
            <pc:docMk/>
            <pc:sldMk cId="315182963" sldId="312"/>
            <ac:picMk id="7" creationId="{198B0F28-E26D-5A20-8088-D284AC5148E9}"/>
          </ac:picMkLst>
        </pc:picChg>
        <pc:picChg chg="add mod">
          <ac:chgData name="Emily Wielk" userId="fd14e6e8-cf05-44b0-ab54-c5765a49d63a" providerId="ADAL" clId="{311196CB-5E1D-49E5-B658-492126529CFD}" dt="2024-01-11T17:19:33.111" v="17413" actId="1036"/>
          <ac:picMkLst>
            <pc:docMk/>
            <pc:sldMk cId="315182963" sldId="312"/>
            <ac:picMk id="9" creationId="{11F96588-BCAF-68B8-7BDB-8DF4B51A4643}"/>
          </ac:picMkLst>
        </pc:picChg>
      </pc:sldChg>
      <pc:sldChg chg="new del">
        <pc:chgData name="Emily Wielk" userId="fd14e6e8-cf05-44b0-ab54-c5765a49d63a" providerId="ADAL" clId="{311196CB-5E1D-49E5-B658-492126529CFD}" dt="2023-12-14T14:00:42.123" v="9265" actId="47"/>
        <pc:sldMkLst>
          <pc:docMk/>
          <pc:sldMk cId="3527991673" sldId="313"/>
        </pc:sldMkLst>
      </pc:sldChg>
      <pc:sldChg chg="modSp add mod addCm delCm modCm">
        <pc:chgData name="Emily Wielk" userId="fd14e6e8-cf05-44b0-ab54-c5765a49d63a" providerId="ADAL" clId="{311196CB-5E1D-49E5-B658-492126529CFD}" dt="2024-01-23T13:58:36.140" v="17517" actId="1076"/>
        <pc:sldMkLst>
          <pc:docMk/>
          <pc:sldMk cId="138565000" sldId="314"/>
        </pc:sldMkLst>
        <pc:spChg chg="mod">
          <ac:chgData name="Emily Wielk" userId="fd14e6e8-cf05-44b0-ab54-c5765a49d63a" providerId="ADAL" clId="{311196CB-5E1D-49E5-B658-492126529CFD}" dt="2024-01-23T13:58:32.627" v="17515" actId="1035"/>
          <ac:spMkLst>
            <pc:docMk/>
            <pc:sldMk cId="138565000" sldId="314"/>
            <ac:spMk id="243" creationId="{00000000-0000-0000-0000-000000000000}"/>
          </ac:spMkLst>
        </pc:spChg>
        <pc:spChg chg="mod">
          <ac:chgData name="Emily Wielk" userId="fd14e6e8-cf05-44b0-ab54-c5765a49d63a" providerId="ADAL" clId="{311196CB-5E1D-49E5-B658-492126529CFD}" dt="2024-01-23T13:58:36.140" v="17517" actId="1076"/>
          <ac:spMkLst>
            <pc:docMk/>
            <pc:sldMk cId="138565000" sldId="314"/>
            <ac:spMk id="244" creationId="{00000000-0000-0000-0000-000000000000}"/>
          </ac:spMkLst>
        </pc:spChg>
      </pc:sldChg>
      <pc:sldChg chg="new del">
        <pc:chgData name="Emily Wielk" userId="fd14e6e8-cf05-44b0-ab54-c5765a49d63a" providerId="ADAL" clId="{311196CB-5E1D-49E5-B658-492126529CFD}" dt="2023-12-14T14:00:56.601" v="9267" actId="47"/>
        <pc:sldMkLst>
          <pc:docMk/>
          <pc:sldMk cId="1962576720" sldId="315"/>
        </pc:sldMkLst>
      </pc:sldChg>
      <pc:sldChg chg="modSp add del mod delCm">
        <pc:chgData name="Emily Wielk" userId="fd14e6e8-cf05-44b0-ab54-c5765a49d63a" providerId="ADAL" clId="{311196CB-5E1D-49E5-B658-492126529CFD}" dt="2023-12-18T15:25:33.005" v="12709" actId="47"/>
        <pc:sldMkLst>
          <pc:docMk/>
          <pc:sldMk cId="4137442204" sldId="315"/>
        </pc:sldMkLst>
        <pc:spChg chg="mod">
          <ac:chgData name="Emily Wielk" userId="fd14e6e8-cf05-44b0-ab54-c5765a49d63a" providerId="ADAL" clId="{311196CB-5E1D-49E5-B658-492126529CFD}" dt="2023-12-14T14:01:50.661" v="9399" actId="20577"/>
          <ac:spMkLst>
            <pc:docMk/>
            <pc:sldMk cId="4137442204" sldId="315"/>
            <ac:spMk id="540" creationId="{00000000-0000-0000-0000-000000000000}"/>
          </ac:spMkLst>
        </pc:spChg>
      </pc:sldChg>
      <pc:sldChg chg="addSp delSp modSp add mod addCm modCm">
        <pc:chgData name="Emily Wielk" userId="fd14e6e8-cf05-44b0-ab54-c5765a49d63a" providerId="ADAL" clId="{311196CB-5E1D-49E5-B658-492126529CFD}" dt="2024-01-03T17:14:40.376" v="16787" actId="255"/>
        <pc:sldMkLst>
          <pc:docMk/>
          <pc:sldMk cId="2309711121" sldId="316"/>
        </pc:sldMkLst>
        <pc:spChg chg="add del mod">
          <ac:chgData name="Emily Wielk" userId="fd14e6e8-cf05-44b0-ab54-c5765a49d63a" providerId="ADAL" clId="{311196CB-5E1D-49E5-B658-492126529CFD}" dt="2023-12-18T14:27:12.029" v="10760" actId="478"/>
          <ac:spMkLst>
            <pc:docMk/>
            <pc:sldMk cId="2309711121" sldId="316"/>
            <ac:spMk id="2" creationId="{C38AD2C4-8E17-7EB7-8154-D29F27E52569}"/>
          </ac:spMkLst>
        </pc:spChg>
        <pc:spChg chg="mod">
          <ac:chgData name="Emily Wielk" userId="fd14e6e8-cf05-44b0-ab54-c5765a49d63a" providerId="ADAL" clId="{311196CB-5E1D-49E5-B658-492126529CFD}" dt="2024-01-03T17:14:40.376" v="16787" actId="255"/>
          <ac:spMkLst>
            <pc:docMk/>
            <pc:sldMk cId="2309711121" sldId="316"/>
            <ac:spMk id="237" creationId="{00000000-0000-0000-0000-000000000000}"/>
          </ac:spMkLst>
        </pc:spChg>
        <pc:picChg chg="add mod ord">
          <ac:chgData name="Emily Wielk" userId="fd14e6e8-cf05-44b0-ab54-c5765a49d63a" providerId="ADAL" clId="{311196CB-5E1D-49E5-B658-492126529CFD}" dt="2023-12-18T14:28:30.262" v="10768" actId="1035"/>
          <ac:picMkLst>
            <pc:docMk/>
            <pc:sldMk cId="2309711121" sldId="316"/>
            <ac:picMk id="3" creationId="{4D9B8BA5-C3CE-B085-C8A2-D53D6B8961B6}"/>
          </ac:picMkLst>
        </pc:picChg>
        <pc:picChg chg="del">
          <ac:chgData name="Emily Wielk" userId="fd14e6e8-cf05-44b0-ab54-c5765a49d63a" providerId="ADAL" clId="{311196CB-5E1D-49E5-B658-492126529CFD}" dt="2023-12-15T19:42:15.889" v="9494" actId="478"/>
          <ac:picMkLst>
            <pc:docMk/>
            <pc:sldMk cId="2309711121" sldId="316"/>
            <ac:picMk id="4" creationId="{ADFF637C-56A6-068C-615E-E7201F543DB9}"/>
          </ac:picMkLst>
        </pc:picChg>
      </pc:sldChg>
      <pc:sldChg chg="addSp delSp modSp add mod">
        <pc:chgData name="Emily Wielk" userId="fd14e6e8-cf05-44b0-ab54-c5765a49d63a" providerId="ADAL" clId="{311196CB-5E1D-49E5-B658-492126529CFD}" dt="2023-12-18T14:34:04.864" v="10838" actId="1036"/>
        <pc:sldMkLst>
          <pc:docMk/>
          <pc:sldMk cId="2606258040" sldId="317"/>
        </pc:sldMkLst>
        <pc:spChg chg="mod">
          <ac:chgData name="Emily Wielk" userId="fd14e6e8-cf05-44b0-ab54-c5765a49d63a" providerId="ADAL" clId="{311196CB-5E1D-49E5-B658-492126529CFD}" dt="2023-12-18T14:33:59.672" v="10825" actId="1035"/>
          <ac:spMkLst>
            <pc:docMk/>
            <pc:sldMk cId="2606258040" sldId="317"/>
            <ac:spMk id="283" creationId="{00000000-0000-0000-0000-000000000000}"/>
          </ac:spMkLst>
        </pc:spChg>
        <pc:spChg chg="del">
          <ac:chgData name="Emily Wielk" userId="fd14e6e8-cf05-44b0-ab54-c5765a49d63a" providerId="ADAL" clId="{311196CB-5E1D-49E5-B658-492126529CFD}" dt="2023-12-15T23:44:38.846" v="10537" actId="478"/>
          <ac:spMkLst>
            <pc:docMk/>
            <pc:sldMk cId="2606258040" sldId="317"/>
            <ac:spMk id="284" creationId="{00000000-0000-0000-0000-000000000000}"/>
          </ac:spMkLst>
        </pc:spChg>
        <pc:picChg chg="del">
          <ac:chgData name="Emily Wielk" userId="fd14e6e8-cf05-44b0-ab54-c5765a49d63a" providerId="ADAL" clId="{311196CB-5E1D-49E5-B658-492126529CFD}" dt="2023-12-15T20:11:56.128" v="9509" actId="478"/>
          <ac:picMkLst>
            <pc:docMk/>
            <pc:sldMk cId="2606258040" sldId="317"/>
            <ac:picMk id="3" creationId="{5501C1F2-04BC-766D-135F-114F3521F7B6}"/>
          </ac:picMkLst>
        </pc:picChg>
        <pc:picChg chg="add mod ord">
          <ac:chgData name="Emily Wielk" userId="fd14e6e8-cf05-44b0-ab54-c5765a49d63a" providerId="ADAL" clId="{311196CB-5E1D-49E5-B658-492126529CFD}" dt="2023-12-18T14:34:04.864" v="10838" actId="1036"/>
          <ac:picMkLst>
            <pc:docMk/>
            <pc:sldMk cId="2606258040" sldId="317"/>
            <ac:picMk id="4" creationId="{61D6C220-0403-2A8F-15D4-86D5BCC3830D}"/>
          </ac:picMkLst>
        </pc:picChg>
      </pc:sldChg>
      <pc:sldChg chg="new del">
        <pc:chgData name="Emily Wielk" userId="fd14e6e8-cf05-44b0-ab54-c5765a49d63a" providerId="ADAL" clId="{311196CB-5E1D-49E5-B658-492126529CFD}" dt="2023-12-15T20:29:45" v="9516" actId="47"/>
        <pc:sldMkLst>
          <pc:docMk/>
          <pc:sldMk cId="3916279107" sldId="318"/>
        </pc:sldMkLst>
      </pc:sldChg>
      <pc:sldChg chg="addSp delSp modSp add mod">
        <pc:chgData name="Emily Wielk" userId="fd14e6e8-cf05-44b0-ab54-c5765a49d63a" providerId="ADAL" clId="{311196CB-5E1D-49E5-B658-492126529CFD}" dt="2024-01-03T16:46:18.882" v="16435" actId="20577"/>
        <pc:sldMkLst>
          <pc:docMk/>
          <pc:sldMk cId="4284634258" sldId="318"/>
        </pc:sldMkLst>
        <pc:spChg chg="add mod">
          <ac:chgData name="Emily Wielk" userId="fd14e6e8-cf05-44b0-ab54-c5765a49d63a" providerId="ADAL" clId="{311196CB-5E1D-49E5-B658-492126529CFD}" dt="2024-01-03T16:46:18.882" v="16435" actId="20577"/>
          <ac:spMkLst>
            <pc:docMk/>
            <pc:sldMk cId="4284634258" sldId="318"/>
            <ac:spMk id="2" creationId="{54A26517-3A88-CB20-F937-6CDEE3B56755}"/>
          </ac:spMkLst>
        </pc:spChg>
        <pc:spChg chg="mod">
          <ac:chgData name="Emily Wielk" userId="fd14e6e8-cf05-44b0-ab54-c5765a49d63a" providerId="ADAL" clId="{311196CB-5E1D-49E5-B658-492126529CFD}" dt="2023-12-15T23:42:15.659" v="10445" actId="1076"/>
          <ac:spMkLst>
            <pc:docMk/>
            <pc:sldMk cId="4284634258" sldId="318"/>
            <ac:spMk id="374" creationId="{00000000-0000-0000-0000-000000000000}"/>
          </ac:spMkLst>
        </pc:spChg>
        <pc:picChg chg="add mod">
          <ac:chgData name="Emily Wielk" userId="fd14e6e8-cf05-44b0-ab54-c5765a49d63a" providerId="ADAL" clId="{311196CB-5E1D-49E5-B658-492126529CFD}" dt="2023-12-15T23:42:17.725" v="10446" actId="1076"/>
          <ac:picMkLst>
            <pc:docMk/>
            <pc:sldMk cId="4284634258" sldId="318"/>
            <ac:picMk id="3" creationId="{9FFCA548-55FE-6A7F-03DD-64BF66B572A8}"/>
          </ac:picMkLst>
        </pc:picChg>
        <pc:picChg chg="del">
          <ac:chgData name="Emily Wielk" userId="fd14e6e8-cf05-44b0-ab54-c5765a49d63a" providerId="ADAL" clId="{311196CB-5E1D-49E5-B658-492126529CFD}" dt="2023-12-15T20:29:59.838" v="9518" actId="478"/>
          <ac:picMkLst>
            <pc:docMk/>
            <pc:sldMk cId="4284634258" sldId="318"/>
            <ac:picMk id="4" creationId="{0554BE2A-B6C1-26CB-465D-189D4256DCE8}"/>
          </ac:picMkLst>
        </pc:picChg>
      </pc:sldChg>
      <pc:sldChg chg="modSp new del mod">
        <pc:chgData name="Emily Wielk" userId="fd14e6e8-cf05-44b0-ab54-c5765a49d63a" providerId="ADAL" clId="{311196CB-5E1D-49E5-B658-492126529CFD}" dt="2023-12-15T20:35:26.602" v="9628" actId="47"/>
        <pc:sldMkLst>
          <pc:docMk/>
          <pc:sldMk cId="380068510" sldId="319"/>
        </pc:sldMkLst>
        <pc:spChg chg="mod">
          <ac:chgData name="Emily Wielk" userId="fd14e6e8-cf05-44b0-ab54-c5765a49d63a" providerId="ADAL" clId="{311196CB-5E1D-49E5-B658-492126529CFD}" dt="2023-12-15T20:35:24.733" v="9626" actId="27636"/>
          <ac:spMkLst>
            <pc:docMk/>
            <pc:sldMk cId="380068510" sldId="319"/>
            <ac:spMk id="2" creationId="{499ABF80-8FEB-65A7-29EE-F3699A3690B6}"/>
          </ac:spMkLst>
        </pc:spChg>
        <pc:spChg chg="mod">
          <ac:chgData name="Emily Wielk" userId="fd14e6e8-cf05-44b0-ab54-c5765a49d63a" providerId="ADAL" clId="{311196CB-5E1D-49E5-B658-492126529CFD}" dt="2023-12-15T20:35:24.733" v="9627" actId="27636"/>
          <ac:spMkLst>
            <pc:docMk/>
            <pc:sldMk cId="380068510" sldId="319"/>
            <ac:spMk id="4" creationId="{6A230712-4632-01BD-0C3D-7E424ECA9FCD}"/>
          </ac:spMkLst>
        </pc:spChg>
      </pc:sldChg>
      <pc:sldChg chg="addSp modSp add mod addCm delCm modCm">
        <pc:chgData name="Emily Wielk" userId="fd14e6e8-cf05-44b0-ab54-c5765a49d63a" providerId="ADAL" clId="{311196CB-5E1D-49E5-B658-492126529CFD}" dt="2024-01-03T16:46:23.606" v="16441" actId="20577"/>
        <pc:sldMkLst>
          <pc:docMk/>
          <pc:sldMk cId="594919972" sldId="320"/>
        </pc:sldMkLst>
        <pc:spChg chg="add mod">
          <ac:chgData name="Emily Wielk" userId="fd14e6e8-cf05-44b0-ab54-c5765a49d63a" providerId="ADAL" clId="{311196CB-5E1D-49E5-B658-492126529CFD}" dt="2024-01-03T16:46:23.606" v="16441" actId="20577"/>
          <ac:spMkLst>
            <pc:docMk/>
            <pc:sldMk cId="594919972" sldId="320"/>
            <ac:spMk id="2" creationId="{262C8FE5-E138-F4C5-F3F8-769C7D3FF5D9}"/>
          </ac:spMkLst>
        </pc:spChg>
        <pc:spChg chg="mod">
          <ac:chgData name="Emily Wielk" userId="fd14e6e8-cf05-44b0-ab54-c5765a49d63a" providerId="ADAL" clId="{311196CB-5E1D-49E5-B658-492126529CFD}" dt="2023-12-15T23:41:55.280" v="10435" actId="20577"/>
          <ac:spMkLst>
            <pc:docMk/>
            <pc:sldMk cId="594919972" sldId="320"/>
            <ac:spMk id="374" creationId="{00000000-0000-0000-0000-000000000000}"/>
          </ac:spMkLst>
        </pc:spChg>
        <pc:picChg chg="add mod">
          <ac:chgData name="Emily Wielk" userId="fd14e6e8-cf05-44b0-ab54-c5765a49d63a" providerId="ADAL" clId="{311196CB-5E1D-49E5-B658-492126529CFD}" dt="2023-12-18T14:42:46.295" v="11277" actId="1076"/>
          <ac:picMkLst>
            <pc:docMk/>
            <pc:sldMk cId="594919972" sldId="320"/>
            <ac:picMk id="3" creationId="{F24C2AB0-8779-9046-E3CE-CADEE1626ACD}"/>
          </ac:picMkLst>
        </pc:picChg>
      </pc:sldChg>
      <pc:sldChg chg="modSp add del mod">
        <pc:chgData name="Emily Wielk" userId="fd14e6e8-cf05-44b0-ab54-c5765a49d63a" providerId="ADAL" clId="{311196CB-5E1D-49E5-B658-492126529CFD}" dt="2023-12-18T14:43:22.338" v="11307" actId="47"/>
        <pc:sldMkLst>
          <pc:docMk/>
          <pc:sldMk cId="198486197" sldId="321"/>
        </pc:sldMkLst>
        <pc:spChg chg="mod">
          <ac:chgData name="Emily Wielk" userId="fd14e6e8-cf05-44b0-ab54-c5765a49d63a" providerId="ADAL" clId="{311196CB-5E1D-49E5-B658-492126529CFD}" dt="2023-12-15T22:38:14.178" v="9824" actId="255"/>
          <ac:spMkLst>
            <pc:docMk/>
            <pc:sldMk cId="198486197" sldId="321"/>
            <ac:spMk id="374" creationId="{00000000-0000-0000-0000-000000000000}"/>
          </ac:spMkLst>
        </pc:spChg>
      </pc:sldChg>
      <pc:sldChg chg="addSp delSp modSp add mod delCm">
        <pc:chgData name="Emily Wielk" userId="fd14e6e8-cf05-44b0-ab54-c5765a49d63a" providerId="ADAL" clId="{311196CB-5E1D-49E5-B658-492126529CFD}" dt="2023-12-18T14:52:00.363" v="11623" actId="20577"/>
        <pc:sldMkLst>
          <pc:docMk/>
          <pc:sldMk cId="4190328333" sldId="322"/>
        </pc:sldMkLst>
        <pc:spChg chg="del">
          <ac:chgData name="Emily Wielk" userId="fd14e6e8-cf05-44b0-ab54-c5765a49d63a" providerId="ADAL" clId="{311196CB-5E1D-49E5-B658-492126529CFD}" dt="2023-12-18T14:45:58.035" v="11379" actId="478"/>
          <ac:spMkLst>
            <pc:docMk/>
            <pc:sldMk cId="4190328333" sldId="322"/>
            <ac:spMk id="2" creationId="{B9E62696-6DA5-B0FC-56E2-40EBF37F3EBA}"/>
          </ac:spMkLst>
        </pc:spChg>
        <pc:spChg chg="mod">
          <ac:chgData name="Emily Wielk" userId="fd14e6e8-cf05-44b0-ab54-c5765a49d63a" providerId="ADAL" clId="{311196CB-5E1D-49E5-B658-492126529CFD}" dt="2023-12-18T14:52:00.363" v="11623" actId="20577"/>
          <ac:spMkLst>
            <pc:docMk/>
            <pc:sldMk cId="4190328333" sldId="322"/>
            <ac:spMk id="417" creationId="{00000000-0000-0000-0000-000000000000}"/>
          </ac:spMkLst>
        </pc:spChg>
        <pc:picChg chg="del">
          <ac:chgData name="Emily Wielk" userId="fd14e6e8-cf05-44b0-ab54-c5765a49d63a" providerId="ADAL" clId="{311196CB-5E1D-49E5-B658-492126529CFD}" dt="2023-12-15T21:04:55.428" v="9697" actId="478"/>
          <ac:picMkLst>
            <pc:docMk/>
            <pc:sldMk cId="4190328333" sldId="322"/>
            <ac:picMk id="4" creationId="{8A09DD47-98DD-AE73-065D-5FEAFEE21E14}"/>
          </ac:picMkLst>
        </pc:picChg>
        <pc:picChg chg="add mod ord">
          <ac:chgData name="Emily Wielk" userId="fd14e6e8-cf05-44b0-ab54-c5765a49d63a" providerId="ADAL" clId="{311196CB-5E1D-49E5-B658-492126529CFD}" dt="2023-12-18T14:48:37.007" v="11536" actId="1076"/>
          <ac:picMkLst>
            <pc:docMk/>
            <pc:sldMk cId="4190328333" sldId="322"/>
            <ac:picMk id="5" creationId="{9EB2F445-5377-773C-D645-1AE1E72FFFA7}"/>
          </ac:picMkLst>
        </pc:picChg>
      </pc:sldChg>
      <pc:sldChg chg="addSp delSp modSp add mod">
        <pc:chgData name="Emily Wielk" userId="fd14e6e8-cf05-44b0-ab54-c5765a49d63a" providerId="ADAL" clId="{311196CB-5E1D-49E5-B658-492126529CFD}" dt="2023-12-18T15:02:20.711" v="11874" actId="478"/>
        <pc:sldMkLst>
          <pc:docMk/>
          <pc:sldMk cId="1804141971" sldId="323"/>
        </pc:sldMkLst>
        <pc:spChg chg="del mod">
          <ac:chgData name="Emily Wielk" userId="fd14e6e8-cf05-44b0-ab54-c5765a49d63a" providerId="ADAL" clId="{311196CB-5E1D-49E5-B658-492126529CFD}" dt="2023-12-18T15:02:20.711" v="11874" actId="478"/>
          <ac:spMkLst>
            <pc:docMk/>
            <pc:sldMk cId="1804141971" sldId="323"/>
            <ac:spMk id="3" creationId="{010701F0-ADA0-94FF-BF8F-8D507CDC80DB}"/>
          </ac:spMkLst>
        </pc:spChg>
        <pc:spChg chg="mod">
          <ac:chgData name="Emily Wielk" userId="fd14e6e8-cf05-44b0-ab54-c5765a49d63a" providerId="ADAL" clId="{311196CB-5E1D-49E5-B658-492126529CFD}" dt="2023-12-15T23:37:56.544" v="10292" actId="1036"/>
          <ac:spMkLst>
            <pc:docMk/>
            <pc:sldMk cId="1804141971" sldId="323"/>
            <ac:spMk id="492" creationId="{00000000-0000-0000-0000-000000000000}"/>
          </ac:spMkLst>
        </pc:spChg>
        <pc:picChg chg="del">
          <ac:chgData name="Emily Wielk" userId="fd14e6e8-cf05-44b0-ab54-c5765a49d63a" providerId="ADAL" clId="{311196CB-5E1D-49E5-B658-492126529CFD}" dt="2023-12-15T21:40:18.635" v="9728" actId="478"/>
          <ac:picMkLst>
            <pc:docMk/>
            <pc:sldMk cId="1804141971" sldId="323"/>
            <ac:picMk id="2" creationId="{A1D34C2B-D4AD-7BB7-163D-1FF34B1A4322}"/>
          </ac:picMkLst>
        </pc:picChg>
        <pc:picChg chg="add del">
          <ac:chgData name="Emily Wielk" userId="fd14e6e8-cf05-44b0-ab54-c5765a49d63a" providerId="ADAL" clId="{311196CB-5E1D-49E5-B658-492126529CFD}" dt="2023-12-15T23:17:58.056" v="9918" actId="478"/>
          <ac:picMkLst>
            <pc:docMk/>
            <pc:sldMk cId="1804141971" sldId="323"/>
            <ac:picMk id="5" creationId="{F2115A58-9738-3CDD-2DEC-56118F49C86F}"/>
          </ac:picMkLst>
        </pc:picChg>
        <pc:picChg chg="add mod">
          <ac:chgData name="Emily Wielk" userId="fd14e6e8-cf05-44b0-ab54-c5765a49d63a" providerId="ADAL" clId="{311196CB-5E1D-49E5-B658-492126529CFD}" dt="2023-12-15T23:37:19.211" v="10226" actId="1076"/>
          <ac:picMkLst>
            <pc:docMk/>
            <pc:sldMk cId="1804141971" sldId="323"/>
            <ac:picMk id="7" creationId="{14D7DECC-39DD-003C-76AC-51F87C63A2D9}"/>
          </ac:picMkLst>
        </pc:picChg>
      </pc:sldChg>
      <pc:sldChg chg="addSp delSp modSp add mod">
        <pc:chgData name="Emily Wielk" userId="fd14e6e8-cf05-44b0-ab54-c5765a49d63a" providerId="ADAL" clId="{311196CB-5E1D-49E5-B658-492126529CFD}" dt="2023-12-18T15:02:29.061" v="11875" actId="478"/>
        <pc:sldMkLst>
          <pc:docMk/>
          <pc:sldMk cId="2781964409" sldId="324"/>
        </pc:sldMkLst>
        <pc:spChg chg="del">
          <ac:chgData name="Emily Wielk" userId="fd14e6e8-cf05-44b0-ab54-c5765a49d63a" providerId="ADAL" clId="{311196CB-5E1D-49E5-B658-492126529CFD}" dt="2023-12-18T15:02:29.061" v="11875" actId="478"/>
          <ac:spMkLst>
            <pc:docMk/>
            <pc:sldMk cId="2781964409" sldId="324"/>
            <ac:spMk id="3" creationId="{010701F0-ADA0-94FF-BF8F-8D507CDC80DB}"/>
          </ac:spMkLst>
        </pc:spChg>
        <pc:spChg chg="mod">
          <ac:chgData name="Emily Wielk" userId="fd14e6e8-cf05-44b0-ab54-c5765a49d63a" providerId="ADAL" clId="{311196CB-5E1D-49E5-B658-492126529CFD}" dt="2023-12-15T23:37:49.496" v="10287" actId="1036"/>
          <ac:spMkLst>
            <pc:docMk/>
            <pc:sldMk cId="2781964409" sldId="324"/>
            <ac:spMk id="492" creationId="{00000000-0000-0000-0000-000000000000}"/>
          </ac:spMkLst>
        </pc:spChg>
        <pc:picChg chg="del">
          <ac:chgData name="Emily Wielk" userId="fd14e6e8-cf05-44b0-ab54-c5765a49d63a" providerId="ADAL" clId="{311196CB-5E1D-49E5-B658-492126529CFD}" dt="2023-12-15T21:40:16.099" v="9727" actId="478"/>
          <ac:picMkLst>
            <pc:docMk/>
            <pc:sldMk cId="2781964409" sldId="324"/>
            <ac:picMk id="2" creationId="{A1D34C2B-D4AD-7BB7-163D-1FF34B1A4322}"/>
          </ac:picMkLst>
        </pc:picChg>
        <pc:picChg chg="add del">
          <ac:chgData name="Emily Wielk" userId="fd14e6e8-cf05-44b0-ab54-c5765a49d63a" providerId="ADAL" clId="{311196CB-5E1D-49E5-B658-492126529CFD}" dt="2023-12-15T23:17:31.593" v="9916" actId="478"/>
          <ac:picMkLst>
            <pc:docMk/>
            <pc:sldMk cId="2781964409" sldId="324"/>
            <ac:picMk id="5" creationId="{4FBBB2A4-3B11-56B9-6ADF-2BD89D4EBDB3}"/>
          </ac:picMkLst>
        </pc:picChg>
        <pc:picChg chg="add mod">
          <ac:chgData name="Emily Wielk" userId="fd14e6e8-cf05-44b0-ab54-c5765a49d63a" providerId="ADAL" clId="{311196CB-5E1D-49E5-B658-492126529CFD}" dt="2023-12-15T23:37:09.318" v="10223" actId="1076"/>
          <ac:picMkLst>
            <pc:docMk/>
            <pc:sldMk cId="2781964409" sldId="324"/>
            <ac:picMk id="7" creationId="{D098B10C-62DA-D785-A7E9-4BF61247B154}"/>
          </ac:picMkLst>
        </pc:picChg>
      </pc:sldChg>
      <pc:sldChg chg="modSp new del mod">
        <pc:chgData name="Emily Wielk" userId="fd14e6e8-cf05-44b0-ab54-c5765a49d63a" providerId="ADAL" clId="{311196CB-5E1D-49E5-B658-492126529CFD}" dt="2023-12-15T21:52:52.253" v="9779" actId="47"/>
        <pc:sldMkLst>
          <pc:docMk/>
          <pc:sldMk cId="2231424656" sldId="325"/>
        </pc:sldMkLst>
        <pc:spChg chg="mod">
          <ac:chgData name="Emily Wielk" userId="fd14e6e8-cf05-44b0-ab54-c5765a49d63a" providerId="ADAL" clId="{311196CB-5E1D-49E5-B658-492126529CFD}" dt="2023-12-15T21:52:25.054" v="9773" actId="27636"/>
          <ac:spMkLst>
            <pc:docMk/>
            <pc:sldMk cId="2231424656" sldId="325"/>
            <ac:spMk id="2" creationId="{7412934F-03FD-1FB0-8F9F-252B54D23EFC}"/>
          </ac:spMkLst>
        </pc:spChg>
        <pc:spChg chg="mod">
          <ac:chgData name="Emily Wielk" userId="fd14e6e8-cf05-44b0-ab54-c5765a49d63a" providerId="ADAL" clId="{311196CB-5E1D-49E5-B658-492126529CFD}" dt="2023-12-15T21:52:25.055" v="9774" actId="27636"/>
          <ac:spMkLst>
            <pc:docMk/>
            <pc:sldMk cId="2231424656" sldId="325"/>
            <ac:spMk id="4" creationId="{6CBC942E-53E2-6AF8-C879-D2F6E4374713}"/>
          </ac:spMkLst>
        </pc:spChg>
      </pc:sldChg>
      <pc:sldChg chg="addSp delSp modSp add mod">
        <pc:chgData name="Emily Wielk" userId="fd14e6e8-cf05-44b0-ab54-c5765a49d63a" providerId="ADAL" clId="{311196CB-5E1D-49E5-B658-492126529CFD}" dt="2023-12-15T23:35:09.915" v="10145" actId="1038"/>
        <pc:sldMkLst>
          <pc:docMk/>
          <pc:sldMk cId="4024239394" sldId="326"/>
        </pc:sldMkLst>
        <pc:spChg chg="mod">
          <ac:chgData name="Emily Wielk" userId="fd14e6e8-cf05-44b0-ab54-c5765a49d63a" providerId="ADAL" clId="{311196CB-5E1D-49E5-B658-492126529CFD}" dt="2023-12-15T23:35:09.915" v="10145" actId="1038"/>
          <ac:spMkLst>
            <pc:docMk/>
            <pc:sldMk cId="4024239394" sldId="326"/>
            <ac:spMk id="525" creationId="{00000000-0000-0000-0000-000000000000}"/>
          </ac:spMkLst>
        </pc:spChg>
        <pc:picChg chg="del">
          <ac:chgData name="Emily Wielk" userId="fd14e6e8-cf05-44b0-ab54-c5765a49d63a" providerId="ADAL" clId="{311196CB-5E1D-49E5-B658-492126529CFD}" dt="2023-12-15T21:52:43.913" v="9777" actId="478"/>
          <ac:picMkLst>
            <pc:docMk/>
            <pc:sldMk cId="4024239394" sldId="326"/>
            <ac:picMk id="3" creationId="{62946903-84AF-4EB5-5F06-469B424C1616}"/>
          </ac:picMkLst>
        </pc:picChg>
        <pc:picChg chg="add mod">
          <ac:chgData name="Emily Wielk" userId="fd14e6e8-cf05-44b0-ab54-c5765a49d63a" providerId="ADAL" clId="{311196CB-5E1D-49E5-B658-492126529CFD}" dt="2023-12-15T23:34:50.063" v="10122" actId="1036"/>
          <ac:picMkLst>
            <pc:docMk/>
            <pc:sldMk cId="4024239394" sldId="326"/>
            <ac:picMk id="4" creationId="{1184F1DB-4861-765F-05C5-6B2A42ECB82D}"/>
          </ac:picMkLst>
        </pc:picChg>
      </pc:sldChg>
      <pc:sldChg chg="addSp modSp add mod">
        <pc:chgData name="Emily Wielk" userId="fd14e6e8-cf05-44b0-ab54-c5765a49d63a" providerId="ADAL" clId="{311196CB-5E1D-49E5-B658-492126529CFD}" dt="2023-12-15T23:34:27.947" v="10100" actId="1036"/>
        <pc:sldMkLst>
          <pc:docMk/>
          <pc:sldMk cId="1262688165" sldId="327"/>
        </pc:sldMkLst>
        <pc:spChg chg="mod">
          <ac:chgData name="Emily Wielk" userId="fd14e6e8-cf05-44b0-ab54-c5765a49d63a" providerId="ADAL" clId="{311196CB-5E1D-49E5-B658-492126529CFD}" dt="2023-12-15T23:34:27.947" v="10100" actId="1036"/>
          <ac:spMkLst>
            <pc:docMk/>
            <pc:sldMk cId="1262688165" sldId="327"/>
            <ac:spMk id="525" creationId="{00000000-0000-0000-0000-000000000000}"/>
          </ac:spMkLst>
        </pc:spChg>
        <pc:picChg chg="add mod">
          <ac:chgData name="Emily Wielk" userId="fd14e6e8-cf05-44b0-ab54-c5765a49d63a" providerId="ADAL" clId="{311196CB-5E1D-49E5-B658-492126529CFD}" dt="2023-12-15T23:34:19.992" v="10093" actId="1076"/>
          <ac:picMkLst>
            <pc:docMk/>
            <pc:sldMk cId="1262688165" sldId="327"/>
            <ac:picMk id="3" creationId="{628589DB-12ED-7AF6-ED23-BC077A89AF12}"/>
          </ac:picMkLst>
        </pc:picChg>
      </pc:sldChg>
      <pc:sldChg chg="addSp modSp add mod ord">
        <pc:chgData name="Emily Wielk" userId="fd14e6e8-cf05-44b0-ab54-c5765a49d63a" providerId="ADAL" clId="{311196CB-5E1D-49E5-B658-492126529CFD}" dt="2023-12-18T15:05:08.427" v="11892"/>
        <pc:sldMkLst>
          <pc:docMk/>
          <pc:sldMk cId="2266285771" sldId="328"/>
        </pc:sldMkLst>
        <pc:spChg chg="mod">
          <ac:chgData name="Emily Wielk" userId="fd14e6e8-cf05-44b0-ab54-c5765a49d63a" providerId="ADAL" clId="{311196CB-5E1D-49E5-B658-492126529CFD}" dt="2023-12-18T15:05:03.388" v="11890" actId="115"/>
          <ac:spMkLst>
            <pc:docMk/>
            <pc:sldMk cId="2266285771" sldId="328"/>
            <ac:spMk id="525" creationId="{00000000-0000-0000-0000-000000000000}"/>
          </ac:spMkLst>
        </pc:spChg>
        <pc:picChg chg="add mod">
          <ac:chgData name="Emily Wielk" userId="fd14e6e8-cf05-44b0-ab54-c5765a49d63a" providerId="ADAL" clId="{311196CB-5E1D-49E5-B658-492126529CFD}" dt="2023-12-15T23:33:38.741" v="10068" actId="1076"/>
          <ac:picMkLst>
            <pc:docMk/>
            <pc:sldMk cId="2266285771" sldId="328"/>
            <ac:picMk id="3" creationId="{86047C9B-BCF1-9ACD-A26A-F0A4F6F554D9}"/>
          </ac:picMkLst>
        </pc:picChg>
      </pc:sldChg>
      <pc:sldChg chg="addSp modSp add mod">
        <pc:chgData name="Emily Wielk" userId="fd14e6e8-cf05-44b0-ab54-c5765a49d63a" providerId="ADAL" clId="{311196CB-5E1D-49E5-B658-492126529CFD}" dt="2023-12-18T15:06:03.243" v="11895" actId="1035"/>
        <pc:sldMkLst>
          <pc:docMk/>
          <pc:sldMk cId="615867256" sldId="329"/>
        </pc:sldMkLst>
        <pc:spChg chg="mod">
          <ac:chgData name="Emily Wielk" userId="fd14e6e8-cf05-44b0-ab54-c5765a49d63a" providerId="ADAL" clId="{311196CB-5E1D-49E5-B658-492126529CFD}" dt="2023-12-18T15:05:13.082" v="11893" actId="115"/>
          <ac:spMkLst>
            <pc:docMk/>
            <pc:sldMk cId="615867256" sldId="329"/>
            <ac:spMk id="525" creationId="{00000000-0000-0000-0000-000000000000}"/>
          </ac:spMkLst>
        </pc:spChg>
        <pc:picChg chg="add mod">
          <ac:chgData name="Emily Wielk" userId="fd14e6e8-cf05-44b0-ab54-c5765a49d63a" providerId="ADAL" clId="{311196CB-5E1D-49E5-B658-492126529CFD}" dt="2023-12-18T15:06:03.243" v="11895" actId="1035"/>
          <ac:picMkLst>
            <pc:docMk/>
            <pc:sldMk cId="615867256" sldId="329"/>
            <ac:picMk id="3" creationId="{E61E31E4-AEE8-4E87-5F38-C93114FF3BC4}"/>
          </ac:picMkLst>
        </pc:picChg>
      </pc:sldChg>
      <pc:sldChg chg="addSp delSp modSp add mod addCm delCm modCm">
        <pc:chgData name="Emily Wielk" userId="fd14e6e8-cf05-44b0-ab54-c5765a49d63a" providerId="ADAL" clId="{311196CB-5E1D-49E5-B658-492126529CFD}" dt="2024-01-03T16:49:17.075" v="16494" actId="313"/>
        <pc:sldMkLst>
          <pc:docMk/>
          <pc:sldMk cId="3973529318" sldId="330"/>
        </pc:sldMkLst>
        <pc:spChg chg="mod">
          <ac:chgData name="Emily Wielk" userId="fd14e6e8-cf05-44b0-ab54-c5765a49d63a" providerId="ADAL" clId="{311196CB-5E1D-49E5-B658-492126529CFD}" dt="2024-01-03T16:49:17.075" v="16494" actId="313"/>
          <ac:spMkLst>
            <pc:docMk/>
            <pc:sldMk cId="3973529318" sldId="330"/>
            <ac:spMk id="3" creationId="{010701F0-ADA0-94FF-BF8F-8D507CDC80DB}"/>
          </ac:spMkLst>
        </pc:spChg>
        <pc:spChg chg="mod">
          <ac:chgData name="Emily Wielk" userId="fd14e6e8-cf05-44b0-ab54-c5765a49d63a" providerId="ADAL" clId="{311196CB-5E1D-49E5-B658-492126529CFD}" dt="2023-12-15T23:38:34.007" v="10319" actId="1036"/>
          <ac:spMkLst>
            <pc:docMk/>
            <pc:sldMk cId="3973529318" sldId="330"/>
            <ac:spMk id="492" creationId="{00000000-0000-0000-0000-000000000000}"/>
          </ac:spMkLst>
        </pc:spChg>
        <pc:picChg chg="add mod">
          <ac:chgData name="Emily Wielk" userId="fd14e6e8-cf05-44b0-ab54-c5765a49d63a" providerId="ADAL" clId="{311196CB-5E1D-49E5-B658-492126529CFD}" dt="2023-12-15T23:38:10.972" v="10296" actId="1076"/>
          <ac:picMkLst>
            <pc:docMk/>
            <pc:sldMk cId="3973529318" sldId="330"/>
            <ac:picMk id="4" creationId="{615D7270-60A8-119E-54AC-A53EE515779D}"/>
          </ac:picMkLst>
        </pc:picChg>
        <pc:picChg chg="del">
          <ac:chgData name="Emily Wielk" userId="fd14e6e8-cf05-44b0-ab54-c5765a49d63a" providerId="ADAL" clId="{311196CB-5E1D-49E5-B658-492126529CFD}" dt="2023-12-15T23:13:10.560" v="9909" actId="478"/>
          <ac:picMkLst>
            <pc:docMk/>
            <pc:sldMk cId="3973529318" sldId="330"/>
            <ac:picMk id="5" creationId="{645B5A75-64BD-EB98-9560-642040DF6688}"/>
          </ac:picMkLst>
        </pc:picChg>
      </pc:sldChg>
      <pc:sldChg chg="modSp add mod">
        <pc:chgData name="Emily Wielk" userId="fd14e6e8-cf05-44b0-ab54-c5765a49d63a" providerId="ADAL" clId="{311196CB-5E1D-49E5-B658-492126529CFD}" dt="2024-01-03T17:22:47.230" v="17070" actId="1076"/>
        <pc:sldMkLst>
          <pc:docMk/>
          <pc:sldMk cId="986891210" sldId="331"/>
        </pc:sldMkLst>
        <pc:spChg chg="mod">
          <ac:chgData name="Emily Wielk" userId="fd14e6e8-cf05-44b0-ab54-c5765a49d63a" providerId="ADAL" clId="{311196CB-5E1D-49E5-B658-492126529CFD}" dt="2024-01-03T17:22:47.230" v="17070" actId="1076"/>
          <ac:spMkLst>
            <pc:docMk/>
            <pc:sldMk cId="986891210" sldId="331"/>
            <ac:spMk id="2" creationId="{F1851302-2294-48F7-EF46-D128C30985BD}"/>
          </ac:spMkLst>
        </pc:spChg>
        <pc:spChg chg="mod">
          <ac:chgData name="Emily Wielk" userId="fd14e6e8-cf05-44b0-ab54-c5765a49d63a" providerId="ADAL" clId="{311196CB-5E1D-49E5-B658-492126529CFD}" dt="2024-01-02T15:29:05.500" v="16051" actId="255"/>
          <ac:spMkLst>
            <pc:docMk/>
            <pc:sldMk cId="986891210" sldId="331"/>
            <ac:spMk id="316" creationId="{00000000-0000-0000-0000-000000000000}"/>
          </ac:spMkLst>
        </pc:spChg>
      </pc:sldChg>
      <pc:sldChg chg="new del">
        <pc:chgData name="Emily Wielk" userId="fd14e6e8-cf05-44b0-ab54-c5765a49d63a" providerId="ADAL" clId="{311196CB-5E1D-49E5-B658-492126529CFD}" dt="2023-12-18T15:59:06.160" v="13143" actId="47"/>
        <pc:sldMkLst>
          <pc:docMk/>
          <pc:sldMk cId="2161225884" sldId="332"/>
        </pc:sldMkLst>
      </pc:sldChg>
      <pc:sldChg chg="modSp add mod addCm delCm modCm">
        <pc:chgData name="Emily Wielk" userId="fd14e6e8-cf05-44b0-ab54-c5765a49d63a" providerId="ADAL" clId="{311196CB-5E1D-49E5-B658-492126529CFD}" dt="2024-01-11T17:17:33.374" v="17384" actId="20577"/>
        <pc:sldMkLst>
          <pc:docMk/>
          <pc:sldMk cId="3654034867" sldId="332"/>
        </pc:sldMkLst>
        <pc:spChg chg="mod">
          <ac:chgData name="Emily Wielk" userId="fd14e6e8-cf05-44b0-ab54-c5765a49d63a" providerId="ADAL" clId="{311196CB-5E1D-49E5-B658-492126529CFD}" dt="2024-01-11T17:17:33.374" v="17384" actId="20577"/>
          <ac:spMkLst>
            <pc:docMk/>
            <pc:sldMk cId="3654034867" sldId="332"/>
            <ac:spMk id="243" creationId="{00000000-0000-0000-0000-000000000000}"/>
          </ac:spMkLst>
        </pc:spChg>
        <pc:spChg chg="mod">
          <ac:chgData name="Emily Wielk" userId="fd14e6e8-cf05-44b0-ab54-c5765a49d63a" providerId="ADAL" clId="{311196CB-5E1D-49E5-B658-492126529CFD}" dt="2024-01-04T16:20:43.493" v="17243" actId="2711"/>
          <ac:spMkLst>
            <pc:docMk/>
            <pc:sldMk cId="3654034867" sldId="332"/>
            <ac:spMk id="244" creationId="{00000000-0000-0000-0000-000000000000}"/>
          </ac:spMkLst>
        </pc:spChg>
      </pc:sldChg>
      <pc:sldChg chg="modSp add del mod">
        <pc:chgData name="Emily Wielk" userId="fd14e6e8-cf05-44b0-ab54-c5765a49d63a" providerId="ADAL" clId="{311196CB-5E1D-49E5-B658-492126529CFD}" dt="2024-01-23T13:57:16.588" v="17498" actId="1036"/>
        <pc:sldMkLst>
          <pc:docMk/>
          <pc:sldMk cId="3607329705" sldId="333"/>
        </pc:sldMkLst>
        <pc:spChg chg="mod">
          <ac:chgData name="Emily Wielk" userId="fd14e6e8-cf05-44b0-ab54-c5765a49d63a" providerId="ADAL" clId="{311196CB-5E1D-49E5-B658-492126529CFD}" dt="2024-01-04T16:20:12.885" v="17225" actId="1037"/>
          <ac:spMkLst>
            <pc:docMk/>
            <pc:sldMk cId="3607329705" sldId="333"/>
            <ac:spMk id="243" creationId="{00000000-0000-0000-0000-000000000000}"/>
          </ac:spMkLst>
        </pc:spChg>
        <pc:spChg chg="mod">
          <ac:chgData name="Emily Wielk" userId="fd14e6e8-cf05-44b0-ab54-c5765a49d63a" providerId="ADAL" clId="{311196CB-5E1D-49E5-B658-492126529CFD}" dt="2024-01-23T13:57:16.588" v="17498" actId="1036"/>
          <ac:spMkLst>
            <pc:docMk/>
            <pc:sldMk cId="3607329705" sldId="333"/>
            <ac:spMk id="244" creationId="{00000000-0000-0000-0000-000000000000}"/>
          </ac:spMkLst>
        </pc:spChg>
      </pc:sldChg>
      <pc:sldChg chg="new del">
        <pc:chgData name="Emily Wielk" userId="fd14e6e8-cf05-44b0-ab54-c5765a49d63a" providerId="ADAL" clId="{311196CB-5E1D-49E5-B658-492126529CFD}" dt="2023-12-18T20:38:09.910" v="13961" actId="47"/>
        <pc:sldMkLst>
          <pc:docMk/>
          <pc:sldMk cId="1221487718" sldId="334"/>
        </pc:sldMkLst>
      </pc:sldChg>
      <pc:sldChg chg="modSp new del mod">
        <pc:chgData name="Emily Wielk" userId="fd14e6e8-cf05-44b0-ab54-c5765a49d63a" providerId="ADAL" clId="{311196CB-5E1D-49E5-B658-492126529CFD}" dt="2023-12-18T21:12:39.652" v="13966" actId="47"/>
        <pc:sldMkLst>
          <pc:docMk/>
          <pc:sldMk cId="2411781269" sldId="334"/>
        </pc:sldMkLst>
        <pc:spChg chg="mod">
          <ac:chgData name="Emily Wielk" userId="fd14e6e8-cf05-44b0-ab54-c5765a49d63a" providerId="ADAL" clId="{311196CB-5E1D-49E5-B658-492126529CFD}" dt="2023-12-18T21:12:37.999" v="13965" actId="27636"/>
          <ac:spMkLst>
            <pc:docMk/>
            <pc:sldMk cId="2411781269" sldId="334"/>
            <ac:spMk id="2" creationId="{C912AF56-E037-3FF1-3B97-AEE375488E94}"/>
          </ac:spMkLst>
        </pc:spChg>
        <pc:spChg chg="mod">
          <ac:chgData name="Emily Wielk" userId="fd14e6e8-cf05-44b0-ab54-c5765a49d63a" providerId="ADAL" clId="{311196CB-5E1D-49E5-B658-492126529CFD}" dt="2023-12-18T21:12:37.999" v="13964" actId="27636"/>
          <ac:spMkLst>
            <pc:docMk/>
            <pc:sldMk cId="2411781269" sldId="334"/>
            <ac:spMk id="4" creationId="{79F9BB86-3A41-94D8-3A65-C5F1EE481DDA}"/>
          </ac:spMkLst>
        </pc:spChg>
      </pc:sldChg>
      <pc:sldChg chg="addSp modSp add mod delCm">
        <pc:chgData name="Emily Wielk" userId="fd14e6e8-cf05-44b0-ab54-c5765a49d63a" providerId="ADAL" clId="{311196CB-5E1D-49E5-B658-492126529CFD}" dt="2024-01-04T16:21:51.591" v="17244" actId="1592"/>
        <pc:sldMkLst>
          <pc:docMk/>
          <pc:sldMk cId="530880790" sldId="335"/>
        </pc:sldMkLst>
        <pc:spChg chg="mod">
          <ac:chgData name="Emily Wielk" userId="fd14e6e8-cf05-44b0-ab54-c5765a49d63a" providerId="ADAL" clId="{311196CB-5E1D-49E5-B658-492126529CFD}" dt="2023-12-18T21:37:20.814" v="15007" actId="14100"/>
          <ac:spMkLst>
            <pc:docMk/>
            <pc:sldMk cId="530880790" sldId="335"/>
            <ac:spMk id="2" creationId="{F1851302-2294-48F7-EF46-D128C30985BD}"/>
          </ac:spMkLst>
        </pc:spChg>
        <pc:spChg chg="add mod">
          <ac:chgData name="Emily Wielk" userId="fd14e6e8-cf05-44b0-ab54-c5765a49d63a" providerId="ADAL" clId="{311196CB-5E1D-49E5-B658-492126529CFD}" dt="2023-12-18T21:22:14.743" v="14349" actId="113"/>
          <ac:spMkLst>
            <pc:docMk/>
            <pc:sldMk cId="530880790" sldId="335"/>
            <ac:spMk id="3" creationId="{B0030A72-6FD2-E18F-0B59-15A83099EF76}"/>
          </ac:spMkLst>
        </pc:spChg>
        <pc:spChg chg="mod">
          <ac:chgData name="Emily Wielk" userId="fd14e6e8-cf05-44b0-ab54-c5765a49d63a" providerId="ADAL" clId="{311196CB-5E1D-49E5-B658-492126529CFD}" dt="2023-12-18T21:16:07.481" v="14192" actId="403"/>
          <ac:spMkLst>
            <pc:docMk/>
            <pc:sldMk cId="530880790" sldId="335"/>
            <ac:spMk id="316" creationId="{00000000-0000-0000-0000-000000000000}"/>
          </ac:spMkLst>
        </pc:spChg>
      </pc:sldChg>
      <pc:sldChg chg="modSp new del mod">
        <pc:chgData name="Emily Wielk" userId="fd14e6e8-cf05-44b0-ab54-c5765a49d63a" providerId="ADAL" clId="{311196CB-5E1D-49E5-B658-492126529CFD}" dt="2023-12-18T21:22:31.906" v="14356" actId="47"/>
        <pc:sldMkLst>
          <pc:docMk/>
          <pc:sldMk cId="1446272207" sldId="336"/>
        </pc:sldMkLst>
        <pc:spChg chg="mod">
          <ac:chgData name="Emily Wielk" userId="fd14e6e8-cf05-44b0-ab54-c5765a49d63a" providerId="ADAL" clId="{311196CB-5E1D-49E5-B658-492126529CFD}" dt="2023-12-18T21:22:30.609" v="14354" actId="27636"/>
          <ac:spMkLst>
            <pc:docMk/>
            <pc:sldMk cId="1446272207" sldId="336"/>
            <ac:spMk id="2" creationId="{DBF7311E-1A9E-8BCE-0FB2-BBF0C9EE9EAA}"/>
          </ac:spMkLst>
        </pc:spChg>
        <pc:spChg chg="mod">
          <ac:chgData name="Emily Wielk" userId="fd14e6e8-cf05-44b0-ab54-c5765a49d63a" providerId="ADAL" clId="{311196CB-5E1D-49E5-B658-492126529CFD}" dt="2023-12-18T21:22:30.609" v="14355" actId="27636"/>
          <ac:spMkLst>
            <pc:docMk/>
            <pc:sldMk cId="1446272207" sldId="336"/>
            <ac:spMk id="4" creationId="{4EDDC542-6AEE-AD83-33DA-EA07F07C0BF7}"/>
          </ac:spMkLst>
        </pc:spChg>
      </pc:sldChg>
      <pc:sldChg chg="new del">
        <pc:chgData name="Emily Wielk" userId="fd14e6e8-cf05-44b0-ab54-c5765a49d63a" providerId="ADAL" clId="{311196CB-5E1D-49E5-B658-492126529CFD}" dt="2023-12-18T21:22:24.712" v="14351" actId="47"/>
        <pc:sldMkLst>
          <pc:docMk/>
          <pc:sldMk cId="2672379992" sldId="336"/>
        </pc:sldMkLst>
      </pc:sldChg>
      <pc:sldChg chg="addSp modSp add mod addCm delCm modCm">
        <pc:chgData name="Emily Wielk" userId="fd14e6e8-cf05-44b0-ab54-c5765a49d63a" providerId="ADAL" clId="{311196CB-5E1D-49E5-B658-492126529CFD}" dt="2024-01-24T21:25:37.531" v="17528" actId="1592"/>
        <pc:sldMkLst>
          <pc:docMk/>
          <pc:sldMk cId="1550140262" sldId="337"/>
        </pc:sldMkLst>
        <pc:spChg chg="add mod">
          <ac:chgData name="Emily Wielk" userId="fd14e6e8-cf05-44b0-ab54-c5765a49d63a" providerId="ADAL" clId="{311196CB-5E1D-49E5-B658-492126529CFD}" dt="2023-12-18T21:36:29.882" v="14999" actId="13926"/>
          <ac:spMkLst>
            <pc:docMk/>
            <pc:sldMk cId="1550140262" sldId="337"/>
            <ac:spMk id="3" creationId="{4F378895-A2DC-E425-B0E0-E5E23423C6C2}"/>
          </ac:spMkLst>
        </pc:spChg>
        <pc:spChg chg="mod">
          <ac:chgData name="Emily Wielk" userId="fd14e6e8-cf05-44b0-ab54-c5765a49d63a" providerId="ADAL" clId="{311196CB-5E1D-49E5-B658-492126529CFD}" dt="2023-12-18T21:22:50.932" v="14426" actId="313"/>
          <ac:spMkLst>
            <pc:docMk/>
            <pc:sldMk cId="1550140262" sldId="337"/>
            <ac:spMk id="243" creationId="{00000000-0000-0000-0000-000000000000}"/>
          </ac:spMkLst>
        </pc:spChg>
        <pc:spChg chg="mod">
          <ac:chgData name="Emily Wielk" userId="fd14e6e8-cf05-44b0-ab54-c5765a49d63a" providerId="ADAL" clId="{311196CB-5E1D-49E5-B658-492126529CFD}" dt="2023-12-18T21:24:28.293" v="14434" actId="14100"/>
          <ac:spMkLst>
            <pc:docMk/>
            <pc:sldMk cId="1550140262" sldId="337"/>
            <ac:spMk id="244" creationId="{00000000-0000-0000-0000-000000000000}"/>
          </ac:spMkLst>
        </pc:spChg>
      </pc:sldChg>
      <pc:sldChg chg="addSp delSp modSp new mod addCm modCm">
        <pc:chgData name="Emily Wielk" userId="fd14e6e8-cf05-44b0-ab54-c5765a49d63a" providerId="ADAL" clId="{311196CB-5E1D-49E5-B658-492126529CFD}" dt="2024-01-03T17:18:04.019" v="16875"/>
        <pc:sldMkLst>
          <pc:docMk/>
          <pc:sldMk cId="3887807278" sldId="338"/>
        </pc:sldMkLst>
        <pc:spChg chg="del mod">
          <ac:chgData name="Emily Wielk" userId="fd14e6e8-cf05-44b0-ab54-c5765a49d63a" providerId="ADAL" clId="{311196CB-5E1D-49E5-B658-492126529CFD}" dt="2024-01-03T17:13:35.844" v="16769" actId="478"/>
          <ac:spMkLst>
            <pc:docMk/>
            <pc:sldMk cId="3887807278" sldId="338"/>
            <ac:spMk id="2" creationId="{20A300A3-2971-DDE1-E120-6490CD405BE4}"/>
          </ac:spMkLst>
        </pc:spChg>
        <pc:spChg chg="del">
          <ac:chgData name="Emily Wielk" userId="fd14e6e8-cf05-44b0-ab54-c5765a49d63a" providerId="ADAL" clId="{311196CB-5E1D-49E5-B658-492126529CFD}" dt="2024-01-03T17:13:35.269" v="16768" actId="478"/>
          <ac:spMkLst>
            <pc:docMk/>
            <pc:sldMk cId="3887807278" sldId="338"/>
            <ac:spMk id="3" creationId="{6AE2F80F-CAB6-8194-D267-1402CE503FE9}"/>
          </ac:spMkLst>
        </pc:spChg>
        <pc:spChg chg="del mod">
          <ac:chgData name="Emily Wielk" userId="fd14e6e8-cf05-44b0-ab54-c5765a49d63a" providerId="ADAL" clId="{311196CB-5E1D-49E5-B658-492126529CFD}" dt="2024-01-03T17:13:34.430" v="16767" actId="478"/>
          <ac:spMkLst>
            <pc:docMk/>
            <pc:sldMk cId="3887807278" sldId="338"/>
            <ac:spMk id="4" creationId="{958AFD0B-A27D-1853-ABC1-06FFCD26C409}"/>
          </ac:spMkLst>
        </pc:spChg>
        <pc:spChg chg="del mod">
          <ac:chgData name="Emily Wielk" userId="fd14e6e8-cf05-44b0-ab54-c5765a49d63a" providerId="ADAL" clId="{311196CB-5E1D-49E5-B658-492126529CFD}" dt="2024-01-03T17:13:33.148" v="16766" actId="478"/>
          <ac:spMkLst>
            <pc:docMk/>
            <pc:sldMk cId="3887807278" sldId="338"/>
            <ac:spMk id="5" creationId="{26C5366E-95F1-0F60-9746-0A56C5CBCECA}"/>
          </ac:spMkLst>
        </pc:spChg>
        <pc:spChg chg="del mod">
          <ac:chgData name="Emily Wielk" userId="fd14e6e8-cf05-44b0-ab54-c5765a49d63a" providerId="ADAL" clId="{311196CB-5E1D-49E5-B658-492126529CFD}" dt="2024-01-03T17:13:38.770" v="16772" actId="478"/>
          <ac:spMkLst>
            <pc:docMk/>
            <pc:sldMk cId="3887807278" sldId="338"/>
            <ac:spMk id="6" creationId="{F60FEA24-1ACD-CA5E-ADFE-7E2D9FFD761F}"/>
          </ac:spMkLst>
        </pc:spChg>
        <pc:spChg chg="add mod">
          <ac:chgData name="Emily Wielk" userId="fd14e6e8-cf05-44b0-ab54-c5765a49d63a" providerId="ADAL" clId="{311196CB-5E1D-49E5-B658-492126529CFD}" dt="2024-01-03T17:14:35.257" v="16786" actId="255"/>
          <ac:spMkLst>
            <pc:docMk/>
            <pc:sldMk cId="3887807278" sldId="338"/>
            <ac:spMk id="9" creationId="{A87071B0-5773-FEBC-F113-C4484F47555D}"/>
          </ac:spMkLst>
        </pc:spChg>
        <pc:spChg chg="add mod">
          <ac:chgData name="Emily Wielk" userId="fd14e6e8-cf05-44b0-ab54-c5765a49d63a" providerId="ADAL" clId="{311196CB-5E1D-49E5-B658-492126529CFD}" dt="2024-01-03T17:17:53.135" v="16873" actId="1076"/>
          <ac:spMkLst>
            <pc:docMk/>
            <pc:sldMk cId="3887807278" sldId="338"/>
            <ac:spMk id="11" creationId="{62E5EBB4-D084-A6EE-A3CE-9B6A82C7E806}"/>
          </ac:spMkLst>
        </pc:spChg>
        <pc:picChg chg="add mod">
          <ac:chgData name="Emily Wielk" userId="fd14e6e8-cf05-44b0-ab54-c5765a49d63a" providerId="ADAL" clId="{311196CB-5E1D-49E5-B658-492126529CFD}" dt="2024-01-03T17:16:14.482" v="16793" actId="1076"/>
          <ac:picMkLst>
            <pc:docMk/>
            <pc:sldMk cId="3887807278" sldId="338"/>
            <ac:picMk id="8" creationId="{66CB2FF0-F430-8812-8030-434D83FE7595}"/>
          </ac:picMkLst>
        </pc:picChg>
      </pc:sldChg>
      <pc:sldChg chg="modSp mod">
        <pc:chgData name="Emily Wielk" userId="fd14e6e8-cf05-44b0-ab54-c5765a49d63a" providerId="ADAL" clId="{311196CB-5E1D-49E5-B658-492126529CFD}" dt="2024-01-23T13:58:23.804" v="17506" actId="14100"/>
        <pc:sldMkLst>
          <pc:docMk/>
          <pc:sldMk cId="4103181715" sldId="339"/>
        </pc:sldMkLst>
        <pc:spChg chg="mod">
          <ac:chgData name="Emily Wielk" userId="fd14e6e8-cf05-44b0-ab54-c5765a49d63a" providerId="ADAL" clId="{311196CB-5E1D-49E5-B658-492126529CFD}" dt="2024-01-11T17:15:17.531" v="17358" actId="20577"/>
          <ac:spMkLst>
            <pc:docMk/>
            <pc:sldMk cId="4103181715" sldId="339"/>
            <ac:spMk id="243" creationId="{00000000-0000-0000-0000-000000000000}"/>
          </ac:spMkLst>
        </pc:spChg>
        <pc:spChg chg="mod">
          <ac:chgData name="Emily Wielk" userId="fd14e6e8-cf05-44b0-ab54-c5765a49d63a" providerId="ADAL" clId="{311196CB-5E1D-49E5-B658-492126529CFD}" dt="2024-01-23T13:58:23.804" v="17506" actId="14100"/>
          <ac:spMkLst>
            <pc:docMk/>
            <pc:sldMk cId="4103181715" sldId="339"/>
            <ac:spMk id="244" creationId="{00000000-0000-0000-0000-000000000000}"/>
          </ac:spMkLst>
        </pc:spChg>
      </pc:sldChg>
      <pc:sldChg chg="modSp mod">
        <pc:chgData name="Emily Wielk" userId="fd14e6e8-cf05-44b0-ab54-c5765a49d63a" providerId="ADAL" clId="{311196CB-5E1D-49E5-B658-492126529CFD}" dt="2024-01-23T13:57:10.054" v="17494" actId="1036"/>
        <pc:sldMkLst>
          <pc:docMk/>
          <pc:sldMk cId="2006673064" sldId="341"/>
        </pc:sldMkLst>
        <pc:spChg chg="mod">
          <ac:chgData name="Emily Wielk" userId="fd14e6e8-cf05-44b0-ab54-c5765a49d63a" providerId="ADAL" clId="{311196CB-5E1D-49E5-B658-492126529CFD}" dt="2024-01-11T17:17:28.224" v="17382" actId="20577"/>
          <ac:spMkLst>
            <pc:docMk/>
            <pc:sldMk cId="2006673064" sldId="341"/>
            <ac:spMk id="243" creationId="{00000000-0000-0000-0000-000000000000}"/>
          </ac:spMkLst>
        </pc:spChg>
        <pc:spChg chg="mod">
          <ac:chgData name="Emily Wielk" userId="fd14e6e8-cf05-44b0-ab54-c5765a49d63a" providerId="ADAL" clId="{311196CB-5E1D-49E5-B658-492126529CFD}" dt="2024-01-23T13:57:10.054" v="17494" actId="1036"/>
          <ac:spMkLst>
            <pc:docMk/>
            <pc:sldMk cId="2006673064" sldId="341"/>
            <ac:spMk id="244" creationId="{00000000-0000-0000-0000-000000000000}"/>
          </ac:spMkLst>
        </pc:spChg>
      </pc:sldChg>
      <pc:sldChg chg="modSp mod">
        <pc:chgData name="Emily Wielk" userId="fd14e6e8-cf05-44b0-ab54-c5765a49d63a" providerId="ADAL" clId="{311196CB-5E1D-49E5-B658-492126529CFD}" dt="2024-01-11T17:17:30.114" v="17383" actId="20577"/>
        <pc:sldMkLst>
          <pc:docMk/>
          <pc:sldMk cId="2279538307" sldId="342"/>
        </pc:sldMkLst>
        <pc:spChg chg="mod">
          <ac:chgData name="Emily Wielk" userId="fd14e6e8-cf05-44b0-ab54-c5765a49d63a" providerId="ADAL" clId="{311196CB-5E1D-49E5-B658-492126529CFD}" dt="2024-01-11T17:17:30.114" v="17383" actId="20577"/>
          <ac:spMkLst>
            <pc:docMk/>
            <pc:sldMk cId="2279538307" sldId="342"/>
            <ac:spMk id="243" creationId="{1A66D021-DB7E-B7A6-04DB-3890D7FDAFC9}"/>
          </ac:spMkLst>
        </pc:spChg>
        <pc:spChg chg="mod">
          <ac:chgData name="Emily Wielk" userId="fd14e6e8-cf05-44b0-ab54-c5765a49d63a" providerId="ADAL" clId="{311196CB-5E1D-49E5-B658-492126529CFD}" dt="2024-01-04T16:18:27.044" v="17168" actId="255"/>
          <ac:spMkLst>
            <pc:docMk/>
            <pc:sldMk cId="2279538307" sldId="342"/>
            <ac:spMk id="244" creationId="{ACCE12BE-9E9B-0847-AAF5-2D1BF9B80241}"/>
          </ac:spMkLst>
        </pc:spChg>
      </pc:sldChg>
      <pc:sldChg chg="modSp add mod">
        <pc:chgData name="Emily Wielk" userId="fd14e6e8-cf05-44b0-ab54-c5765a49d63a" providerId="ADAL" clId="{311196CB-5E1D-49E5-B658-492126529CFD}" dt="2024-01-11T17:13:38.332" v="17348" actId="1076"/>
        <pc:sldMkLst>
          <pc:docMk/>
          <pc:sldMk cId="2753816200" sldId="343"/>
        </pc:sldMkLst>
        <pc:spChg chg="mod">
          <ac:chgData name="Emily Wielk" userId="fd14e6e8-cf05-44b0-ab54-c5765a49d63a" providerId="ADAL" clId="{311196CB-5E1D-49E5-B658-492126529CFD}" dt="2024-01-11T17:13:38.332" v="17348" actId="1076"/>
          <ac:spMkLst>
            <pc:docMk/>
            <pc:sldMk cId="2753816200" sldId="343"/>
            <ac:spMk id="249" creationId="{00000000-0000-0000-0000-000000000000}"/>
          </ac:spMkLst>
        </pc:spChg>
      </pc:sldChg>
      <pc:sldChg chg="new del">
        <pc:chgData name="Emily Wielk" userId="fd14e6e8-cf05-44b0-ab54-c5765a49d63a" providerId="ADAL" clId="{311196CB-5E1D-49E5-B658-492126529CFD}" dt="2024-01-11T17:12:58.517" v="17285" actId="47"/>
        <pc:sldMkLst>
          <pc:docMk/>
          <pc:sldMk cId="3236537029" sldId="343"/>
        </pc:sldMkLst>
      </pc:sldChg>
      <pc:sldChg chg="modSp new del mod">
        <pc:chgData name="Emily Wielk" userId="fd14e6e8-cf05-44b0-ab54-c5765a49d63a" providerId="ADAL" clId="{311196CB-5E1D-49E5-B658-492126529CFD}" dt="2024-01-17T02:12:19.275" v="17426" actId="47"/>
        <pc:sldMkLst>
          <pc:docMk/>
          <pc:sldMk cId="3550966632" sldId="344"/>
        </pc:sldMkLst>
        <pc:spChg chg="mod">
          <ac:chgData name="Emily Wielk" userId="fd14e6e8-cf05-44b0-ab54-c5765a49d63a" providerId="ADAL" clId="{311196CB-5E1D-49E5-B658-492126529CFD}" dt="2024-01-17T02:12:17.827" v="17425" actId="27636"/>
          <ac:spMkLst>
            <pc:docMk/>
            <pc:sldMk cId="3550966632" sldId="344"/>
            <ac:spMk id="2" creationId="{22865C16-E497-DA99-A35C-D47F039BD829}"/>
          </ac:spMkLst>
        </pc:spChg>
        <pc:spChg chg="mod">
          <ac:chgData name="Emily Wielk" userId="fd14e6e8-cf05-44b0-ab54-c5765a49d63a" providerId="ADAL" clId="{311196CB-5E1D-49E5-B658-492126529CFD}" dt="2024-01-17T02:12:17.827" v="17424" actId="27636"/>
          <ac:spMkLst>
            <pc:docMk/>
            <pc:sldMk cId="3550966632" sldId="344"/>
            <ac:spMk id="4" creationId="{8D0D2F03-6AB0-C76E-6D07-4894B91A7BDB}"/>
          </ac:spMkLst>
        </pc:spChg>
      </pc:sldChg>
      <pc:sldChg chg="modSp add mod">
        <pc:chgData name="Emily Wielk" userId="fd14e6e8-cf05-44b0-ab54-c5765a49d63a" providerId="ADAL" clId="{311196CB-5E1D-49E5-B658-492126529CFD}" dt="2024-01-23T13:57:22.593" v="17505" actId="1038"/>
        <pc:sldMkLst>
          <pc:docMk/>
          <pc:sldMk cId="1551907249" sldId="345"/>
        </pc:sldMkLst>
        <pc:spChg chg="mod">
          <ac:chgData name="Emily Wielk" userId="fd14e6e8-cf05-44b0-ab54-c5765a49d63a" providerId="ADAL" clId="{311196CB-5E1D-49E5-B658-492126529CFD}" dt="2024-01-23T13:57:22.593" v="17505" actId="1038"/>
          <ac:spMkLst>
            <pc:docMk/>
            <pc:sldMk cId="1551907249" sldId="345"/>
            <ac:spMk id="244" creationId="{00000000-0000-0000-0000-000000000000}"/>
          </ac:spMkLst>
        </pc:spChg>
      </pc:sldChg>
      <pc:sldMasterChg chg="delSldLayout">
        <pc:chgData name="Emily Wielk" userId="fd14e6e8-cf05-44b0-ab54-c5765a49d63a" providerId="ADAL" clId="{311196CB-5E1D-49E5-B658-492126529CFD}" dt="2023-12-18T14:26:35.758" v="10664" actId="47"/>
        <pc:sldMasterMkLst>
          <pc:docMk/>
          <pc:sldMasterMk cId="0" sldId="2147483648"/>
        </pc:sldMasterMkLst>
        <pc:sldLayoutChg chg="del">
          <pc:chgData name="Emily Wielk" userId="fd14e6e8-cf05-44b0-ab54-c5765a49d63a" providerId="ADAL" clId="{311196CB-5E1D-49E5-B658-492126529CFD}" dt="2023-12-18T14:26:35.758" v="10664" actId="47"/>
          <pc:sldLayoutMkLst>
            <pc:docMk/>
            <pc:sldMasterMk cId="0" sldId="2147483648"/>
            <pc:sldLayoutMk cId="4163871718" sldId="2147483664"/>
          </pc:sldLayoutMkLst>
        </pc:sldLayoutChg>
      </pc:sldMasterChg>
    </pc:docChg>
  </pc:docChgLst>
  <pc:docChgLst>
    <pc:chgData name="Rachel Snyderman" userId="976f7a8f-f1f5-4571-a2c3-f93482bd9984" providerId="ADAL" clId="{77C6C02E-C27F-4942-BB98-8CE2DE925CE0}"/>
    <pc:docChg chg="undo custSel modSld">
      <pc:chgData name="Rachel Snyderman" userId="976f7a8f-f1f5-4571-a2c3-f93482bd9984" providerId="ADAL" clId="{77C6C02E-C27F-4942-BB98-8CE2DE925CE0}" dt="2023-12-18T21:59:50.238" v="458" actId="20577"/>
      <pc:docMkLst>
        <pc:docMk/>
      </pc:docMkLst>
      <pc:sldChg chg="modSp mod">
        <pc:chgData name="Rachel Snyderman" userId="976f7a8f-f1f5-4571-a2c3-f93482bd9984" providerId="ADAL" clId="{77C6C02E-C27F-4942-BB98-8CE2DE925CE0}" dt="2023-12-18T21:59:17.175" v="454" actId="20577"/>
        <pc:sldMkLst>
          <pc:docMk/>
          <pc:sldMk cId="0" sldId="256"/>
        </pc:sldMkLst>
        <pc:spChg chg="mod">
          <ac:chgData name="Rachel Snyderman" userId="976f7a8f-f1f5-4571-a2c3-f93482bd9984" providerId="ADAL" clId="{77C6C02E-C27F-4942-BB98-8CE2DE925CE0}" dt="2023-12-18T21:58:55.474" v="436" actId="20577"/>
          <ac:spMkLst>
            <pc:docMk/>
            <pc:sldMk cId="0" sldId="256"/>
            <ac:spMk id="217" creationId="{00000000-0000-0000-0000-000000000000}"/>
          </ac:spMkLst>
        </pc:spChg>
        <pc:spChg chg="mod">
          <ac:chgData name="Rachel Snyderman" userId="976f7a8f-f1f5-4571-a2c3-f93482bd9984" providerId="ADAL" clId="{77C6C02E-C27F-4942-BB98-8CE2DE925CE0}" dt="2023-12-18T21:59:17.175" v="454" actId="20577"/>
          <ac:spMkLst>
            <pc:docMk/>
            <pc:sldMk cId="0" sldId="256"/>
            <ac:spMk id="218" creationId="{00000000-0000-0000-0000-000000000000}"/>
          </ac:spMkLst>
        </pc:spChg>
      </pc:sldChg>
      <pc:sldChg chg="modSp mod">
        <pc:chgData name="Rachel Snyderman" userId="976f7a8f-f1f5-4571-a2c3-f93482bd9984" providerId="ADAL" clId="{77C6C02E-C27F-4942-BB98-8CE2DE925CE0}" dt="2023-12-18T21:59:48.271" v="456" actId="20577"/>
        <pc:sldMkLst>
          <pc:docMk/>
          <pc:sldMk cId="53736918" sldId="310"/>
        </pc:sldMkLst>
        <pc:spChg chg="mod">
          <ac:chgData name="Rachel Snyderman" userId="976f7a8f-f1f5-4571-a2c3-f93482bd9984" providerId="ADAL" clId="{77C6C02E-C27F-4942-BB98-8CE2DE925CE0}" dt="2023-12-18T21:59:48.271" v="456" actId="20577"/>
          <ac:spMkLst>
            <pc:docMk/>
            <pc:sldMk cId="53736918" sldId="310"/>
            <ac:spMk id="316" creationId="{00000000-0000-0000-0000-000000000000}"/>
          </ac:spMkLst>
        </pc:spChg>
      </pc:sldChg>
      <pc:sldChg chg="modSp mod">
        <pc:chgData name="Rachel Snyderman" userId="976f7a8f-f1f5-4571-a2c3-f93482bd9984" providerId="ADAL" clId="{77C6C02E-C27F-4942-BB98-8CE2DE925CE0}" dt="2023-12-18T21:59:50.238" v="458" actId="20577"/>
        <pc:sldMkLst>
          <pc:docMk/>
          <pc:sldMk cId="986891210" sldId="331"/>
        </pc:sldMkLst>
        <pc:spChg chg="mod">
          <ac:chgData name="Rachel Snyderman" userId="976f7a8f-f1f5-4571-a2c3-f93482bd9984" providerId="ADAL" clId="{77C6C02E-C27F-4942-BB98-8CE2DE925CE0}" dt="2023-12-18T21:59:50.238" v="458" actId="20577"/>
          <ac:spMkLst>
            <pc:docMk/>
            <pc:sldMk cId="986891210" sldId="331"/>
            <ac:spMk id="316" creationId="{00000000-0000-0000-0000-000000000000}"/>
          </ac:spMkLst>
        </pc:spChg>
      </pc:sldChg>
      <pc:sldChg chg="modSp mod">
        <pc:chgData name="Rachel Snyderman" userId="976f7a8f-f1f5-4571-a2c3-f93482bd9984" providerId="ADAL" clId="{77C6C02E-C27F-4942-BB98-8CE2DE925CE0}" dt="2023-12-18T21:57:42.720" v="414" actId="20577"/>
        <pc:sldMkLst>
          <pc:docMk/>
          <pc:sldMk cId="530880790" sldId="335"/>
        </pc:sldMkLst>
        <pc:spChg chg="mod">
          <ac:chgData name="Rachel Snyderman" userId="976f7a8f-f1f5-4571-a2c3-f93482bd9984" providerId="ADAL" clId="{77C6C02E-C27F-4942-BB98-8CE2DE925CE0}" dt="2023-12-18T21:57:09.493" v="411"/>
          <ac:spMkLst>
            <pc:docMk/>
            <pc:sldMk cId="530880790" sldId="335"/>
            <ac:spMk id="2" creationId="{F1851302-2294-48F7-EF46-D128C30985BD}"/>
          </ac:spMkLst>
        </pc:spChg>
        <pc:spChg chg="mod">
          <ac:chgData name="Rachel Snyderman" userId="976f7a8f-f1f5-4571-a2c3-f93482bd9984" providerId="ADAL" clId="{77C6C02E-C27F-4942-BB98-8CE2DE925CE0}" dt="2023-12-18T21:57:42.720" v="414" actId="20577"/>
          <ac:spMkLst>
            <pc:docMk/>
            <pc:sldMk cId="530880790" sldId="335"/>
            <ac:spMk id="3" creationId="{B0030A72-6FD2-E18F-0B59-15A83099EF76}"/>
          </ac:spMkLst>
        </pc:spChg>
      </pc:sldChg>
      <pc:sldChg chg="modSp mod">
        <pc:chgData name="Rachel Snyderman" userId="976f7a8f-f1f5-4571-a2c3-f93482bd9984" providerId="ADAL" clId="{77C6C02E-C27F-4942-BB98-8CE2DE925CE0}" dt="2023-12-18T21:58:45.535" v="435" actId="20577"/>
        <pc:sldMkLst>
          <pc:docMk/>
          <pc:sldMk cId="1550140262" sldId="337"/>
        </pc:sldMkLst>
        <pc:spChg chg="mod">
          <ac:chgData name="Rachel Snyderman" userId="976f7a8f-f1f5-4571-a2c3-f93482bd9984" providerId="ADAL" clId="{77C6C02E-C27F-4942-BB98-8CE2DE925CE0}" dt="2023-12-18T21:58:45.535" v="435" actId="20577"/>
          <ac:spMkLst>
            <pc:docMk/>
            <pc:sldMk cId="1550140262" sldId="337"/>
            <ac:spMk id="3" creationId="{4F378895-A2DC-E425-B0E0-E5E23423C6C2}"/>
          </ac:spMkLst>
        </pc:spChg>
        <pc:spChg chg="mod">
          <ac:chgData name="Rachel Snyderman" userId="976f7a8f-f1f5-4571-a2c3-f93482bd9984" providerId="ADAL" clId="{77C6C02E-C27F-4942-BB98-8CE2DE925CE0}" dt="2023-12-18T21:53:50.346" v="208" actId="20577"/>
          <ac:spMkLst>
            <pc:docMk/>
            <pc:sldMk cId="1550140262" sldId="337"/>
            <ac:spMk id="243" creationId="{00000000-0000-0000-0000-000000000000}"/>
          </ac:spMkLst>
        </pc:spChg>
      </pc:sldChg>
    </pc:docChg>
  </pc:docChgLst>
  <pc:docChgLst>
    <pc:chgData name="Rob Geen" userId="S::rgeen@bipartisanpolicy.org::da271516-2672-4096-8f4c-d6b16cb03570" providerId="AD" clId="Web-{762585F3-5AAA-BC4D-3864-C7435C0DCA91}"/>
    <pc:docChg chg="modSld">
      <pc:chgData name="Rob Geen" userId="S::rgeen@bipartisanpolicy.org::da271516-2672-4096-8f4c-d6b16cb03570" providerId="AD" clId="Web-{762585F3-5AAA-BC4D-3864-C7435C0DCA91}" dt="2023-12-19T14:04:20.046" v="7"/>
      <pc:docMkLst>
        <pc:docMk/>
      </pc:docMkLst>
      <pc:sldChg chg="modSp">
        <pc:chgData name="Rob Geen" userId="S::rgeen@bipartisanpolicy.org::da271516-2672-4096-8f4c-d6b16cb03570" providerId="AD" clId="Web-{762585F3-5AAA-BC4D-3864-C7435C0DCA91}" dt="2023-12-19T13:45:52.048" v="2" actId="1076"/>
        <pc:sldMkLst>
          <pc:docMk/>
          <pc:sldMk cId="0" sldId="306"/>
        </pc:sldMkLst>
        <pc:picChg chg="mod">
          <ac:chgData name="Rob Geen" userId="S::rgeen@bipartisanpolicy.org::da271516-2672-4096-8f4c-d6b16cb03570" providerId="AD" clId="Web-{762585F3-5AAA-BC4D-3864-C7435C0DCA91}" dt="2023-12-19T13:45:52.048" v="2" actId="1076"/>
          <ac:picMkLst>
            <pc:docMk/>
            <pc:sldMk cId="0" sldId="306"/>
            <ac:picMk id="3" creationId="{2CA35945-9BE6-1DED-38EA-EDDE28223DFC}"/>
          </ac:picMkLst>
        </pc:picChg>
      </pc:sldChg>
      <pc:sldChg chg="modSp">
        <pc:chgData name="Rob Geen" userId="S::rgeen@bipartisanpolicy.org::da271516-2672-4096-8f4c-d6b16cb03570" providerId="AD" clId="Web-{762585F3-5AAA-BC4D-3864-C7435C0DCA91}" dt="2023-12-19T13:46:09.892" v="4" actId="1076"/>
        <pc:sldMkLst>
          <pc:docMk/>
          <pc:sldMk cId="0" sldId="308"/>
        </pc:sldMkLst>
        <pc:picChg chg="mod">
          <ac:chgData name="Rob Geen" userId="S::rgeen@bipartisanpolicy.org::da271516-2672-4096-8f4c-d6b16cb03570" providerId="AD" clId="Web-{762585F3-5AAA-BC4D-3864-C7435C0DCA91}" dt="2023-12-19T13:46:09.892" v="4" actId="1076"/>
          <ac:picMkLst>
            <pc:docMk/>
            <pc:sldMk cId="0" sldId="308"/>
            <ac:picMk id="4" creationId="{D1D77B8F-7497-5B39-3BC2-65DA092A5D2B}"/>
          </ac:picMkLst>
        </pc:picChg>
      </pc:sldChg>
      <pc:sldChg chg="addCm">
        <pc:chgData name="Rob Geen" userId="S::rgeen@bipartisanpolicy.org::da271516-2672-4096-8f4c-d6b16cb03570" providerId="AD" clId="Web-{762585F3-5AAA-BC4D-3864-C7435C0DCA91}" dt="2023-12-19T14:03:01.528" v="5"/>
        <pc:sldMkLst>
          <pc:docMk/>
          <pc:sldMk cId="53736918" sldId="310"/>
        </pc:sldMkLst>
      </pc:sldChg>
      <pc:sldChg chg="addCm">
        <pc:chgData name="Rob Geen" userId="S::rgeen@bipartisanpolicy.org::da271516-2672-4096-8f4c-d6b16cb03570" providerId="AD" clId="Web-{762585F3-5AAA-BC4D-3864-C7435C0DCA91}" dt="2023-12-19T13:45:25.547" v="1"/>
        <pc:sldMkLst>
          <pc:docMk/>
          <pc:sldMk cId="138565000" sldId="314"/>
        </pc:sldMkLst>
      </pc:sldChg>
      <pc:sldChg chg="addCm">
        <pc:chgData name="Rob Geen" userId="S::rgeen@bipartisanpolicy.org::da271516-2672-4096-8f4c-d6b16cb03570" providerId="AD" clId="Web-{762585F3-5AAA-BC4D-3864-C7435C0DCA91}" dt="2023-12-19T13:42:24.355" v="0"/>
        <pc:sldMkLst>
          <pc:docMk/>
          <pc:sldMk cId="2309711121" sldId="316"/>
        </pc:sldMkLst>
      </pc:sldChg>
      <pc:sldChg chg="addCm">
        <pc:chgData name="Rob Geen" userId="S::rgeen@bipartisanpolicy.org::da271516-2672-4096-8f4c-d6b16cb03570" providerId="AD" clId="Web-{762585F3-5AAA-BC4D-3864-C7435C0DCA91}" dt="2023-12-19T14:03:51.998" v="6"/>
        <pc:sldMkLst>
          <pc:docMk/>
          <pc:sldMk cId="594919972" sldId="320"/>
        </pc:sldMkLst>
      </pc:sldChg>
      <pc:sldChg chg="addCm">
        <pc:chgData name="Rob Geen" userId="S::rgeen@bipartisanpolicy.org::da271516-2672-4096-8f4c-d6b16cb03570" providerId="AD" clId="Web-{762585F3-5AAA-BC4D-3864-C7435C0DCA91}" dt="2023-12-19T14:04:20.046" v="7"/>
        <pc:sldMkLst>
          <pc:docMk/>
          <pc:sldMk cId="3973529318" sldId="330"/>
        </pc:sldMkLst>
      </pc:sldChg>
    </pc:docChg>
  </pc:docChgLst>
  <pc:docChgLst>
    <pc:chgData name="Rob Geen" userId="S::rgeen@bipartisanpolicy.org::da271516-2672-4096-8f4c-d6b16cb03570" providerId="AD" clId="Web-{38776FA6-7307-A047-5446-057AF6E94F92}"/>
    <pc:docChg chg="addSld delSld modSld sldOrd">
      <pc:chgData name="Rob Geen" userId="S::rgeen@bipartisanpolicy.org::da271516-2672-4096-8f4c-d6b16cb03570" providerId="AD" clId="Web-{38776FA6-7307-A047-5446-057AF6E94F92}" dt="2024-01-04T15:59:28.176" v="1109" actId="20577"/>
      <pc:docMkLst>
        <pc:docMk/>
      </pc:docMkLst>
      <pc:sldChg chg="modSp">
        <pc:chgData name="Rob Geen" userId="S::rgeen@bipartisanpolicy.org::da271516-2672-4096-8f4c-d6b16cb03570" providerId="AD" clId="Web-{38776FA6-7307-A047-5446-057AF6E94F92}" dt="2024-01-03T18:17:48.707" v="18" actId="20577"/>
        <pc:sldMkLst>
          <pc:docMk/>
          <pc:sldMk cId="0" sldId="256"/>
        </pc:sldMkLst>
        <pc:spChg chg="mod">
          <ac:chgData name="Rob Geen" userId="S::rgeen@bipartisanpolicy.org::da271516-2672-4096-8f4c-d6b16cb03570" providerId="AD" clId="Web-{38776FA6-7307-A047-5446-057AF6E94F92}" dt="2024-01-03T18:17:48.707" v="18" actId="20577"/>
          <ac:spMkLst>
            <pc:docMk/>
            <pc:sldMk cId="0" sldId="256"/>
            <ac:spMk id="218" creationId="{00000000-0000-0000-0000-000000000000}"/>
          </ac:spMkLst>
        </pc:spChg>
      </pc:sldChg>
      <pc:sldChg chg="modSp">
        <pc:chgData name="Rob Geen" userId="S::rgeen@bipartisanpolicy.org::da271516-2672-4096-8f4c-d6b16cb03570" providerId="AD" clId="Web-{38776FA6-7307-A047-5446-057AF6E94F92}" dt="2024-01-03T18:09:49.119" v="13" actId="20577"/>
        <pc:sldMkLst>
          <pc:docMk/>
          <pc:sldMk cId="0" sldId="257"/>
        </pc:sldMkLst>
        <pc:spChg chg="mod">
          <ac:chgData name="Rob Geen" userId="S::rgeen@bipartisanpolicy.org::da271516-2672-4096-8f4c-d6b16cb03570" providerId="AD" clId="Web-{38776FA6-7307-A047-5446-057AF6E94F92}" dt="2024-01-03T18:09:49.119" v="13" actId="20577"/>
          <ac:spMkLst>
            <pc:docMk/>
            <pc:sldMk cId="0" sldId="257"/>
            <ac:spMk id="230" creationId="{00000000-0000-0000-0000-000000000000}"/>
          </ac:spMkLst>
        </pc:spChg>
      </pc:sldChg>
      <pc:sldChg chg="ord">
        <pc:chgData name="Rob Geen" userId="S::rgeen@bipartisanpolicy.org::da271516-2672-4096-8f4c-d6b16cb03570" providerId="AD" clId="Web-{38776FA6-7307-A047-5446-057AF6E94F92}" dt="2024-01-04T14:23:37.983" v="32"/>
        <pc:sldMkLst>
          <pc:docMk/>
          <pc:sldMk cId="0" sldId="274"/>
        </pc:sldMkLst>
      </pc:sldChg>
      <pc:sldChg chg="ord">
        <pc:chgData name="Rob Geen" userId="S::rgeen@bipartisanpolicy.org::da271516-2672-4096-8f4c-d6b16cb03570" providerId="AD" clId="Web-{38776FA6-7307-A047-5446-057AF6E94F92}" dt="2024-01-04T14:23:54.984" v="33"/>
        <pc:sldMkLst>
          <pc:docMk/>
          <pc:sldMk cId="0" sldId="278"/>
        </pc:sldMkLst>
      </pc:sldChg>
      <pc:sldChg chg="ord">
        <pc:chgData name="Rob Geen" userId="S::rgeen@bipartisanpolicy.org::da271516-2672-4096-8f4c-d6b16cb03570" providerId="AD" clId="Web-{38776FA6-7307-A047-5446-057AF6E94F92}" dt="2024-01-04T14:43:06.712" v="359"/>
        <pc:sldMkLst>
          <pc:docMk/>
          <pc:sldMk cId="0" sldId="286"/>
        </pc:sldMkLst>
      </pc:sldChg>
      <pc:sldChg chg="delCm">
        <pc:chgData name="Rob Geen" userId="S::rgeen@bipartisanpolicy.org::da271516-2672-4096-8f4c-d6b16cb03570" providerId="AD" clId="Web-{38776FA6-7307-A047-5446-057AF6E94F92}" dt="2024-01-03T18:13:16.023" v="15"/>
        <pc:sldMkLst>
          <pc:docMk/>
          <pc:sldMk cId="53736918" sldId="310"/>
        </pc:sldMkLst>
      </pc:sldChg>
      <pc:sldChg chg="modSp delCm">
        <pc:chgData name="Rob Geen" userId="S::rgeen@bipartisanpolicy.org::da271516-2672-4096-8f4c-d6b16cb03570" providerId="AD" clId="Web-{38776FA6-7307-A047-5446-057AF6E94F92}" dt="2024-01-04T15:57:54.971" v="1096" actId="20577"/>
        <pc:sldMkLst>
          <pc:docMk/>
          <pc:sldMk cId="138565000" sldId="314"/>
        </pc:sldMkLst>
        <pc:spChg chg="mod">
          <ac:chgData name="Rob Geen" userId="S::rgeen@bipartisanpolicy.org::da271516-2672-4096-8f4c-d6b16cb03570" providerId="AD" clId="Web-{38776FA6-7307-A047-5446-057AF6E94F92}" dt="2024-01-04T14:35:35.478" v="206" actId="14100"/>
          <ac:spMkLst>
            <pc:docMk/>
            <pc:sldMk cId="138565000" sldId="314"/>
            <ac:spMk id="243" creationId="{00000000-0000-0000-0000-000000000000}"/>
          </ac:spMkLst>
        </pc:spChg>
        <pc:spChg chg="mod">
          <ac:chgData name="Rob Geen" userId="S::rgeen@bipartisanpolicy.org::da271516-2672-4096-8f4c-d6b16cb03570" providerId="AD" clId="Web-{38776FA6-7307-A047-5446-057AF6E94F92}" dt="2024-01-04T15:57:54.971" v="1096" actId="20577"/>
          <ac:spMkLst>
            <pc:docMk/>
            <pc:sldMk cId="138565000" sldId="314"/>
            <ac:spMk id="244" creationId="{00000000-0000-0000-0000-000000000000}"/>
          </ac:spMkLst>
        </pc:spChg>
      </pc:sldChg>
      <pc:sldChg chg="delCm">
        <pc:chgData name="Rob Geen" userId="S::rgeen@bipartisanpolicy.org::da271516-2672-4096-8f4c-d6b16cb03570" providerId="AD" clId="Web-{38776FA6-7307-A047-5446-057AF6E94F92}" dt="2024-01-03T18:13:55.007" v="17"/>
        <pc:sldMkLst>
          <pc:docMk/>
          <pc:sldMk cId="2309711121" sldId="316"/>
        </pc:sldMkLst>
      </pc:sldChg>
      <pc:sldChg chg="ord">
        <pc:chgData name="Rob Geen" userId="S::rgeen@bipartisanpolicy.org::da271516-2672-4096-8f4c-d6b16cb03570" providerId="AD" clId="Web-{38776FA6-7307-A047-5446-057AF6E94F92}" dt="2024-01-04T14:23:17.545" v="31"/>
        <pc:sldMkLst>
          <pc:docMk/>
          <pc:sldMk cId="4284634258" sldId="318"/>
        </pc:sldMkLst>
      </pc:sldChg>
      <pc:sldChg chg="ord">
        <pc:chgData name="Rob Geen" userId="S::rgeen@bipartisanpolicy.org::da271516-2672-4096-8f4c-d6b16cb03570" providerId="AD" clId="Web-{38776FA6-7307-A047-5446-057AF6E94F92}" dt="2024-01-04T14:25:22.050" v="56"/>
        <pc:sldMkLst>
          <pc:docMk/>
          <pc:sldMk cId="594919972" sldId="320"/>
        </pc:sldMkLst>
      </pc:sldChg>
      <pc:sldChg chg="delCm">
        <pc:chgData name="Rob Geen" userId="S::rgeen@bipartisanpolicy.org::da271516-2672-4096-8f4c-d6b16cb03570" providerId="AD" clId="Web-{38776FA6-7307-A047-5446-057AF6E94F92}" dt="2024-01-03T18:13:30.570" v="16"/>
        <pc:sldMkLst>
          <pc:docMk/>
          <pc:sldMk cId="986891210" sldId="331"/>
        </pc:sldMkLst>
      </pc:sldChg>
      <pc:sldChg chg="modSp">
        <pc:chgData name="Rob Geen" userId="S::rgeen@bipartisanpolicy.org::da271516-2672-4096-8f4c-d6b16cb03570" providerId="AD" clId="Web-{38776FA6-7307-A047-5446-057AF6E94F92}" dt="2024-01-04T15:52:03.401" v="1036" actId="20577"/>
        <pc:sldMkLst>
          <pc:docMk/>
          <pc:sldMk cId="3654034867" sldId="332"/>
        </pc:sldMkLst>
        <pc:spChg chg="mod">
          <ac:chgData name="Rob Geen" userId="S::rgeen@bipartisanpolicy.org::da271516-2672-4096-8f4c-d6b16cb03570" providerId="AD" clId="Web-{38776FA6-7307-A047-5446-057AF6E94F92}" dt="2024-01-04T14:35:23.758" v="204" actId="20577"/>
          <ac:spMkLst>
            <pc:docMk/>
            <pc:sldMk cId="3654034867" sldId="332"/>
            <ac:spMk id="243" creationId="{00000000-0000-0000-0000-000000000000}"/>
          </ac:spMkLst>
        </pc:spChg>
        <pc:spChg chg="mod">
          <ac:chgData name="Rob Geen" userId="S::rgeen@bipartisanpolicy.org::da271516-2672-4096-8f4c-d6b16cb03570" providerId="AD" clId="Web-{38776FA6-7307-A047-5446-057AF6E94F92}" dt="2024-01-04T15:52:03.401" v="1036" actId="20577"/>
          <ac:spMkLst>
            <pc:docMk/>
            <pc:sldMk cId="3654034867" sldId="332"/>
            <ac:spMk id="244" creationId="{00000000-0000-0000-0000-000000000000}"/>
          </ac:spMkLst>
        </pc:spChg>
      </pc:sldChg>
      <pc:sldChg chg="modSp">
        <pc:chgData name="Rob Geen" userId="S::rgeen@bipartisanpolicy.org::da271516-2672-4096-8f4c-d6b16cb03570" providerId="AD" clId="Web-{38776FA6-7307-A047-5446-057AF6E94F92}" dt="2024-01-04T15:59:28.176" v="1109" actId="20577"/>
        <pc:sldMkLst>
          <pc:docMk/>
          <pc:sldMk cId="3607329705" sldId="333"/>
        </pc:sldMkLst>
        <pc:spChg chg="mod">
          <ac:chgData name="Rob Geen" userId="S::rgeen@bipartisanpolicy.org::da271516-2672-4096-8f4c-d6b16cb03570" providerId="AD" clId="Web-{38776FA6-7307-A047-5446-057AF6E94F92}" dt="2024-01-04T14:34:51.742" v="198" actId="20577"/>
          <ac:spMkLst>
            <pc:docMk/>
            <pc:sldMk cId="3607329705" sldId="333"/>
            <ac:spMk id="243" creationId="{00000000-0000-0000-0000-000000000000}"/>
          </ac:spMkLst>
        </pc:spChg>
        <pc:spChg chg="mod">
          <ac:chgData name="Rob Geen" userId="S::rgeen@bipartisanpolicy.org::da271516-2672-4096-8f4c-d6b16cb03570" providerId="AD" clId="Web-{38776FA6-7307-A047-5446-057AF6E94F92}" dt="2024-01-04T15:59:28.176" v="1109" actId="20577"/>
          <ac:spMkLst>
            <pc:docMk/>
            <pc:sldMk cId="3607329705" sldId="333"/>
            <ac:spMk id="244" creationId="{00000000-0000-0000-0000-000000000000}"/>
          </ac:spMkLst>
        </pc:spChg>
      </pc:sldChg>
      <pc:sldChg chg="modSp add">
        <pc:chgData name="Rob Geen" userId="S::rgeen@bipartisanpolicy.org::da271516-2672-4096-8f4c-d6b16cb03570" providerId="AD" clId="Web-{38776FA6-7307-A047-5446-057AF6E94F92}" dt="2024-01-04T15:57:43.377" v="1095" actId="20577"/>
        <pc:sldMkLst>
          <pc:docMk/>
          <pc:sldMk cId="4103181715" sldId="339"/>
        </pc:sldMkLst>
        <pc:spChg chg="mod">
          <ac:chgData name="Rob Geen" userId="S::rgeen@bipartisanpolicy.org::da271516-2672-4096-8f4c-d6b16cb03570" providerId="AD" clId="Web-{38776FA6-7307-A047-5446-057AF6E94F92}" dt="2024-01-04T14:35:48.462" v="209" actId="14100"/>
          <ac:spMkLst>
            <pc:docMk/>
            <pc:sldMk cId="4103181715" sldId="339"/>
            <ac:spMk id="243" creationId="{00000000-0000-0000-0000-000000000000}"/>
          </ac:spMkLst>
        </pc:spChg>
        <pc:spChg chg="mod">
          <ac:chgData name="Rob Geen" userId="S::rgeen@bipartisanpolicy.org::da271516-2672-4096-8f4c-d6b16cb03570" providerId="AD" clId="Web-{38776FA6-7307-A047-5446-057AF6E94F92}" dt="2024-01-04T15:57:43.377" v="1095" actId="20577"/>
          <ac:spMkLst>
            <pc:docMk/>
            <pc:sldMk cId="4103181715" sldId="339"/>
            <ac:spMk id="244" creationId="{00000000-0000-0000-0000-000000000000}"/>
          </ac:spMkLst>
        </pc:spChg>
      </pc:sldChg>
      <pc:sldChg chg="modSp add del">
        <pc:chgData name="Rob Geen" userId="S::rgeen@bipartisanpolicy.org::da271516-2672-4096-8f4c-d6b16cb03570" providerId="AD" clId="Web-{38776FA6-7307-A047-5446-057AF6E94F92}" dt="2024-01-04T14:56:13.834" v="755"/>
        <pc:sldMkLst>
          <pc:docMk/>
          <pc:sldMk cId="689298522" sldId="340"/>
        </pc:sldMkLst>
        <pc:spChg chg="mod">
          <ac:chgData name="Rob Geen" userId="S::rgeen@bipartisanpolicy.org::da271516-2672-4096-8f4c-d6b16cb03570" providerId="AD" clId="Web-{38776FA6-7307-A047-5446-057AF6E94F92}" dt="2024-01-04T14:50:19.978" v="624" actId="20577"/>
          <ac:spMkLst>
            <pc:docMk/>
            <pc:sldMk cId="689298522" sldId="340"/>
            <ac:spMk id="244" creationId="{00000000-0000-0000-0000-000000000000}"/>
          </ac:spMkLst>
        </pc:spChg>
      </pc:sldChg>
      <pc:sldChg chg="modSp add">
        <pc:chgData name="Rob Geen" userId="S::rgeen@bipartisanpolicy.org::da271516-2672-4096-8f4c-d6b16cb03570" providerId="AD" clId="Web-{38776FA6-7307-A047-5446-057AF6E94F92}" dt="2024-01-04T15:54:35.592" v="1066" actId="20577"/>
        <pc:sldMkLst>
          <pc:docMk/>
          <pc:sldMk cId="2006673064" sldId="341"/>
        </pc:sldMkLst>
        <pc:spChg chg="mod">
          <ac:chgData name="Rob Geen" userId="S::rgeen@bipartisanpolicy.org::da271516-2672-4096-8f4c-d6b16cb03570" providerId="AD" clId="Web-{38776FA6-7307-A047-5446-057AF6E94F92}" dt="2024-01-04T15:54:35.592" v="1066" actId="20577"/>
          <ac:spMkLst>
            <pc:docMk/>
            <pc:sldMk cId="2006673064" sldId="341"/>
            <ac:spMk id="244" creationId="{00000000-0000-0000-0000-000000000000}"/>
          </ac:spMkLst>
        </pc:spChg>
      </pc:sldChg>
      <pc:sldChg chg="modSp add replId">
        <pc:chgData name="Rob Geen" userId="S::rgeen@bipartisanpolicy.org::da271516-2672-4096-8f4c-d6b16cb03570" providerId="AD" clId="Web-{38776FA6-7307-A047-5446-057AF6E94F92}" dt="2024-01-04T15:52:17.510" v="1039" actId="20577"/>
        <pc:sldMkLst>
          <pc:docMk/>
          <pc:sldMk cId="2279538307" sldId="342"/>
        </pc:sldMkLst>
        <pc:spChg chg="mod">
          <ac:chgData name="Rob Geen" userId="S::rgeen@bipartisanpolicy.org::da271516-2672-4096-8f4c-d6b16cb03570" providerId="AD" clId="Web-{38776FA6-7307-A047-5446-057AF6E94F92}" dt="2024-01-04T15:52:17.510" v="1039" actId="20577"/>
          <ac:spMkLst>
            <pc:docMk/>
            <pc:sldMk cId="2279538307" sldId="342"/>
            <ac:spMk id="244" creationId="{ACCE12BE-9E9B-0847-AAF5-2D1BF9B80241}"/>
          </ac:spMkLst>
        </pc:spChg>
      </pc:sldChg>
    </pc:docChg>
  </pc:docChgLst>
  <pc:docChgLst>
    <pc:chgData name="Dane Stangler" userId="422d9323-2b50-45ae-ac53-89f76d402c56" providerId="ADAL" clId="{5BBAE914-670D-9942-B47A-F952B0912C99}"/>
    <pc:docChg chg="custSel modSld">
      <pc:chgData name="Dane Stangler" userId="422d9323-2b50-45ae-ac53-89f76d402c56" providerId="ADAL" clId="{5BBAE914-670D-9942-B47A-F952B0912C99}" dt="2024-01-11T16:32:56.355" v="17" actId="20577"/>
      <pc:docMkLst>
        <pc:docMk/>
      </pc:docMkLst>
      <pc:sldChg chg="modSp mod">
        <pc:chgData name="Dane Stangler" userId="422d9323-2b50-45ae-ac53-89f76d402c56" providerId="ADAL" clId="{5BBAE914-670D-9942-B47A-F952B0912C99}" dt="2024-01-11T14:41:48.259" v="5" actId="20577"/>
        <pc:sldMkLst>
          <pc:docMk/>
          <pc:sldMk cId="0" sldId="256"/>
        </pc:sldMkLst>
        <pc:spChg chg="mod">
          <ac:chgData name="Dane Stangler" userId="422d9323-2b50-45ae-ac53-89f76d402c56" providerId="ADAL" clId="{5BBAE914-670D-9942-B47A-F952B0912C99}" dt="2024-01-11T14:41:48.259" v="5" actId="20577"/>
          <ac:spMkLst>
            <pc:docMk/>
            <pc:sldMk cId="0" sldId="256"/>
            <ac:spMk id="217" creationId="{00000000-0000-0000-0000-000000000000}"/>
          </ac:spMkLst>
        </pc:spChg>
      </pc:sldChg>
      <pc:sldChg chg="addCm modCm">
        <pc:chgData name="Dane Stangler" userId="422d9323-2b50-45ae-ac53-89f76d402c56" providerId="ADAL" clId="{5BBAE914-670D-9942-B47A-F952B0912C99}" dt="2024-01-11T14:55:59.350" v="7"/>
        <pc:sldMkLst>
          <pc:docMk/>
          <pc:sldMk cId="0" sldId="257"/>
        </pc:sldMkLst>
      </pc:sldChg>
      <pc:sldChg chg="addCm modCm">
        <pc:chgData name="Dane Stangler" userId="422d9323-2b50-45ae-ac53-89f76d402c56" providerId="ADAL" clId="{5BBAE914-670D-9942-B47A-F952B0912C99}" dt="2024-01-11T16:32:43.236" v="16" actId="1589"/>
        <pc:sldMkLst>
          <pc:docMk/>
          <pc:sldMk cId="138565000" sldId="314"/>
        </pc:sldMkLst>
      </pc:sldChg>
      <pc:sldChg chg="modSp mod">
        <pc:chgData name="Dane Stangler" userId="422d9323-2b50-45ae-ac53-89f76d402c56" providerId="ADAL" clId="{5BBAE914-670D-9942-B47A-F952B0912C99}" dt="2024-01-11T16:30:49.137" v="15" actId="313"/>
        <pc:sldMkLst>
          <pc:docMk/>
          <pc:sldMk cId="3654034867" sldId="332"/>
        </pc:sldMkLst>
        <pc:spChg chg="mod">
          <ac:chgData name="Dane Stangler" userId="422d9323-2b50-45ae-ac53-89f76d402c56" providerId="ADAL" clId="{5BBAE914-670D-9942-B47A-F952B0912C99}" dt="2024-01-11T16:30:49.137" v="15" actId="313"/>
          <ac:spMkLst>
            <pc:docMk/>
            <pc:sldMk cId="3654034867" sldId="332"/>
            <ac:spMk id="244" creationId="{00000000-0000-0000-0000-000000000000}"/>
          </ac:spMkLst>
        </pc:spChg>
      </pc:sldChg>
      <pc:sldChg chg="modSp mod">
        <pc:chgData name="Dane Stangler" userId="422d9323-2b50-45ae-ac53-89f76d402c56" providerId="ADAL" clId="{5BBAE914-670D-9942-B47A-F952B0912C99}" dt="2024-01-11T16:32:56.355" v="17" actId="20577"/>
        <pc:sldMkLst>
          <pc:docMk/>
          <pc:sldMk cId="3607329705" sldId="333"/>
        </pc:sldMkLst>
        <pc:spChg chg="mod">
          <ac:chgData name="Dane Stangler" userId="422d9323-2b50-45ae-ac53-89f76d402c56" providerId="ADAL" clId="{5BBAE914-670D-9942-B47A-F952B0912C99}" dt="2024-01-11T16:32:56.355" v="17" actId="20577"/>
          <ac:spMkLst>
            <pc:docMk/>
            <pc:sldMk cId="3607329705" sldId="333"/>
            <ac:spMk id="243" creationId="{00000000-0000-0000-0000-000000000000}"/>
          </ac:spMkLst>
        </pc:spChg>
      </pc:sldChg>
    </pc:docChg>
  </pc:docChgLst>
  <pc:docChgLst>
    <pc:chgData name="Emily Wielk" userId="fd14e6e8-cf05-44b0-ab54-c5765a49d63a" providerId="ADAL" clId="{CC8C556E-6BB3-4030-9D1D-E10BA0FAE194}"/>
    <pc:docChg chg="custSel modSld">
      <pc:chgData name="Emily Wielk" userId="fd14e6e8-cf05-44b0-ab54-c5765a49d63a" providerId="ADAL" clId="{CC8C556E-6BB3-4030-9D1D-E10BA0FAE194}" dt="2024-02-19T21:54:21.177" v="157" actId="1038"/>
      <pc:docMkLst>
        <pc:docMk/>
      </pc:docMkLst>
      <pc:sldChg chg="modSp mod">
        <pc:chgData name="Emily Wielk" userId="fd14e6e8-cf05-44b0-ab54-c5765a49d63a" providerId="ADAL" clId="{CC8C556E-6BB3-4030-9D1D-E10BA0FAE194}" dt="2024-02-19T21:54:21.177" v="157" actId="1038"/>
        <pc:sldMkLst>
          <pc:docMk/>
          <pc:sldMk cId="0" sldId="256"/>
        </pc:sldMkLst>
        <pc:spChg chg="mod">
          <ac:chgData name="Emily Wielk" userId="fd14e6e8-cf05-44b0-ab54-c5765a49d63a" providerId="ADAL" clId="{CC8C556E-6BB3-4030-9D1D-E10BA0FAE194}" dt="2024-02-19T21:54:21.177" v="157" actId="1038"/>
          <ac:spMkLst>
            <pc:docMk/>
            <pc:sldMk cId="0" sldId="256"/>
            <ac:spMk id="217" creationId="{00000000-0000-0000-0000-000000000000}"/>
          </ac:spMkLst>
        </pc:spChg>
        <pc:spChg chg="mod">
          <ac:chgData name="Emily Wielk" userId="fd14e6e8-cf05-44b0-ab54-c5765a49d63a" providerId="ADAL" clId="{CC8C556E-6BB3-4030-9D1D-E10BA0FAE194}" dt="2024-02-19T21:54:14.944" v="143" actId="1036"/>
          <ac:spMkLst>
            <pc:docMk/>
            <pc:sldMk cId="0" sldId="256"/>
            <ac:spMk id="218" creationId="{00000000-0000-0000-0000-000000000000}"/>
          </ac:spMkLst>
        </pc:spChg>
      </pc:sldChg>
      <pc:sldChg chg="addSp delSp modSp mod">
        <pc:chgData name="Emily Wielk" userId="fd14e6e8-cf05-44b0-ab54-c5765a49d63a" providerId="ADAL" clId="{CC8C556E-6BB3-4030-9D1D-E10BA0FAE194}" dt="2024-02-19T19:44:26.071" v="91" actId="1035"/>
        <pc:sldMkLst>
          <pc:docMk/>
          <pc:sldMk cId="315182963" sldId="312"/>
        </pc:sldMkLst>
        <pc:picChg chg="add mod">
          <ac:chgData name="Emily Wielk" userId="fd14e6e8-cf05-44b0-ab54-c5765a49d63a" providerId="ADAL" clId="{CC8C556E-6BB3-4030-9D1D-E10BA0FAE194}" dt="2024-02-19T19:44:26.071" v="91" actId="1035"/>
          <ac:picMkLst>
            <pc:docMk/>
            <pc:sldMk cId="315182963" sldId="312"/>
            <ac:picMk id="3" creationId="{6D402987-299A-01FA-08DC-056CB51205DC}"/>
          </ac:picMkLst>
        </pc:picChg>
        <pc:picChg chg="del">
          <ac:chgData name="Emily Wielk" userId="fd14e6e8-cf05-44b0-ab54-c5765a49d63a" providerId="ADAL" clId="{CC8C556E-6BB3-4030-9D1D-E10BA0FAE194}" dt="2024-02-19T19:39:44.068" v="0" actId="478"/>
          <ac:picMkLst>
            <pc:docMk/>
            <pc:sldMk cId="315182963" sldId="312"/>
            <ac:picMk id="9" creationId="{11F96588-BCAF-68B8-7BDB-8DF4B51A4643}"/>
          </ac:picMkLst>
        </pc:picChg>
      </pc:sldChg>
      <pc:sldChg chg="modSp mod delCm">
        <pc:chgData name="Emily Wielk" userId="fd14e6e8-cf05-44b0-ab54-c5765a49d63a" providerId="ADAL" clId="{CC8C556E-6BB3-4030-9D1D-E10BA0FAE194}" dt="2024-02-19T19:42:38.657" v="62" actId="1592"/>
        <pc:sldMkLst>
          <pc:docMk/>
          <pc:sldMk cId="3887807278" sldId="338"/>
        </pc:sldMkLst>
        <pc:spChg chg="mod">
          <ac:chgData name="Emily Wielk" userId="fd14e6e8-cf05-44b0-ab54-c5765a49d63a" providerId="ADAL" clId="{CC8C556E-6BB3-4030-9D1D-E10BA0FAE194}" dt="2024-02-19T19:42:35.335" v="61" actId="1076"/>
          <ac:spMkLst>
            <pc:docMk/>
            <pc:sldMk cId="3887807278" sldId="338"/>
            <ac:spMk id="11" creationId="{62E5EBB4-D084-A6EE-A3CE-9B6A82C7E806}"/>
          </ac:spMkLst>
        </pc:spChg>
      </pc:sldChg>
    </pc:docChg>
  </pc:docChgLst>
  <pc:docChgLst>
    <pc:chgData name="Rob Geen" userId="S::rgeen@bipartisanpolicy.org::da271516-2672-4096-8f4c-d6b16cb03570" providerId="AD" clId="Web-{CFD781FC-8BC9-76D6-7840-5DBBB19940B9}"/>
    <pc:docChg chg="modSld">
      <pc:chgData name="Rob Geen" userId="S::rgeen@bipartisanpolicy.org::da271516-2672-4096-8f4c-d6b16cb03570" providerId="AD" clId="Web-{CFD781FC-8BC9-76D6-7840-5DBBB19940B9}" dt="2023-12-19T14:15:28.296" v="2"/>
      <pc:docMkLst>
        <pc:docMk/>
      </pc:docMkLst>
      <pc:sldChg chg="modSp">
        <pc:chgData name="Rob Geen" userId="S::rgeen@bipartisanpolicy.org::da271516-2672-4096-8f4c-d6b16cb03570" providerId="AD" clId="Web-{CFD781FC-8BC9-76D6-7840-5DBBB19940B9}" dt="2023-12-19T14:14:35.795" v="0" actId="1076"/>
        <pc:sldMkLst>
          <pc:docMk/>
          <pc:sldMk cId="0" sldId="306"/>
        </pc:sldMkLst>
        <pc:picChg chg="mod">
          <ac:chgData name="Rob Geen" userId="S::rgeen@bipartisanpolicy.org::da271516-2672-4096-8f4c-d6b16cb03570" providerId="AD" clId="Web-{CFD781FC-8BC9-76D6-7840-5DBBB19940B9}" dt="2023-12-19T14:14:35.795" v="0" actId="1076"/>
          <ac:picMkLst>
            <pc:docMk/>
            <pc:sldMk cId="0" sldId="306"/>
            <ac:picMk id="3" creationId="{2CA35945-9BE6-1DED-38EA-EDDE28223DFC}"/>
          </ac:picMkLst>
        </pc:picChg>
      </pc:sldChg>
      <pc:sldChg chg="modSp addCm">
        <pc:chgData name="Rob Geen" userId="S::rgeen@bipartisanpolicy.org::da271516-2672-4096-8f4c-d6b16cb03570" providerId="AD" clId="Web-{CFD781FC-8BC9-76D6-7840-5DBBB19940B9}" dt="2023-12-19T14:15:28.296" v="2"/>
        <pc:sldMkLst>
          <pc:docMk/>
          <pc:sldMk cId="0" sldId="308"/>
        </pc:sldMkLst>
        <pc:picChg chg="mod">
          <ac:chgData name="Rob Geen" userId="S::rgeen@bipartisanpolicy.org::da271516-2672-4096-8f4c-d6b16cb03570" providerId="AD" clId="Web-{CFD781FC-8BC9-76D6-7840-5DBBB19940B9}" dt="2023-12-19T14:14:58.061" v="1" actId="1076"/>
          <ac:picMkLst>
            <pc:docMk/>
            <pc:sldMk cId="0" sldId="308"/>
            <ac:picMk id="4" creationId="{D1D77B8F-7497-5B39-3BC2-65DA092A5D2B}"/>
          </ac:picMkLst>
        </pc:picChg>
      </pc:sldChg>
    </pc:docChg>
  </pc:docChgLst>
  <pc:docChgLst>
    <pc:chgData name="Elise Scott" userId="S::escott@bipartisanpolicy.org::019e93ce-12d8-4dad-8344-70f01456f1f9" providerId="AD" clId="Web-{022C18BA-DAC8-943D-6B44-CA10D01AD2C5}"/>
    <pc:docChg chg="modSld">
      <pc:chgData name="Elise Scott" userId="S::escott@bipartisanpolicy.org::019e93ce-12d8-4dad-8344-70f01456f1f9" providerId="AD" clId="Web-{022C18BA-DAC8-943D-6B44-CA10D01AD2C5}" dt="2024-02-16T01:50:31.938" v="3" actId="1076"/>
      <pc:docMkLst>
        <pc:docMk/>
      </pc:docMkLst>
      <pc:sldChg chg="modSp">
        <pc:chgData name="Elise Scott" userId="S::escott@bipartisanpolicy.org::019e93ce-12d8-4dad-8344-70f01456f1f9" providerId="AD" clId="Web-{022C18BA-DAC8-943D-6B44-CA10D01AD2C5}" dt="2024-02-16T01:50:31.938" v="3" actId="1076"/>
        <pc:sldMkLst>
          <pc:docMk/>
          <pc:sldMk cId="0" sldId="295"/>
        </pc:sldMkLst>
        <pc:spChg chg="mod">
          <ac:chgData name="Elise Scott" userId="S::escott@bipartisanpolicy.org::019e93ce-12d8-4dad-8344-70f01456f1f9" providerId="AD" clId="Web-{022C18BA-DAC8-943D-6B44-CA10D01AD2C5}" dt="2024-02-16T01:50:31.938" v="3" actId="1076"/>
          <ac:spMkLst>
            <pc:docMk/>
            <pc:sldMk cId="0" sldId="295"/>
            <ac:spMk id="492" creationId="{00000000-0000-0000-0000-000000000000}"/>
          </ac:spMkLst>
        </pc:spChg>
      </pc:sldChg>
      <pc:sldChg chg="modSp">
        <pc:chgData name="Elise Scott" userId="S::escott@bipartisanpolicy.org::019e93ce-12d8-4dad-8344-70f01456f1f9" providerId="AD" clId="Web-{022C18BA-DAC8-943D-6B44-CA10D01AD2C5}" dt="2024-02-15T19:01:49.722" v="1" actId="1076"/>
        <pc:sldMkLst>
          <pc:docMk/>
          <pc:sldMk cId="0" sldId="306"/>
        </pc:sldMkLst>
        <pc:picChg chg="mod">
          <ac:chgData name="Elise Scott" userId="S::escott@bipartisanpolicy.org::019e93ce-12d8-4dad-8344-70f01456f1f9" providerId="AD" clId="Web-{022C18BA-DAC8-943D-6B44-CA10D01AD2C5}" dt="2024-02-15T19:01:49.722" v="1" actId="1076"/>
          <ac:picMkLst>
            <pc:docMk/>
            <pc:sldMk cId="0" sldId="306"/>
            <ac:picMk id="3" creationId="{2CA35945-9BE6-1DED-38EA-EDDE28223DFC}"/>
          </ac:picMkLst>
        </pc:picChg>
      </pc:sldChg>
    </pc:docChg>
  </pc:docChgLst>
  <pc:docChgLst>
    <pc:chgData name="Rob Geen" userId="S::rgeen@bipartisanpolicy.org::da271516-2672-4096-8f4c-d6b16cb03570" providerId="AD" clId="Web-{FD6942A1-65A7-DEF3-9537-E22C811442BE}"/>
    <pc:docChg chg="modSld">
      <pc:chgData name="Rob Geen" userId="S::rgeen@bipartisanpolicy.org::da271516-2672-4096-8f4c-d6b16cb03570" providerId="AD" clId="Web-{FD6942A1-65A7-DEF3-9537-E22C811442BE}" dt="2023-12-19T16:48:46.106" v="1499" actId="20577"/>
      <pc:docMkLst>
        <pc:docMk/>
      </pc:docMkLst>
      <pc:sldChg chg="modSp">
        <pc:chgData name="Rob Geen" userId="S::rgeen@bipartisanpolicy.org::da271516-2672-4096-8f4c-d6b16cb03570" providerId="AD" clId="Web-{FD6942A1-65A7-DEF3-9537-E22C811442BE}" dt="2023-12-19T16:13:10.140" v="695" actId="20577"/>
        <pc:sldMkLst>
          <pc:docMk/>
          <pc:sldMk cId="138565000" sldId="314"/>
        </pc:sldMkLst>
        <pc:spChg chg="mod">
          <ac:chgData name="Rob Geen" userId="S::rgeen@bipartisanpolicy.org::da271516-2672-4096-8f4c-d6b16cb03570" providerId="AD" clId="Web-{FD6942A1-65A7-DEF3-9537-E22C811442BE}" dt="2023-12-19T16:13:10.140" v="695" actId="20577"/>
          <ac:spMkLst>
            <pc:docMk/>
            <pc:sldMk cId="138565000" sldId="314"/>
            <ac:spMk id="244" creationId="{00000000-0000-0000-0000-000000000000}"/>
          </ac:spMkLst>
        </pc:spChg>
      </pc:sldChg>
      <pc:sldChg chg="modSp">
        <pc:chgData name="Rob Geen" userId="S::rgeen@bipartisanpolicy.org::da271516-2672-4096-8f4c-d6b16cb03570" providerId="AD" clId="Web-{FD6942A1-65A7-DEF3-9537-E22C811442BE}" dt="2023-12-19T16:31:50.210" v="1126" actId="20577"/>
        <pc:sldMkLst>
          <pc:docMk/>
          <pc:sldMk cId="3654034867" sldId="332"/>
        </pc:sldMkLst>
        <pc:spChg chg="mod">
          <ac:chgData name="Rob Geen" userId="S::rgeen@bipartisanpolicy.org::da271516-2672-4096-8f4c-d6b16cb03570" providerId="AD" clId="Web-{FD6942A1-65A7-DEF3-9537-E22C811442BE}" dt="2023-12-19T16:31:50.210" v="1126" actId="20577"/>
          <ac:spMkLst>
            <pc:docMk/>
            <pc:sldMk cId="3654034867" sldId="332"/>
            <ac:spMk id="244" creationId="{00000000-0000-0000-0000-000000000000}"/>
          </ac:spMkLst>
        </pc:spChg>
      </pc:sldChg>
      <pc:sldChg chg="modSp">
        <pc:chgData name="Rob Geen" userId="S::rgeen@bipartisanpolicy.org::da271516-2672-4096-8f4c-d6b16cb03570" providerId="AD" clId="Web-{FD6942A1-65A7-DEF3-9537-E22C811442BE}" dt="2023-12-19T16:48:46.106" v="1499" actId="20577"/>
        <pc:sldMkLst>
          <pc:docMk/>
          <pc:sldMk cId="3607329705" sldId="333"/>
        </pc:sldMkLst>
        <pc:spChg chg="mod">
          <ac:chgData name="Rob Geen" userId="S::rgeen@bipartisanpolicy.org::da271516-2672-4096-8f4c-d6b16cb03570" providerId="AD" clId="Web-{FD6942A1-65A7-DEF3-9537-E22C811442BE}" dt="2023-12-19T16:48:46.106" v="1499" actId="20577"/>
          <ac:spMkLst>
            <pc:docMk/>
            <pc:sldMk cId="3607329705" sldId="333"/>
            <ac:spMk id="24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86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43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26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94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58CEAB4F-CF5E-1C7B-2A1F-4E5D5AF2EFE5}"/>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2EFF88C8-D7FD-2741-6D9A-221415E8613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a:extLst>
              <a:ext uri="{FF2B5EF4-FFF2-40B4-BE49-F238E27FC236}">
                <a16:creationId xmlns:a16="http://schemas.microsoft.com/office/drawing/2014/main" id="{CCA847FC-E48F-AF61-81DD-4A1DA3BAE2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803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949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94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855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569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1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466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560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138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327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571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779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966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361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9813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9545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863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166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2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23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97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978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_Gradient">
  <p:cSld name="1_Title_Gradient">
    <p:spTree>
      <p:nvGrpSpPr>
        <p:cNvPr id="1" name="Shape 12"/>
        <p:cNvGrpSpPr/>
        <p:nvPr/>
      </p:nvGrpSpPr>
      <p:grpSpPr>
        <a:xfrm>
          <a:off x="0" y="0"/>
          <a:ext cx="0" cy="0"/>
          <a:chOff x="0" y="0"/>
          <a:chExt cx="0" cy="0"/>
        </a:xfrm>
      </p:grpSpPr>
      <p:pic>
        <p:nvPicPr>
          <p:cNvPr id="13" name="Google Shape;13;p49" descr="A picture containing cloud, sky, outdoor, building&#10;&#10;Description automatically generated"/>
          <p:cNvPicPr preferRelativeResize="0"/>
          <p:nvPr/>
        </p:nvPicPr>
        <p:blipFill rotWithShape="1">
          <a:blip r:embed="rId2">
            <a:alphaModFix/>
          </a:blip>
          <a:srcRect t="19" b="15710"/>
          <a:stretch/>
        </p:blipFill>
        <p:spPr>
          <a:xfrm>
            <a:off x="-1" y="-1"/>
            <a:ext cx="12201479" cy="6858000"/>
          </a:xfrm>
          <a:prstGeom prst="rect">
            <a:avLst/>
          </a:prstGeom>
          <a:noFill/>
          <a:ln>
            <a:noFill/>
          </a:ln>
        </p:spPr>
      </p:pic>
      <p:sp>
        <p:nvSpPr>
          <p:cNvPr id="14" name="Google Shape;14;p49"/>
          <p:cNvSpPr/>
          <p:nvPr/>
        </p:nvSpPr>
        <p:spPr>
          <a:xfrm>
            <a:off x="0" y="-1"/>
            <a:ext cx="12201478" cy="6858000"/>
          </a:xfrm>
          <a:prstGeom prst="rect">
            <a:avLst/>
          </a:prstGeom>
          <a:gradFill>
            <a:gsLst>
              <a:gs pos="0">
                <a:srgbClr val="316094">
                  <a:alpha val="91764"/>
                </a:srgbClr>
              </a:gs>
              <a:gs pos="100000">
                <a:srgbClr val="E53E51">
                  <a:alpha val="92156"/>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49" descr="A black and white logo&#10;&#10;Description automatically generated with low confidence"/>
          <p:cNvPicPr preferRelativeResize="0"/>
          <p:nvPr/>
        </p:nvPicPr>
        <p:blipFill rotWithShape="1">
          <a:blip r:embed="rId3">
            <a:alphaModFix/>
          </a:blip>
          <a:srcRect/>
          <a:stretch/>
        </p:blipFill>
        <p:spPr>
          <a:xfrm>
            <a:off x="4539674" y="770021"/>
            <a:ext cx="3112651" cy="1140661"/>
          </a:xfrm>
          <a:prstGeom prst="rect">
            <a:avLst/>
          </a:prstGeom>
          <a:noFill/>
          <a:ln>
            <a:noFill/>
          </a:ln>
        </p:spPr>
      </p:pic>
      <p:sp>
        <p:nvSpPr>
          <p:cNvPr id="16" name="Google Shape;16;p49"/>
          <p:cNvSpPr txBox="1">
            <a:spLocks noGrp="1"/>
          </p:cNvSpPr>
          <p:nvPr>
            <p:ph type="body" idx="1"/>
          </p:nvPr>
        </p:nvSpPr>
        <p:spPr>
          <a:xfrm>
            <a:off x="0" y="2890566"/>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9"/>
          <p:cNvSpPr txBox="1">
            <a:spLocks noGrp="1"/>
          </p:cNvSpPr>
          <p:nvPr>
            <p:ph type="body" idx="2"/>
          </p:nvPr>
        </p:nvSpPr>
        <p:spPr>
          <a:xfrm>
            <a:off x="0" y="4866826"/>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eam Layout">
  <p:cSld name="7_Team Layout">
    <p:spTree>
      <p:nvGrpSpPr>
        <p:cNvPr id="1" name="Shape 116"/>
        <p:cNvGrpSpPr/>
        <p:nvPr/>
      </p:nvGrpSpPr>
      <p:grpSpPr>
        <a:xfrm>
          <a:off x="0" y="0"/>
          <a:ext cx="0" cy="0"/>
          <a:chOff x="0" y="0"/>
          <a:chExt cx="0" cy="0"/>
        </a:xfrm>
      </p:grpSpPr>
      <p:pic>
        <p:nvPicPr>
          <p:cNvPr id="117" name="Google Shape;117;p58"/>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18" name="Google Shape;118;p58"/>
          <p:cNvSpPr>
            <a:spLocks noGrp="1"/>
          </p:cNvSpPr>
          <p:nvPr>
            <p:ph type="pic" idx="2"/>
          </p:nvPr>
        </p:nvSpPr>
        <p:spPr>
          <a:xfrm>
            <a:off x="1223935" y="2720619"/>
            <a:ext cx="1047750" cy="1050499"/>
          </a:xfrm>
          <a:prstGeom prst="roundRect">
            <a:avLst>
              <a:gd name="adj" fmla="val 16667"/>
            </a:avLst>
          </a:prstGeom>
          <a:solidFill>
            <a:schemeClr val="lt2"/>
          </a:solidFill>
          <a:ln>
            <a:noFill/>
          </a:ln>
        </p:spPr>
      </p:sp>
      <p:sp>
        <p:nvSpPr>
          <p:cNvPr id="119" name="Google Shape;119;p58"/>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8"/>
          <p:cNvSpPr txBox="1">
            <a:spLocks noGrp="1"/>
          </p:cNvSpPr>
          <p:nvPr>
            <p:ph type="body" idx="3"/>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8"/>
          <p:cNvSpPr txBox="1">
            <a:spLocks noGrp="1"/>
          </p:cNvSpPr>
          <p:nvPr>
            <p:ph type="body" idx="4"/>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8"/>
          <p:cNvSpPr txBox="1">
            <a:spLocks noGrp="1"/>
          </p:cNvSpPr>
          <p:nvPr>
            <p:ph type="body" idx="5"/>
          </p:nvPr>
        </p:nvSpPr>
        <p:spPr>
          <a:xfrm>
            <a:off x="908079"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8"/>
          <p:cNvSpPr>
            <a:spLocks noGrp="1"/>
          </p:cNvSpPr>
          <p:nvPr>
            <p:ph type="pic" idx="6"/>
          </p:nvPr>
        </p:nvSpPr>
        <p:spPr>
          <a:xfrm>
            <a:off x="3166834" y="2720619"/>
            <a:ext cx="1047750" cy="1050499"/>
          </a:xfrm>
          <a:prstGeom prst="roundRect">
            <a:avLst>
              <a:gd name="adj" fmla="val 16667"/>
            </a:avLst>
          </a:prstGeom>
          <a:solidFill>
            <a:schemeClr val="lt2"/>
          </a:solidFill>
          <a:ln>
            <a:noFill/>
          </a:ln>
        </p:spPr>
      </p:sp>
      <p:sp>
        <p:nvSpPr>
          <p:cNvPr id="124" name="Google Shape;124;p58"/>
          <p:cNvSpPr txBox="1">
            <a:spLocks noGrp="1"/>
          </p:cNvSpPr>
          <p:nvPr>
            <p:ph type="body" idx="7"/>
          </p:nvPr>
        </p:nvSpPr>
        <p:spPr>
          <a:xfrm>
            <a:off x="2850978"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8"/>
          <p:cNvSpPr>
            <a:spLocks noGrp="1"/>
          </p:cNvSpPr>
          <p:nvPr>
            <p:ph type="pic" idx="8"/>
          </p:nvPr>
        </p:nvSpPr>
        <p:spPr>
          <a:xfrm>
            <a:off x="5108464" y="2720619"/>
            <a:ext cx="1047750" cy="1050499"/>
          </a:xfrm>
          <a:prstGeom prst="roundRect">
            <a:avLst>
              <a:gd name="adj" fmla="val 16667"/>
            </a:avLst>
          </a:prstGeom>
          <a:solidFill>
            <a:schemeClr val="lt2"/>
          </a:solidFill>
          <a:ln>
            <a:noFill/>
          </a:ln>
        </p:spPr>
      </p:sp>
      <p:sp>
        <p:nvSpPr>
          <p:cNvPr id="126" name="Google Shape;126;p58"/>
          <p:cNvSpPr txBox="1">
            <a:spLocks noGrp="1"/>
          </p:cNvSpPr>
          <p:nvPr>
            <p:ph type="body" idx="9"/>
          </p:nvPr>
        </p:nvSpPr>
        <p:spPr>
          <a:xfrm>
            <a:off x="4800782"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8"/>
          <p:cNvSpPr>
            <a:spLocks noGrp="1"/>
          </p:cNvSpPr>
          <p:nvPr>
            <p:ph type="pic" idx="13"/>
          </p:nvPr>
        </p:nvSpPr>
        <p:spPr>
          <a:xfrm>
            <a:off x="7013378" y="2720619"/>
            <a:ext cx="1047750" cy="1050499"/>
          </a:xfrm>
          <a:prstGeom prst="roundRect">
            <a:avLst>
              <a:gd name="adj" fmla="val 16667"/>
            </a:avLst>
          </a:prstGeom>
          <a:solidFill>
            <a:schemeClr val="lt2"/>
          </a:solidFill>
          <a:ln>
            <a:noFill/>
          </a:ln>
        </p:spPr>
      </p:sp>
      <p:sp>
        <p:nvSpPr>
          <p:cNvPr id="128" name="Google Shape;128;p58"/>
          <p:cNvSpPr txBox="1">
            <a:spLocks noGrp="1"/>
          </p:cNvSpPr>
          <p:nvPr>
            <p:ph type="body" idx="14"/>
          </p:nvPr>
        </p:nvSpPr>
        <p:spPr>
          <a:xfrm>
            <a:off x="6697523"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8"/>
          <p:cNvSpPr>
            <a:spLocks noGrp="1"/>
          </p:cNvSpPr>
          <p:nvPr>
            <p:ph type="pic" idx="15"/>
          </p:nvPr>
        </p:nvSpPr>
        <p:spPr>
          <a:xfrm>
            <a:off x="8941532" y="2720619"/>
            <a:ext cx="1047750" cy="1050499"/>
          </a:xfrm>
          <a:prstGeom prst="roundRect">
            <a:avLst>
              <a:gd name="adj" fmla="val 16667"/>
            </a:avLst>
          </a:prstGeom>
          <a:solidFill>
            <a:schemeClr val="lt2"/>
          </a:solidFill>
          <a:ln>
            <a:noFill/>
          </a:ln>
        </p:spPr>
      </p:sp>
      <p:sp>
        <p:nvSpPr>
          <p:cNvPr id="130" name="Google Shape;130;p58"/>
          <p:cNvSpPr txBox="1">
            <a:spLocks noGrp="1"/>
          </p:cNvSpPr>
          <p:nvPr>
            <p:ph type="body" idx="16"/>
          </p:nvPr>
        </p:nvSpPr>
        <p:spPr>
          <a:xfrm>
            <a:off x="8625677" y="382032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8"/>
          <p:cNvSpPr>
            <a:spLocks noGrp="1"/>
          </p:cNvSpPr>
          <p:nvPr>
            <p:ph type="pic" idx="17"/>
          </p:nvPr>
        </p:nvSpPr>
        <p:spPr>
          <a:xfrm>
            <a:off x="1215898" y="4651474"/>
            <a:ext cx="1047750" cy="1050499"/>
          </a:xfrm>
          <a:prstGeom prst="roundRect">
            <a:avLst>
              <a:gd name="adj" fmla="val 16667"/>
            </a:avLst>
          </a:prstGeom>
          <a:solidFill>
            <a:schemeClr val="lt2"/>
          </a:solidFill>
          <a:ln>
            <a:noFill/>
          </a:ln>
        </p:spPr>
      </p:sp>
      <p:sp>
        <p:nvSpPr>
          <p:cNvPr id="132" name="Google Shape;132;p58"/>
          <p:cNvSpPr txBox="1">
            <a:spLocks noGrp="1"/>
          </p:cNvSpPr>
          <p:nvPr>
            <p:ph type="body" idx="18"/>
          </p:nvPr>
        </p:nvSpPr>
        <p:spPr>
          <a:xfrm>
            <a:off x="900042"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a:spLocks noGrp="1"/>
          </p:cNvSpPr>
          <p:nvPr>
            <p:ph type="pic" idx="19"/>
          </p:nvPr>
        </p:nvSpPr>
        <p:spPr>
          <a:xfrm>
            <a:off x="3158798" y="4651474"/>
            <a:ext cx="1047750" cy="1050499"/>
          </a:xfrm>
          <a:prstGeom prst="roundRect">
            <a:avLst>
              <a:gd name="adj" fmla="val 16667"/>
            </a:avLst>
          </a:prstGeom>
          <a:solidFill>
            <a:schemeClr val="lt2"/>
          </a:solidFill>
          <a:ln>
            <a:noFill/>
          </a:ln>
        </p:spPr>
      </p:sp>
      <p:sp>
        <p:nvSpPr>
          <p:cNvPr id="134" name="Google Shape;134;p58"/>
          <p:cNvSpPr txBox="1">
            <a:spLocks noGrp="1"/>
          </p:cNvSpPr>
          <p:nvPr>
            <p:ph type="body" idx="20"/>
          </p:nvPr>
        </p:nvSpPr>
        <p:spPr>
          <a:xfrm>
            <a:off x="2839121"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8"/>
          <p:cNvSpPr>
            <a:spLocks noGrp="1"/>
          </p:cNvSpPr>
          <p:nvPr>
            <p:ph type="pic" idx="21"/>
          </p:nvPr>
        </p:nvSpPr>
        <p:spPr>
          <a:xfrm>
            <a:off x="5100428" y="4651474"/>
            <a:ext cx="1047750" cy="1050499"/>
          </a:xfrm>
          <a:prstGeom prst="roundRect">
            <a:avLst>
              <a:gd name="adj" fmla="val 16667"/>
            </a:avLst>
          </a:prstGeom>
          <a:solidFill>
            <a:schemeClr val="lt2"/>
          </a:solidFill>
          <a:ln>
            <a:noFill/>
          </a:ln>
        </p:spPr>
      </p:sp>
      <p:sp>
        <p:nvSpPr>
          <p:cNvPr id="136" name="Google Shape;136;p58"/>
          <p:cNvSpPr txBox="1">
            <a:spLocks noGrp="1"/>
          </p:cNvSpPr>
          <p:nvPr>
            <p:ph type="body" idx="22"/>
          </p:nvPr>
        </p:nvSpPr>
        <p:spPr>
          <a:xfrm>
            <a:off x="4791242" y="5756634"/>
            <a:ext cx="1679460" cy="758466"/>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58"/>
          <p:cNvSpPr>
            <a:spLocks noGrp="1"/>
          </p:cNvSpPr>
          <p:nvPr>
            <p:ph type="pic" idx="23"/>
          </p:nvPr>
        </p:nvSpPr>
        <p:spPr>
          <a:xfrm>
            <a:off x="7005342" y="4651474"/>
            <a:ext cx="1047750" cy="1050499"/>
          </a:xfrm>
          <a:prstGeom prst="roundRect">
            <a:avLst>
              <a:gd name="adj" fmla="val 16667"/>
            </a:avLst>
          </a:prstGeom>
          <a:solidFill>
            <a:schemeClr val="lt2"/>
          </a:solidFill>
          <a:ln>
            <a:noFill/>
          </a:ln>
        </p:spPr>
      </p:sp>
      <p:sp>
        <p:nvSpPr>
          <p:cNvPr id="138" name="Google Shape;138;p58"/>
          <p:cNvSpPr txBox="1">
            <a:spLocks noGrp="1"/>
          </p:cNvSpPr>
          <p:nvPr>
            <p:ph type="body" idx="24"/>
          </p:nvPr>
        </p:nvSpPr>
        <p:spPr>
          <a:xfrm>
            <a:off x="6689487" y="5750350"/>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8"/>
          <p:cNvSpPr>
            <a:spLocks noGrp="1"/>
          </p:cNvSpPr>
          <p:nvPr>
            <p:ph type="pic" idx="25"/>
          </p:nvPr>
        </p:nvSpPr>
        <p:spPr>
          <a:xfrm>
            <a:off x="8933496" y="4651474"/>
            <a:ext cx="1047750" cy="1050499"/>
          </a:xfrm>
          <a:prstGeom prst="roundRect">
            <a:avLst>
              <a:gd name="adj" fmla="val 16667"/>
            </a:avLst>
          </a:prstGeom>
          <a:solidFill>
            <a:schemeClr val="lt2"/>
          </a:solidFill>
          <a:ln>
            <a:noFill/>
          </a:ln>
        </p:spPr>
      </p:sp>
      <p:sp>
        <p:nvSpPr>
          <p:cNvPr id="140" name="Google Shape;140;p58"/>
          <p:cNvSpPr txBox="1">
            <a:spLocks noGrp="1"/>
          </p:cNvSpPr>
          <p:nvPr>
            <p:ph type="body" idx="26"/>
          </p:nvPr>
        </p:nvSpPr>
        <p:spPr>
          <a:xfrm>
            <a:off x="8617641" y="5749605"/>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8"/>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2" name="Google Shape;142;p58"/>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58">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44" name="Google Shape;144;p58">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45" name="Google Shape;145;p58">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46" name="Google Shape;146;p58">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47" name="Google Shape;147;p58"/>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48" name="Google Shape;148;p58">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49" name="Google Shape;149;p58">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50" name="Google Shape;150;p58">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hree Column Sections">
  <p:cSld name="9_Three Column Sections">
    <p:spTree>
      <p:nvGrpSpPr>
        <p:cNvPr id="1" name="Shape 151"/>
        <p:cNvGrpSpPr/>
        <p:nvPr/>
      </p:nvGrpSpPr>
      <p:grpSpPr>
        <a:xfrm>
          <a:off x="0" y="0"/>
          <a:ext cx="0" cy="0"/>
          <a:chOff x="0" y="0"/>
          <a:chExt cx="0" cy="0"/>
        </a:xfrm>
      </p:grpSpPr>
      <p:pic>
        <p:nvPicPr>
          <p:cNvPr id="152" name="Google Shape;152;p59"/>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53" name="Google Shape;153;p59"/>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9"/>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9"/>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9"/>
          <p:cNvSpPr>
            <a:spLocks noGrp="1"/>
          </p:cNvSpPr>
          <p:nvPr>
            <p:ph type="pic" idx="4"/>
          </p:nvPr>
        </p:nvSpPr>
        <p:spPr>
          <a:xfrm>
            <a:off x="1115754" y="2776025"/>
            <a:ext cx="2888686" cy="1163315"/>
          </a:xfrm>
          <a:prstGeom prst="roundRect">
            <a:avLst>
              <a:gd name="adj" fmla="val 16667"/>
            </a:avLst>
          </a:prstGeom>
          <a:solidFill>
            <a:schemeClr val="lt2"/>
          </a:solidFill>
          <a:ln>
            <a:noFill/>
          </a:ln>
        </p:spPr>
      </p:sp>
      <p:sp>
        <p:nvSpPr>
          <p:cNvPr id="157" name="Google Shape;157;p59"/>
          <p:cNvSpPr txBox="1">
            <a:spLocks noGrp="1"/>
          </p:cNvSpPr>
          <p:nvPr>
            <p:ph type="body" idx="5"/>
          </p:nvPr>
        </p:nvSpPr>
        <p:spPr>
          <a:xfrm>
            <a:off x="1110101"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9"/>
          <p:cNvSpPr>
            <a:spLocks noGrp="1"/>
          </p:cNvSpPr>
          <p:nvPr>
            <p:ph type="pic" idx="6"/>
          </p:nvPr>
        </p:nvSpPr>
        <p:spPr>
          <a:xfrm>
            <a:off x="4641010" y="2776220"/>
            <a:ext cx="2888686" cy="1163315"/>
          </a:xfrm>
          <a:prstGeom prst="roundRect">
            <a:avLst>
              <a:gd name="adj" fmla="val 16667"/>
            </a:avLst>
          </a:prstGeom>
          <a:solidFill>
            <a:schemeClr val="lt2"/>
          </a:solidFill>
          <a:ln>
            <a:noFill/>
          </a:ln>
        </p:spPr>
      </p:sp>
      <p:sp>
        <p:nvSpPr>
          <p:cNvPr id="159" name="Google Shape;159;p59"/>
          <p:cNvSpPr txBox="1">
            <a:spLocks noGrp="1"/>
          </p:cNvSpPr>
          <p:nvPr>
            <p:ph type="body" idx="7"/>
          </p:nvPr>
        </p:nvSpPr>
        <p:spPr>
          <a:xfrm>
            <a:off x="4635357" y="4116562"/>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9"/>
          <p:cNvSpPr>
            <a:spLocks noGrp="1"/>
          </p:cNvSpPr>
          <p:nvPr>
            <p:ph type="pic" idx="8"/>
          </p:nvPr>
        </p:nvSpPr>
        <p:spPr>
          <a:xfrm>
            <a:off x="8160613" y="2776025"/>
            <a:ext cx="2888686" cy="1163315"/>
          </a:xfrm>
          <a:prstGeom prst="roundRect">
            <a:avLst>
              <a:gd name="adj" fmla="val 16667"/>
            </a:avLst>
          </a:prstGeom>
          <a:solidFill>
            <a:schemeClr val="lt2"/>
          </a:solidFill>
          <a:ln>
            <a:noFill/>
          </a:ln>
        </p:spPr>
      </p:sp>
      <p:sp>
        <p:nvSpPr>
          <p:cNvPr id="161" name="Google Shape;161;p59"/>
          <p:cNvSpPr txBox="1">
            <a:spLocks noGrp="1"/>
          </p:cNvSpPr>
          <p:nvPr>
            <p:ph type="body" idx="9"/>
          </p:nvPr>
        </p:nvSpPr>
        <p:spPr>
          <a:xfrm>
            <a:off x="8154960"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9"/>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63" name="Google Shape;163;p59"/>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59">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65" name="Google Shape;165;p59">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66" name="Google Shape;166;p59">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67" name="Google Shape;167;p59">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68" name="Google Shape;168;p59"/>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69" name="Google Shape;169;p59">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70" name="Google Shape;170;p59">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71" name="Google Shape;171;p59">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Large Quote_Blue">
  <p:cSld name="10_Large Quote_Blue">
    <p:bg>
      <p:bgPr>
        <a:solidFill>
          <a:srgbClr val="316094"/>
        </a:solidFill>
        <a:effectLst/>
      </p:bgPr>
    </p:bg>
    <p:spTree>
      <p:nvGrpSpPr>
        <p:cNvPr id="1" name="Shape 172"/>
        <p:cNvGrpSpPr/>
        <p:nvPr/>
      </p:nvGrpSpPr>
      <p:grpSpPr>
        <a:xfrm>
          <a:off x="0" y="0"/>
          <a:ext cx="0" cy="0"/>
          <a:chOff x="0" y="0"/>
          <a:chExt cx="0" cy="0"/>
        </a:xfrm>
      </p:grpSpPr>
      <p:sp>
        <p:nvSpPr>
          <p:cNvPr id="173" name="Google Shape;173;p60"/>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0"/>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76" name="Google Shape;176;p60"/>
          <p:cNvSpPr/>
          <p:nvPr/>
        </p:nvSpPr>
        <p:spPr>
          <a:xfrm>
            <a:off x="11428882" y="0"/>
            <a:ext cx="76311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0">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78" name="Google Shape;178;p60">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79" name="Google Shape;179;p60">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80" name="Google Shape;180;p60">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81" name="Google Shape;181;p60"/>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82" name="Google Shape;182;p60">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83" name="Google Shape;183;p60">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84" name="Google Shape;184;p60">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Large Quote_Red">
  <p:cSld name="10_Large Quote_Red">
    <p:bg>
      <p:bgPr>
        <a:solidFill>
          <a:srgbClr val="E53E51"/>
        </a:solidFill>
        <a:effectLst/>
      </p:bgPr>
    </p:bg>
    <p:spTree>
      <p:nvGrpSpPr>
        <p:cNvPr id="1" name="Shape 185"/>
        <p:cNvGrpSpPr/>
        <p:nvPr/>
      </p:nvGrpSpPr>
      <p:grpSpPr>
        <a:xfrm>
          <a:off x="0" y="0"/>
          <a:ext cx="0" cy="0"/>
          <a:chOff x="0" y="0"/>
          <a:chExt cx="0" cy="0"/>
        </a:xfrm>
      </p:grpSpPr>
      <p:sp>
        <p:nvSpPr>
          <p:cNvPr id="186" name="Google Shape;186;p61"/>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87" name="Google Shape;187;p61"/>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61"/>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1"/>
          <p:cNvSpPr/>
          <p:nvPr/>
        </p:nvSpPr>
        <p:spPr>
          <a:xfrm>
            <a:off x="11428882" y="0"/>
            <a:ext cx="76311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61">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91" name="Google Shape;191;p61">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92" name="Google Shape;192;p61">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93" name="Google Shape;193;p61">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94" name="Google Shape;194;p61"/>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95" name="Google Shape;195;p61">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96" name="Google Shape;196;p61">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97" name="Google Shape;197;p61">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End Slide_Gradient">
  <p:cSld name="11_End Slide_Gradient">
    <p:spTree>
      <p:nvGrpSpPr>
        <p:cNvPr id="1" name="Shape 198"/>
        <p:cNvGrpSpPr/>
        <p:nvPr/>
      </p:nvGrpSpPr>
      <p:grpSpPr>
        <a:xfrm>
          <a:off x="0" y="0"/>
          <a:ext cx="0" cy="0"/>
          <a:chOff x="0" y="0"/>
          <a:chExt cx="0" cy="0"/>
        </a:xfrm>
      </p:grpSpPr>
      <p:sp>
        <p:nvSpPr>
          <p:cNvPr id="199" name="Google Shape;199;p62"/>
          <p:cNvSpPr/>
          <p:nvPr/>
        </p:nvSpPr>
        <p:spPr>
          <a:xfrm>
            <a:off x="0" y="0"/>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2"/>
          <p:cNvSpPr txBox="1">
            <a:spLocks noGrp="1"/>
          </p:cNvSpPr>
          <p:nvPr>
            <p:ph type="body" idx="1"/>
          </p:nvPr>
        </p:nvSpPr>
        <p:spPr>
          <a:xfrm>
            <a:off x="0" y="1746208"/>
            <a:ext cx="12192000" cy="99940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62"/>
          <p:cNvSpPr txBox="1">
            <a:spLocks noGrp="1"/>
          </p:cNvSpPr>
          <p:nvPr>
            <p:ph type="body" idx="2"/>
          </p:nvPr>
        </p:nvSpPr>
        <p:spPr>
          <a:xfrm>
            <a:off x="2785872" y="3003804"/>
            <a:ext cx="6620256" cy="189204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2" name="Google Shape;202;p62">
            <a:hlinkClick r:id="rId2"/>
          </p:cNvPr>
          <p:cNvPicPr preferRelativeResize="0"/>
          <p:nvPr/>
        </p:nvPicPr>
        <p:blipFill rotWithShape="1">
          <a:blip r:embed="rId3">
            <a:alphaModFix/>
          </a:blip>
          <a:srcRect/>
          <a:stretch/>
        </p:blipFill>
        <p:spPr>
          <a:xfrm>
            <a:off x="1886808" y="5715775"/>
            <a:ext cx="292100" cy="292100"/>
          </a:xfrm>
          <a:prstGeom prst="rect">
            <a:avLst/>
          </a:prstGeom>
          <a:noFill/>
          <a:ln>
            <a:noFill/>
          </a:ln>
        </p:spPr>
      </p:pic>
      <p:pic>
        <p:nvPicPr>
          <p:cNvPr id="203" name="Google Shape;203;p62">
            <a:hlinkClick r:id="rId4"/>
          </p:cNvPr>
          <p:cNvPicPr preferRelativeResize="0"/>
          <p:nvPr/>
        </p:nvPicPr>
        <p:blipFill rotWithShape="1">
          <a:blip r:embed="rId5">
            <a:alphaModFix/>
          </a:blip>
          <a:srcRect/>
          <a:stretch/>
        </p:blipFill>
        <p:spPr>
          <a:xfrm>
            <a:off x="4679885" y="5730876"/>
            <a:ext cx="292100" cy="292100"/>
          </a:xfrm>
          <a:prstGeom prst="rect">
            <a:avLst/>
          </a:prstGeom>
          <a:noFill/>
          <a:ln>
            <a:noFill/>
          </a:ln>
        </p:spPr>
      </p:pic>
      <p:pic>
        <p:nvPicPr>
          <p:cNvPr id="204" name="Google Shape;204;p62">
            <a:hlinkClick r:id="rId6"/>
          </p:cNvPr>
          <p:cNvPicPr preferRelativeResize="0"/>
          <p:nvPr/>
        </p:nvPicPr>
        <p:blipFill rotWithShape="1">
          <a:blip r:embed="rId7">
            <a:alphaModFix/>
          </a:blip>
          <a:srcRect/>
          <a:stretch/>
        </p:blipFill>
        <p:spPr>
          <a:xfrm>
            <a:off x="8022029" y="5715775"/>
            <a:ext cx="292100" cy="292100"/>
          </a:xfrm>
          <a:prstGeom prst="rect">
            <a:avLst/>
          </a:prstGeom>
          <a:noFill/>
          <a:ln>
            <a:noFill/>
          </a:ln>
        </p:spPr>
      </p:pic>
      <p:sp>
        <p:nvSpPr>
          <p:cNvPr id="205" name="Google Shape;205;p62"/>
          <p:cNvSpPr txBox="1">
            <a:spLocks noGrp="1"/>
          </p:cNvSpPr>
          <p:nvPr>
            <p:ph type="body" idx="3"/>
          </p:nvPr>
        </p:nvSpPr>
        <p:spPr>
          <a:xfrm>
            <a:off x="2237711" y="5730876"/>
            <a:ext cx="1651463" cy="292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2"/>
          <p:cNvSpPr txBox="1">
            <a:spLocks noGrp="1"/>
          </p:cNvSpPr>
          <p:nvPr>
            <p:ph type="body" idx="4"/>
          </p:nvPr>
        </p:nvSpPr>
        <p:spPr>
          <a:xfrm>
            <a:off x="5029494" y="5630742"/>
            <a:ext cx="2263645" cy="4616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2"/>
          <p:cNvSpPr txBox="1">
            <a:spLocks noGrp="1"/>
          </p:cNvSpPr>
          <p:nvPr>
            <p:ph type="body" idx="5"/>
          </p:nvPr>
        </p:nvSpPr>
        <p:spPr>
          <a:xfrm>
            <a:off x="8373387" y="5723074"/>
            <a:ext cx="2263645" cy="2769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62">
            <a:hlinkClick r:id="rId4"/>
          </p:cNvPr>
          <p:cNvSpPr txBox="1"/>
          <p:nvPr/>
        </p:nvSpPr>
        <p:spPr>
          <a:xfrm>
            <a:off x="4678136"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209" name="Google Shape;209;p62">
            <a:hlinkClick r:id="rId6"/>
          </p:cNvPr>
          <p:cNvSpPr txBox="1"/>
          <p:nvPr/>
        </p:nvSpPr>
        <p:spPr>
          <a:xfrm>
            <a:off x="8022029"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210" name="Google Shape;210;p62">
            <a:hlinkClick r:id="rId2"/>
          </p:cNvPr>
          <p:cNvSpPr txBox="1"/>
          <p:nvPr/>
        </p:nvSpPr>
        <p:spPr>
          <a:xfrm>
            <a:off x="1886808" y="5715523"/>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1"/>
        <p:cNvGrpSpPr/>
        <p:nvPr/>
      </p:nvGrpSpPr>
      <p:grpSpPr>
        <a:xfrm>
          <a:off x="0" y="0"/>
          <a:ext cx="0" cy="0"/>
          <a:chOff x="0" y="0"/>
          <a:chExt cx="0" cy="0"/>
        </a:xfrm>
      </p:grpSpPr>
      <p:sp>
        <p:nvSpPr>
          <p:cNvPr id="212" name="Google Shape;212;p63"/>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wo Column_Bullets">
  <p:cSld name="8_Two Column_Bullets">
    <p:spTree>
      <p:nvGrpSpPr>
        <p:cNvPr id="1" name="Shape 18"/>
        <p:cNvGrpSpPr/>
        <p:nvPr/>
      </p:nvGrpSpPr>
      <p:grpSpPr>
        <a:xfrm>
          <a:off x="0" y="0"/>
          <a:ext cx="0" cy="0"/>
          <a:chOff x="0" y="0"/>
          <a:chExt cx="0" cy="0"/>
        </a:xfrm>
      </p:grpSpPr>
      <p:pic>
        <p:nvPicPr>
          <p:cNvPr id="19" name="Google Shape;19;p50"/>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20" name="Google Shape;20;p50"/>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50"/>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0"/>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0"/>
          <p:cNvSpPr txBox="1">
            <a:spLocks noGrp="1"/>
          </p:cNvSpPr>
          <p:nvPr>
            <p:ph type="body" idx="4"/>
          </p:nvPr>
        </p:nvSpPr>
        <p:spPr>
          <a:xfrm>
            <a:off x="111106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body" idx="5"/>
          </p:nvPr>
        </p:nvSpPr>
        <p:spPr>
          <a:xfrm>
            <a:off x="586195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Font typeface="Arial"/>
              <a:buNone/>
              <a:defRPr sz="12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 name="Google Shape;26;p50"/>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 name="Google Shape;27;p50">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28" name="Google Shape;28;p50">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29" name="Google Shape;29;p50">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30" name="Google Shape;30;p50">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b="0" i="0" u="none" strike="noStrike" cap="none">
                <a:latin typeface="Arial"/>
                <a:ea typeface="Arial"/>
                <a:cs typeface="Arial"/>
                <a:sym typeface="Arial"/>
              </a:rPr>
              <a:t>a</a:t>
            </a:r>
            <a:endParaRPr/>
          </a:p>
        </p:txBody>
      </p:sp>
      <p:pic>
        <p:nvPicPr>
          <p:cNvPr id="31" name="Google Shape;31;p50"/>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32" name="Google Shape;32;p50">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33" name="Google Shape;33;p50">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34" name="Google Shape;34;p50">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Breaker_Blue">
  <p:cSld name="2_Section Breaker_Blue">
    <p:spTree>
      <p:nvGrpSpPr>
        <p:cNvPr id="1" name="Shape 35"/>
        <p:cNvGrpSpPr/>
        <p:nvPr/>
      </p:nvGrpSpPr>
      <p:grpSpPr>
        <a:xfrm>
          <a:off x="0" y="0"/>
          <a:ext cx="0" cy="0"/>
          <a:chOff x="0" y="0"/>
          <a:chExt cx="0" cy="0"/>
        </a:xfrm>
      </p:grpSpPr>
      <p:sp>
        <p:nvSpPr>
          <p:cNvPr id="36" name="Google Shape;36;p51"/>
          <p:cNvSpPr/>
          <p:nvPr/>
        </p:nvSpPr>
        <p:spPr>
          <a:xfrm>
            <a:off x="0" y="-1"/>
            <a:ext cx="1220147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51"/>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1"/>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
        <p:cNvGrpSpPr/>
        <p:nvPr/>
      </p:nvGrpSpPr>
      <p:grpSpPr>
        <a:xfrm>
          <a:off x="0" y="0"/>
          <a:ext cx="0" cy="0"/>
          <a:chOff x="0" y="0"/>
          <a:chExt cx="0" cy="0"/>
        </a:xfrm>
      </p:grpSpPr>
      <p:sp>
        <p:nvSpPr>
          <p:cNvPr id="40" name="Google Shape;40;p52"/>
          <p:cNvSpPr/>
          <p:nvPr/>
        </p:nvSpPr>
        <p:spPr>
          <a:xfrm>
            <a:off x="0" y="-1"/>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2"/>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Breaker_Red">
  <p:cSld name="2_Section Breaker_Red">
    <p:bg>
      <p:bgPr>
        <a:solidFill>
          <a:srgbClr val="E53E51"/>
        </a:solidFill>
        <a:effectLst/>
      </p:bgPr>
    </p:bg>
    <p:spTree>
      <p:nvGrpSpPr>
        <p:cNvPr id="1" name="Shape 43"/>
        <p:cNvGrpSpPr/>
        <p:nvPr/>
      </p:nvGrpSpPr>
      <p:grpSpPr>
        <a:xfrm>
          <a:off x="0" y="0"/>
          <a:ext cx="0" cy="0"/>
          <a:chOff x="0" y="0"/>
          <a:chExt cx="0" cy="0"/>
        </a:xfrm>
      </p:grpSpPr>
      <p:sp>
        <p:nvSpPr>
          <p:cNvPr id="44" name="Google Shape;44;p53"/>
          <p:cNvSpPr/>
          <p:nvPr/>
        </p:nvSpPr>
        <p:spPr>
          <a:xfrm>
            <a:off x="0" y="-1"/>
            <a:ext cx="1220147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3"/>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lumn_Bios">
  <p:cSld name="3_Two Column_Bios">
    <p:spTree>
      <p:nvGrpSpPr>
        <p:cNvPr id="1" name="Shape 47"/>
        <p:cNvGrpSpPr/>
        <p:nvPr/>
      </p:nvGrpSpPr>
      <p:grpSpPr>
        <a:xfrm>
          <a:off x="0" y="0"/>
          <a:ext cx="0" cy="0"/>
          <a:chOff x="0" y="0"/>
          <a:chExt cx="0" cy="0"/>
        </a:xfrm>
      </p:grpSpPr>
      <p:sp>
        <p:nvSpPr>
          <p:cNvPr id="48" name="Google Shape;48;p54"/>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 name="Google Shape;49;p54">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50" name="Google Shape;50;p54">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51" name="Google Shape;51;p54">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52" name="Google Shape;52;p54">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53" name="Google Shape;53;p54">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54" name="Google Shape;54;p54"/>
          <p:cNvPicPr preferRelativeResize="0"/>
          <p:nvPr/>
        </p:nvPicPr>
        <p:blipFill rotWithShape="1">
          <a:blip r:embed="rId8">
            <a:alphaModFix/>
          </a:blip>
          <a:srcRect/>
          <a:stretch/>
        </p:blipFill>
        <p:spPr>
          <a:xfrm rot="-5400000">
            <a:off x="-4461520" y="1421450"/>
            <a:ext cx="10181153" cy="4015102"/>
          </a:xfrm>
          <a:prstGeom prst="rect">
            <a:avLst/>
          </a:prstGeom>
          <a:noFill/>
          <a:ln>
            <a:noFill/>
          </a:ln>
        </p:spPr>
      </p:pic>
      <p:pic>
        <p:nvPicPr>
          <p:cNvPr id="55" name="Google Shape;55;p54"/>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56" name="Google Shape;56;p54"/>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4"/>
          <p:cNvSpPr>
            <a:spLocks noGrp="1"/>
          </p:cNvSpPr>
          <p:nvPr>
            <p:ph type="pic" idx="2"/>
          </p:nvPr>
        </p:nvSpPr>
        <p:spPr>
          <a:xfrm>
            <a:off x="1115755" y="2561389"/>
            <a:ext cx="1329472" cy="1630267"/>
          </a:xfrm>
          <a:prstGeom prst="roundRect">
            <a:avLst>
              <a:gd name="adj" fmla="val 16667"/>
            </a:avLst>
          </a:prstGeom>
          <a:solidFill>
            <a:schemeClr val="lt2"/>
          </a:solidFill>
          <a:ln>
            <a:noFill/>
          </a:ln>
        </p:spPr>
      </p:sp>
      <p:sp>
        <p:nvSpPr>
          <p:cNvPr id="58" name="Google Shape;58;p54"/>
          <p:cNvSpPr txBox="1">
            <a:spLocks noGrp="1"/>
          </p:cNvSpPr>
          <p:nvPr>
            <p:ph type="body" idx="3"/>
          </p:nvPr>
        </p:nvSpPr>
        <p:spPr>
          <a:xfrm>
            <a:off x="2781086" y="2611618"/>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4"/>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0" name="Google Shape;60;p54"/>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4"/>
          <p:cNvSpPr>
            <a:spLocks noGrp="1"/>
          </p:cNvSpPr>
          <p:nvPr>
            <p:ph type="pic" idx="5"/>
          </p:nvPr>
        </p:nvSpPr>
        <p:spPr>
          <a:xfrm>
            <a:off x="6307219" y="2561389"/>
            <a:ext cx="1329472" cy="1630267"/>
          </a:xfrm>
          <a:prstGeom prst="roundRect">
            <a:avLst>
              <a:gd name="adj" fmla="val 16667"/>
            </a:avLst>
          </a:prstGeom>
          <a:solidFill>
            <a:schemeClr val="lt2"/>
          </a:solidFill>
          <a:ln>
            <a:noFill/>
          </a:ln>
        </p:spPr>
      </p:sp>
      <p:sp>
        <p:nvSpPr>
          <p:cNvPr id="62" name="Google Shape;62;p54"/>
          <p:cNvSpPr txBox="1">
            <a:spLocks noGrp="1"/>
          </p:cNvSpPr>
          <p:nvPr>
            <p:ph type="body" idx="6"/>
          </p:nvPr>
        </p:nvSpPr>
        <p:spPr>
          <a:xfrm>
            <a:off x="8001964" y="2561389"/>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4"/>
          <p:cNvSpPr txBox="1">
            <a:spLocks noGrp="1"/>
          </p:cNvSpPr>
          <p:nvPr>
            <p:ph type="body" idx="7"/>
          </p:nvPr>
        </p:nvSpPr>
        <p:spPr>
          <a:xfrm>
            <a:off x="940760"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4"/>
          <p:cNvSpPr txBox="1">
            <a:spLocks noGrp="1"/>
          </p:cNvSpPr>
          <p:nvPr>
            <p:ph type="body" idx="8"/>
          </p:nvPr>
        </p:nvSpPr>
        <p:spPr>
          <a:xfrm>
            <a:off x="6132224"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4">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66" name="Google Shape;66;p54">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plit Photo_Double">
  <p:cSld name="4_Split Photo_Double">
    <p:spTree>
      <p:nvGrpSpPr>
        <p:cNvPr id="1" name="Shape 67"/>
        <p:cNvGrpSpPr/>
        <p:nvPr/>
      </p:nvGrpSpPr>
      <p:grpSpPr>
        <a:xfrm>
          <a:off x="0" y="0"/>
          <a:ext cx="0" cy="0"/>
          <a:chOff x="0" y="0"/>
          <a:chExt cx="0" cy="0"/>
        </a:xfrm>
      </p:grpSpPr>
      <p:pic>
        <p:nvPicPr>
          <p:cNvPr id="68" name="Google Shape;68;p55"/>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69" name="Google Shape;69;p55"/>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a:spLocks noGrp="1"/>
          </p:cNvSpPr>
          <p:nvPr>
            <p:ph type="pic" idx="2"/>
          </p:nvPr>
        </p:nvSpPr>
        <p:spPr>
          <a:xfrm>
            <a:off x="7417484" y="672895"/>
            <a:ext cx="3567327" cy="2481774"/>
          </a:xfrm>
          <a:prstGeom prst="roundRect">
            <a:avLst>
              <a:gd name="adj" fmla="val 16667"/>
            </a:avLst>
          </a:prstGeom>
          <a:solidFill>
            <a:schemeClr val="lt2"/>
          </a:solidFill>
          <a:ln>
            <a:noFill/>
          </a:ln>
        </p:spPr>
      </p:sp>
      <p:sp>
        <p:nvSpPr>
          <p:cNvPr id="71" name="Google Shape;71;p55"/>
          <p:cNvSpPr>
            <a:spLocks noGrp="1"/>
          </p:cNvSpPr>
          <p:nvPr>
            <p:ph type="pic" idx="3"/>
          </p:nvPr>
        </p:nvSpPr>
        <p:spPr>
          <a:xfrm>
            <a:off x="7433126" y="3553943"/>
            <a:ext cx="3567327" cy="2481774"/>
          </a:xfrm>
          <a:prstGeom prst="roundRect">
            <a:avLst>
              <a:gd name="adj" fmla="val 16667"/>
            </a:avLst>
          </a:prstGeom>
          <a:solidFill>
            <a:schemeClr val="lt2"/>
          </a:solidFill>
          <a:ln>
            <a:noFill/>
          </a:ln>
        </p:spPr>
      </p:sp>
      <p:sp>
        <p:nvSpPr>
          <p:cNvPr id="72" name="Google Shape;72;p55"/>
          <p:cNvSpPr txBox="1">
            <a:spLocks noGrp="1"/>
          </p:cNvSpPr>
          <p:nvPr>
            <p:ph type="body" idx="4"/>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5"/>
          <p:cNvSpPr txBox="1">
            <a:spLocks noGrp="1"/>
          </p:cNvSpPr>
          <p:nvPr>
            <p:ph type="body" idx="5"/>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5"/>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5" name="Google Shape;75;p55"/>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55">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77" name="Google Shape;77;p55">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78" name="Google Shape;78;p55">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79" name="Google Shape;79;p55">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80" name="Google Shape;80;p55"/>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81" name="Google Shape;81;p55">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82" name="Google Shape;82;p55">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83" name="Google Shape;83;p55">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Split Photo_Single">
  <p:cSld name="5_Split Photo_Single">
    <p:spTree>
      <p:nvGrpSpPr>
        <p:cNvPr id="1" name="Shape 84"/>
        <p:cNvGrpSpPr/>
        <p:nvPr/>
      </p:nvGrpSpPr>
      <p:grpSpPr>
        <a:xfrm>
          <a:off x="0" y="0"/>
          <a:ext cx="0" cy="0"/>
          <a:chOff x="0" y="0"/>
          <a:chExt cx="0" cy="0"/>
        </a:xfrm>
      </p:grpSpPr>
      <p:pic>
        <p:nvPicPr>
          <p:cNvPr id="85" name="Google Shape;85;p56"/>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86" name="Google Shape;86;p56"/>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6"/>
          <p:cNvSpPr>
            <a:spLocks noGrp="1"/>
          </p:cNvSpPr>
          <p:nvPr>
            <p:ph type="pic" idx="2"/>
          </p:nvPr>
        </p:nvSpPr>
        <p:spPr>
          <a:xfrm>
            <a:off x="7417484" y="672895"/>
            <a:ext cx="3567327" cy="5362780"/>
          </a:xfrm>
          <a:prstGeom prst="roundRect">
            <a:avLst>
              <a:gd name="adj" fmla="val 16667"/>
            </a:avLst>
          </a:prstGeom>
          <a:solidFill>
            <a:schemeClr val="lt2"/>
          </a:solidFill>
          <a:ln>
            <a:noFill/>
          </a:ln>
        </p:spPr>
      </p:sp>
      <p:sp>
        <p:nvSpPr>
          <p:cNvPr id="88" name="Google Shape;88;p56"/>
          <p:cNvSpPr txBox="1">
            <a:spLocks noGrp="1"/>
          </p:cNvSpPr>
          <p:nvPr>
            <p:ph type="body" idx="3"/>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6"/>
          <p:cNvSpPr txBox="1">
            <a:spLocks noGrp="1"/>
          </p:cNvSpPr>
          <p:nvPr>
            <p:ph type="body" idx="4"/>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6"/>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91" name="Google Shape;91;p56"/>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p56">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93" name="Google Shape;93;p56">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94" name="Google Shape;94;p56">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95" name="Google Shape;95;p56">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96" name="Google Shape;96;p56"/>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97" name="Google Shape;97;p56">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98" name="Google Shape;98;p56">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99" name="Google Shape;99;p56">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wo Column">
  <p:cSld name="6_Two Column">
    <p:spTree>
      <p:nvGrpSpPr>
        <p:cNvPr id="1" name="Shape 100"/>
        <p:cNvGrpSpPr/>
        <p:nvPr/>
      </p:nvGrpSpPr>
      <p:grpSpPr>
        <a:xfrm>
          <a:off x="0" y="0"/>
          <a:ext cx="0" cy="0"/>
          <a:chOff x="0" y="0"/>
          <a:chExt cx="0" cy="0"/>
        </a:xfrm>
      </p:grpSpPr>
      <p:pic>
        <p:nvPicPr>
          <p:cNvPr id="101" name="Google Shape;101;p57"/>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02" name="Google Shape;102;p57"/>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7"/>
          <p:cNvSpPr txBox="1">
            <a:spLocks noGrp="1"/>
          </p:cNvSpPr>
          <p:nvPr>
            <p:ph type="body" idx="2"/>
          </p:nvPr>
        </p:nvSpPr>
        <p:spPr>
          <a:xfrm>
            <a:off x="1116014"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57"/>
          <p:cNvSpPr txBox="1">
            <a:spLocks noGrp="1"/>
          </p:cNvSpPr>
          <p:nvPr>
            <p:ph type="body" idx="3"/>
          </p:nvPr>
        </p:nvSpPr>
        <p:spPr>
          <a:xfrm>
            <a:off x="6298292"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7"/>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7"/>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07" name="Google Shape;107;p57"/>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 name="Google Shape;108;p57">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09" name="Google Shape;109;p57">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10" name="Google Shape;110;p57">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11" name="Google Shape;111;p57">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12" name="Google Shape;112;p57"/>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13" name="Google Shape;113;p57">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14" name="Google Shape;114;p57">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15" name="Google Shape;115;p57">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A7DE1"/>
              </a:buClr>
              <a:buSzPts val="4400"/>
              <a:buFont typeface="Arial"/>
              <a:buNone/>
              <a:defRPr sz="4400" b="1" i="0" u="none" strike="noStrike" cap="none">
                <a:solidFill>
                  <a:srgbClr val="2A7DE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partisanpolicy.org/blog/american-public-weighs-in-national-child-welfare-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partisanpolicy.org/policy-area/child-welfar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LMANNING@BIPARTISANPOLICY.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51371" y="2263564"/>
            <a:ext cx="12109806" cy="2305310"/>
          </a:xfrm>
          <a:prstGeom prst="rect">
            <a:avLst/>
          </a:prstGeom>
          <a:noFill/>
          <a:ln>
            <a:noFill/>
          </a:ln>
        </p:spPr>
        <p:txBody>
          <a:bodyPr spcFirstLastPara="1" wrap="square" lIns="91425" tIns="45700" rIns="91425" bIns="45700" anchor="t" anchorCtr="0">
            <a:noAutofit/>
          </a:bodyPr>
          <a:lstStyle/>
          <a:p>
            <a:pPr marL="0" indent="0">
              <a:spcBef>
                <a:spcPts val="0"/>
              </a:spcBef>
              <a:buSzPts val="4400"/>
            </a:pPr>
            <a:r>
              <a:rPr lang="en-US" sz="4800" dirty="0">
                <a:latin typeface="Styrene A Black"/>
                <a:sym typeface="Arial"/>
              </a:rPr>
              <a:t>The Public Weighs </a:t>
            </a:r>
            <a:r>
              <a:rPr lang="en-US" sz="4800" dirty="0">
                <a:latin typeface="Styrene A Black"/>
              </a:rPr>
              <a:t>in </a:t>
            </a:r>
            <a:r>
              <a:rPr lang="en-US" sz="4800" dirty="0">
                <a:latin typeface="Styrene A Black"/>
                <a:sym typeface="Arial"/>
              </a:rPr>
              <a:t>on Nation’s Child Welfare System:</a:t>
            </a:r>
            <a:r>
              <a:rPr lang="en-US" sz="4800" dirty="0">
                <a:latin typeface="Styrene A Black"/>
              </a:rPr>
              <a:t> </a:t>
            </a:r>
            <a:endParaRPr sz="4800" dirty="0">
              <a:latin typeface="Styrene A Black" pitchFamily="50" charset="0"/>
              <a:sym typeface="Arial"/>
            </a:endParaRPr>
          </a:p>
          <a:p>
            <a:pPr marL="0" lvl="0" indent="0" algn="ctr" rtl="0">
              <a:lnSpc>
                <a:spcPct val="100000"/>
              </a:lnSpc>
              <a:spcBef>
                <a:spcPts val="0"/>
              </a:spcBef>
              <a:spcAft>
                <a:spcPts val="0"/>
              </a:spcAft>
              <a:buClr>
                <a:schemeClr val="lt1"/>
              </a:buClr>
              <a:buSzPts val="4400"/>
              <a:buNone/>
            </a:pPr>
            <a:r>
              <a:rPr lang="en-US" sz="4800" dirty="0">
                <a:latin typeface="Styrene A Black"/>
                <a:sym typeface="Arial"/>
              </a:rPr>
              <a:t>How Party Affiliation Affects Views and Perceptions</a:t>
            </a:r>
            <a:endParaRPr sz="4800" dirty="0">
              <a:latin typeface="Styrene A Black"/>
            </a:endParaRPr>
          </a:p>
        </p:txBody>
      </p:sp>
      <p:sp>
        <p:nvSpPr>
          <p:cNvPr id="218" name="Google Shape;218;p1"/>
          <p:cNvSpPr txBox="1">
            <a:spLocks noGrp="1"/>
          </p:cNvSpPr>
          <p:nvPr>
            <p:ph type="body" idx="2"/>
          </p:nvPr>
        </p:nvSpPr>
        <p:spPr>
          <a:xfrm>
            <a:off x="0" y="4979840"/>
            <a:ext cx="12192000" cy="6961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800"/>
              <a:buNone/>
            </a:pPr>
            <a:endParaRPr lang="en-US" dirty="0">
              <a:latin typeface="Styrene A Regular" pitchFamily="50" charset="0"/>
              <a:sym typeface="Arial"/>
            </a:endParaRPr>
          </a:p>
          <a:p>
            <a:pPr marL="0" lvl="0" indent="0" algn="ctr" rtl="0">
              <a:lnSpc>
                <a:spcPct val="90000"/>
              </a:lnSpc>
              <a:spcBef>
                <a:spcPts val="0"/>
              </a:spcBef>
              <a:spcAft>
                <a:spcPts val="0"/>
              </a:spcAft>
              <a:buClr>
                <a:schemeClr val="lt1"/>
              </a:buClr>
              <a:buSzPts val="1800"/>
              <a:buNone/>
            </a:pPr>
            <a:r>
              <a:rPr lang="en-US" dirty="0">
                <a:latin typeface="Styrene A Regular"/>
                <a:sym typeface="Arial"/>
              </a:rPr>
              <a:t>January </a:t>
            </a:r>
            <a:r>
              <a:rPr lang="en-US" dirty="0">
                <a:latin typeface="Styrene A Regular"/>
              </a:rPr>
              <a:t>2024</a:t>
            </a:r>
            <a:endParaRPr dirty="0">
              <a:latin typeface="Styrene A Regular"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838691" y="494853"/>
            <a:ext cx="8734728" cy="54211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solidFill>
                  <a:srgbClr val="3C618C"/>
                </a:solidFill>
                <a:latin typeface="Styrene A Black"/>
              </a:rPr>
              <a:t>Key Takeaways on Perceptions of Child Neglect and Abuse</a:t>
            </a:r>
            <a:endParaRPr sz="2800" dirty="0">
              <a:solidFill>
                <a:srgbClr val="3C618C"/>
              </a:solidFill>
              <a:latin typeface="Styrene A Black" pitchFamily="50" charset="0"/>
            </a:endParaRPr>
          </a:p>
        </p:txBody>
      </p:sp>
      <p:sp>
        <p:nvSpPr>
          <p:cNvPr id="244" name="Google Shape;244;p4"/>
          <p:cNvSpPr txBox="1">
            <a:spLocks noGrp="1"/>
          </p:cNvSpPr>
          <p:nvPr>
            <p:ph type="body" idx="4"/>
          </p:nvPr>
        </p:nvSpPr>
        <p:spPr>
          <a:xfrm>
            <a:off x="943780" y="1713104"/>
            <a:ext cx="10066092" cy="3058401"/>
          </a:xfrm>
          <a:prstGeom prst="rect">
            <a:avLst/>
          </a:prstGeom>
          <a:noFill/>
          <a:ln>
            <a:noFill/>
          </a:ln>
        </p:spPr>
        <p:txBody>
          <a:bodyPr spcFirstLastPara="1" wrap="square" lIns="91425" tIns="45700" rIns="91425" bIns="45700" anchor="t" anchorCtr="0">
            <a:noAutofit/>
          </a:bodyPr>
          <a:lstStyle/>
          <a:p>
            <a:pPr marL="628650" lvl="1">
              <a:spcBef>
                <a:spcPts val="0"/>
              </a:spcBef>
              <a:spcAft>
                <a:spcPts val="1500"/>
              </a:spcAft>
              <a:buSzPts val="2000"/>
              <a:buFont typeface="Arial" panose="020B0604020202020204" pitchFamily="34" charset="0"/>
              <a:buChar char="•"/>
            </a:pPr>
            <a:r>
              <a:rPr lang="en-US" sz="2000" dirty="0">
                <a:latin typeface="Styrene A Regular"/>
              </a:rPr>
              <a:t>Most Americans believe that parents who have been NEGLECTFUL can provide safe and nurturing care when they receive needed support. Democrats (78%) are more likely than Republicans (69%) to agree with this. [Slide 14, 15]</a:t>
            </a:r>
            <a:endParaRPr lang="en-US" dirty="0"/>
          </a:p>
          <a:p>
            <a:pPr marL="628650" lvl="1">
              <a:spcBef>
                <a:spcPts val="0"/>
              </a:spcBef>
              <a:spcAft>
                <a:spcPts val="600"/>
              </a:spcAft>
              <a:buSzPts val="2000"/>
              <a:buFont typeface="Arial" panose="020B0604020202020204" pitchFamily="34" charset="0"/>
            </a:pPr>
            <a:r>
              <a:rPr lang="en-US" sz="2000" dirty="0">
                <a:latin typeface="Styrene A Regular"/>
              </a:rPr>
              <a:t>Americans, regardless of political affiliation, are less confident that parents who have been ABUSIVE can provide safe and nurturing care. [Slide 14] </a:t>
            </a:r>
            <a:endParaRPr lang="en-US" sz="2000" dirty="0">
              <a:latin typeface="Styrene A Regular" pitchFamily="50" charset="0"/>
            </a:endParaRPr>
          </a:p>
          <a:p>
            <a:pPr marL="628650" lvl="1" algn="l" rtl="0">
              <a:spcBef>
                <a:spcPts val="0"/>
              </a:spcBef>
              <a:spcAft>
                <a:spcPts val="600"/>
              </a:spcAft>
              <a:buClr>
                <a:schemeClr val="dk1"/>
              </a:buClr>
              <a:buSzPts val="2000"/>
              <a:buFont typeface="Arial" panose="020B0604020202020204" pitchFamily="34" charset="0"/>
              <a:buChar char="•"/>
            </a:pPr>
            <a:endParaRPr lang="en-US" sz="1600" dirty="0">
              <a:latin typeface="Styrene A Regular" pitchFamily="50" charset="0"/>
            </a:endParaRPr>
          </a:p>
          <a:p>
            <a:pPr marL="628650" lvl="1" indent="-171450">
              <a:lnSpc>
                <a:spcPct val="100000"/>
              </a:lnSpc>
              <a:spcBef>
                <a:spcPts val="0"/>
              </a:spcBef>
              <a:spcAft>
                <a:spcPts val="600"/>
              </a:spcAft>
              <a:buSzPts val="2000"/>
              <a:buFont typeface="Arial"/>
              <a:buChar char="•"/>
            </a:pPr>
            <a:endParaRPr lang="en-US" dirty="0">
              <a:latin typeface="Styrene A Regular" pitchFamily="50" charset="0"/>
            </a:endParaRPr>
          </a:p>
          <a:p>
            <a:pPr marL="628650" lvl="1" indent="-171450">
              <a:spcBef>
                <a:spcPts val="0"/>
              </a:spcBef>
              <a:spcAft>
                <a:spcPts val="600"/>
              </a:spcAft>
              <a:buSzPts val="2000"/>
              <a:buFont typeface="Arial"/>
              <a:buChar char="•"/>
            </a:pPr>
            <a:endParaRPr lang="en-US" dirty="0">
              <a:latin typeface="Styrene A Regular" pitchFamily="50" charset="0"/>
            </a:endParaRPr>
          </a:p>
          <a:p>
            <a:pPr marL="171450" indent="-171450">
              <a:spcBef>
                <a:spcPts val="0"/>
              </a:spcBef>
              <a:buSzPts val="2000"/>
              <a:buFont typeface="Arial" panose="020B0604020202020204" pitchFamily="34" charset="0"/>
              <a:buChar char="•"/>
            </a:pPr>
            <a:endParaRPr lang="en-US" sz="1600" dirty="0">
              <a:latin typeface="Styrene A Regular" pitchFamily="50" charset="0"/>
            </a:endParaRPr>
          </a:p>
        </p:txBody>
      </p:sp>
    </p:spTree>
    <p:extLst>
      <p:ext uri="{BB962C8B-B14F-4D97-AF65-F5344CB8AC3E}">
        <p14:creationId xmlns:p14="http://schemas.microsoft.com/office/powerpoint/2010/main" val="410318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
          <p:cNvSpPr txBox="1">
            <a:spLocks noGrp="1"/>
          </p:cNvSpPr>
          <p:nvPr>
            <p:ph type="body" idx="2"/>
          </p:nvPr>
        </p:nvSpPr>
        <p:spPr>
          <a:xfrm>
            <a:off x="1087380" y="389983"/>
            <a:ext cx="10017240" cy="64030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solidFill>
                  <a:srgbClr val="3C618C"/>
                </a:solidFill>
                <a:latin typeface="Styrene A Black"/>
              </a:rPr>
              <a:t>Which of the following factors do you think are </a:t>
            </a:r>
            <a:r>
              <a:rPr lang="en-US" sz="2800" u="sng" dirty="0">
                <a:solidFill>
                  <a:srgbClr val="3C618C"/>
                </a:solidFill>
                <a:latin typeface="Styrene A Black"/>
              </a:rPr>
              <a:t>significant contributors</a:t>
            </a:r>
            <a:r>
              <a:rPr lang="en-US" sz="2800" dirty="0">
                <a:solidFill>
                  <a:srgbClr val="3C618C"/>
                </a:solidFill>
                <a:latin typeface="Styrene A Black"/>
              </a:rPr>
              <a:t> to why CHILD NEGLECT occurs? </a:t>
            </a:r>
            <a:endParaRPr lang="en-US" sz="2800" dirty="0">
              <a:solidFill>
                <a:srgbClr val="3C618C"/>
              </a:solidFill>
              <a:latin typeface="Styrene A Black" pitchFamily="50" charset="0"/>
            </a:endParaRPr>
          </a:p>
        </p:txBody>
      </p:sp>
      <p:sp>
        <p:nvSpPr>
          <p:cNvPr id="255" name="Google Shape;255;p7"/>
          <p:cNvSpPr txBox="1"/>
          <p:nvPr/>
        </p:nvSpPr>
        <p:spPr>
          <a:xfrm>
            <a:off x="9233913" y="5897324"/>
            <a:ext cx="215733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dirty="0">
                <a:solidFill>
                  <a:schemeClr val="dk1"/>
                </a:solidFill>
                <a:latin typeface="Styrene A Regular" pitchFamily="50" charset="0"/>
              </a:rPr>
              <a:t>Responses reflect top five responses for the total population broken down by party affiliation. </a:t>
            </a:r>
            <a:endParaRPr sz="1000" i="1" dirty="0">
              <a:latin typeface="Styrene A Regular" pitchFamily="50" charset="0"/>
            </a:endParaRPr>
          </a:p>
        </p:txBody>
      </p:sp>
      <p:pic>
        <p:nvPicPr>
          <p:cNvPr id="3" name="Picture 2">
            <a:extLst>
              <a:ext uri="{FF2B5EF4-FFF2-40B4-BE49-F238E27FC236}">
                <a16:creationId xmlns:a16="http://schemas.microsoft.com/office/drawing/2014/main" id="{2CA35945-9BE6-1DED-38EA-EDDE28223DFC}"/>
              </a:ext>
            </a:extLst>
          </p:cNvPr>
          <p:cNvPicPr>
            <a:picLocks noChangeAspect="1"/>
          </p:cNvPicPr>
          <p:nvPr/>
        </p:nvPicPr>
        <p:blipFill>
          <a:blip r:embed="rId3"/>
          <a:stretch>
            <a:fillRect/>
          </a:stretch>
        </p:blipFill>
        <p:spPr>
          <a:xfrm>
            <a:off x="2736887" y="1393090"/>
            <a:ext cx="6258072" cy="52120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txBox="1">
            <a:spLocks noGrp="1"/>
          </p:cNvSpPr>
          <p:nvPr>
            <p:ph type="body" idx="2"/>
          </p:nvPr>
        </p:nvSpPr>
        <p:spPr>
          <a:xfrm>
            <a:off x="1068512" y="489925"/>
            <a:ext cx="1024558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solidFill>
                  <a:srgbClr val="3C618C"/>
                </a:solidFill>
                <a:latin typeface="Styrene A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Which of the following factors do you think is typically the </a:t>
            </a:r>
            <a:r>
              <a:rPr lang="en-US" sz="2800" u="sng" dirty="0">
                <a:solidFill>
                  <a:srgbClr val="3C618C"/>
                </a:solidFill>
                <a:latin typeface="Styrene A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primary cause</a:t>
            </a:r>
            <a:r>
              <a:rPr lang="en-US" sz="2800" dirty="0">
                <a:solidFill>
                  <a:srgbClr val="3C618C"/>
                </a:solidFill>
                <a:latin typeface="Styrene A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 </a:t>
            </a:r>
            <a:r>
              <a:rPr lang="en-US" sz="2800" dirty="0">
                <a:solidFill>
                  <a:srgbClr val="3C618C"/>
                </a:solidFill>
                <a:latin typeface="Styrene A Bla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of CHILD NEGLECT? </a:t>
            </a:r>
            <a:endParaRPr lang="en-US" sz="2800" dirty="0">
              <a:solidFill>
                <a:srgbClr val="3C618C"/>
              </a:solidFill>
              <a:latin typeface="Styrene A Black" pitchFamily="50"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endParaRPr>
          </a:p>
        </p:txBody>
      </p:sp>
      <p:sp>
        <p:nvSpPr>
          <p:cNvPr id="270" name="Google Shape;270;p9"/>
          <p:cNvSpPr txBox="1"/>
          <p:nvPr/>
        </p:nvSpPr>
        <p:spPr>
          <a:xfrm>
            <a:off x="9222092" y="5945557"/>
            <a:ext cx="2190144" cy="707846"/>
          </a:xfrm>
          <a:prstGeom prst="rect">
            <a:avLst/>
          </a:prstGeom>
          <a:noFill/>
          <a:ln>
            <a:noFill/>
          </a:ln>
        </p:spPr>
        <p:txBody>
          <a:bodyPr spcFirstLastPara="1" wrap="square" lIns="91425" tIns="45700" rIns="91425" bIns="45700" anchor="t" anchorCtr="0">
            <a:spAutoFit/>
          </a:bodyPr>
          <a:lstStyle/>
          <a:p>
            <a:r>
              <a:rPr lang="en-US" sz="1000" i="1" dirty="0">
                <a:solidFill>
                  <a:schemeClr val="dk1"/>
                </a:solidFill>
                <a:latin typeface="Styrene A Regular" pitchFamily="50" charset="0"/>
              </a:rPr>
              <a:t>Responses reflect top five responses for the total population broken down by party affiliation. </a:t>
            </a:r>
            <a:endParaRPr lang="en-US" sz="1000" i="1" dirty="0">
              <a:latin typeface="Styrene A Regular" pitchFamily="50" charset="0"/>
            </a:endParaRPr>
          </a:p>
        </p:txBody>
      </p:sp>
      <p:pic>
        <p:nvPicPr>
          <p:cNvPr id="3" name="Picture 2">
            <a:extLst>
              <a:ext uri="{FF2B5EF4-FFF2-40B4-BE49-F238E27FC236}">
                <a16:creationId xmlns:a16="http://schemas.microsoft.com/office/drawing/2014/main" id="{D204C176-D075-21AC-8F85-BE78C81DB85D}"/>
              </a:ext>
            </a:extLst>
          </p:cNvPr>
          <p:cNvPicPr>
            <a:picLocks noChangeAspect="1"/>
          </p:cNvPicPr>
          <p:nvPr/>
        </p:nvPicPr>
        <p:blipFill>
          <a:blip r:embed="rId3"/>
          <a:stretch>
            <a:fillRect/>
          </a:stretch>
        </p:blipFill>
        <p:spPr>
          <a:xfrm>
            <a:off x="2813621" y="1537977"/>
            <a:ext cx="6258072" cy="52120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2"/>
          </p:nvPr>
        </p:nvSpPr>
        <p:spPr>
          <a:xfrm>
            <a:off x="1105488" y="545664"/>
            <a:ext cx="9795393" cy="6402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2800" dirty="0">
                <a:solidFill>
                  <a:srgbClr val="3C618C"/>
                </a:solidFill>
                <a:latin typeface="Styrene A Black"/>
              </a:rPr>
              <a:t>Which of the following factors do you think are </a:t>
            </a:r>
            <a:r>
              <a:rPr lang="en-US" sz="2800" u="sng" dirty="0">
                <a:solidFill>
                  <a:srgbClr val="3C618C"/>
                </a:solidFill>
                <a:latin typeface="Styrene A Black"/>
              </a:rPr>
              <a:t>significant contributors</a:t>
            </a:r>
            <a:r>
              <a:rPr lang="en-US" sz="2800" dirty="0">
                <a:solidFill>
                  <a:srgbClr val="3C618C"/>
                </a:solidFill>
                <a:latin typeface="Styrene A Black"/>
              </a:rPr>
              <a:t> to why CHILD ABUSE occurs?</a:t>
            </a:r>
          </a:p>
        </p:txBody>
      </p:sp>
      <p:pic>
        <p:nvPicPr>
          <p:cNvPr id="4" name="Picture 3">
            <a:extLst>
              <a:ext uri="{FF2B5EF4-FFF2-40B4-BE49-F238E27FC236}">
                <a16:creationId xmlns:a16="http://schemas.microsoft.com/office/drawing/2014/main" id="{D1D77B8F-7497-5B39-3BC2-65DA092A5D2B}"/>
              </a:ext>
            </a:extLst>
          </p:cNvPr>
          <p:cNvPicPr>
            <a:picLocks noChangeAspect="1"/>
          </p:cNvPicPr>
          <p:nvPr/>
        </p:nvPicPr>
        <p:blipFill>
          <a:blip r:embed="rId3"/>
          <a:stretch>
            <a:fillRect/>
          </a:stretch>
        </p:blipFill>
        <p:spPr>
          <a:xfrm>
            <a:off x="2913326" y="1695450"/>
            <a:ext cx="6098518" cy="5079194"/>
          </a:xfrm>
          <a:prstGeom prst="rect">
            <a:avLst/>
          </a:prstGeom>
        </p:spPr>
      </p:pic>
      <p:sp>
        <p:nvSpPr>
          <p:cNvPr id="3" name="Google Shape;255;p7">
            <a:extLst>
              <a:ext uri="{FF2B5EF4-FFF2-40B4-BE49-F238E27FC236}">
                <a16:creationId xmlns:a16="http://schemas.microsoft.com/office/drawing/2014/main" id="{D223F380-22B8-AC25-85C5-629E15127A54}"/>
              </a:ext>
            </a:extLst>
          </p:cNvPr>
          <p:cNvSpPr txBox="1"/>
          <p:nvPr/>
        </p:nvSpPr>
        <p:spPr>
          <a:xfrm>
            <a:off x="9216158" y="5624542"/>
            <a:ext cx="2157339"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dirty="0">
                <a:solidFill>
                  <a:schemeClr val="dk1"/>
                </a:solidFill>
                <a:latin typeface="Styrene A Regular" pitchFamily="50" charset="0"/>
              </a:rPr>
              <a:t>Responses reflect top five responses for the total population broken down by party affiliation. Respondents could “select all that apply.”</a:t>
            </a:r>
            <a:endParaRPr sz="1000" i="1" dirty="0">
              <a:latin typeface="Styrene A Regular" pitchFamily="50"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917320" y="503897"/>
            <a:ext cx="10357360"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a:rPr>
              <a:t>Which of the following factors do you think is typically the </a:t>
            </a:r>
            <a:r>
              <a:rPr lang="en-US" sz="2800" u="sng" dirty="0">
                <a:solidFill>
                  <a:srgbClr val="3C618C"/>
                </a:solidFill>
                <a:latin typeface="Styrene A Black"/>
              </a:rPr>
              <a:t>primary cause</a:t>
            </a:r>
            <a:r>
              <a:rPr lang="en-US" sz="2800" dirty="0">
                <a:solidFill>
                  <a:srgbClr val="3C618C"/>
                </a:solidFill>
                <a:latin typeface="Styrene A Black"/>
              </a:rPr>
              <a:t> of CHILD ABUSE?</a:t>
            </a:r>
          </a:p>
        </p:txBody>
      </p:sp>
      <p:sp>
        <p:nvSpPr>
          <p:cNvPr id="277" name="Google Shape;277;p8"/>
          <p:cNvSpPr txBox="1"/>
          <p:nvPr/>
        </p:nvSpPr>
        <p:spPr>
          <a:xfrm>
            <a:off x="9188109" y="5879759"/>
            <a:ext cx="2207491" cy="707846"/>
          </a:xfrm>
          <a:prstGeom prst="rect">
            <a:avLst/>
          </a:prstGeom>
          <a:noFill/>
          <a:ln>
            <a:noFill/>
          </a:ln>
        </p:spPr>
        <p:txBody>
          <a:bodyPr spcFirstLastPara="1" wrap="square" lIns="91425" tIns="45700" rIns="91425" bIns="45700" anchor="t" anchorCtr="0">
            <a:spAutoFit/>
          </a:bodyPr>
          <a:lstStyle/>
          <a:p>
            <a:r>
              <a:rPr lang="en-US" sz="1000" i="1" dirty="0">
                <a:solidFill>
                  <a:schemeClr val="dk1"/>
                </a:solidFill>
                <a:latin typeface="Styrene A Regular" pitchFamily="50" charset="0"/>
              </a:rPr>
              <a:t>Responses reflect top five responses for the total population broken down by party affiliation. </a:t>
            </a:r>
            <a:endParaRPr lang="en-US" sz="1000" i="1" dirty="0">
              <a:latin typeface="Styrene A Regular" pitchFamily="50" charset="0"/>
            </a:endParaRPr>
          </a:p>
        </p:txBody>
      </p:sp>
      <p:pic>
        <p:nvPicPr>
          <p:cNvPr id="3" name="Picture 2">
            <a:extLst>
              <a:ext uri="{FF2B5EF4-FFF2-40B4-BE49-F238E27FC236}">
                <a16:creationId xmlns:a16="http://schemas.microsoft.com/office/drawing/2014/main" id="{5FF105CB-08CA-F40E-7B2D-FC9E4068F923}"/>
              </a:ext>
            </a:extLst>
          </p:cNvPr>
          <p:cNvPicPr>
            <a:picLocks noChangeAspect="1"/>
          </p:cNvPicPr>
          <p:nvPr/>
        </p:nvPicPr>
        <p:blipFill>
          <a:blip r:embed="rId3"/>
          <a:stretch>
            <a:fillRect/>
          </a:stretch>
        </p:blipFill>
        <p:spPr>
          <a:xfrm>
            <a:off x="2930037" y="1509632"/>
            <a:ext cx="6258072" cy="52120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993520" y="631730"/>
            <a:ext cx="10357360" cy="553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Parental Neglect and Abuse</a:t>
            </a:r>
          </a:p>
        </p:txBody>
      </p:sp>
      <p:sp>
        <p:nvSpPr>
          <p:cNvPr id="277" name="Google Shape;277;p8"/>
          <p:cNvSpPr txBox="1"/>
          <p:nvPr/>
        </p:nvSpPr>
        <p:spPr>
          <a:xfrm>
            <a:off x="9363076" y="5961142"/>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3" name="Picture 2">
            <a:extLst>
              <a:ext uri="{FF2B5EF4-FFF2-40B4-BE49-F238E27FC236}">
                <a16:creationId xmlns:a16="http://schemas.microsoft.com/office/drawing/2014/main" id="{B1139B96-A83D-394D-A067-183A030030F0}"/>
              </a:ext>
            </a:extLst>
          </p:cNvPr>
          <p:cNvPicPr>
            <a:picLocks noChangeAspect="1"/>
          </p:cNvPicPr>
          <p:nvPr/>
        </p:nvPicPr>
        <p:blipFill>
          <a:blip r:embed="rId3"/>
          <a:stretch>
            <a:fillRect/>
          </a:stretch>
        </p:blipFill>
        <p:spPr>
          <a:xfrm>
            <a:off x="2844444" y="1386712"/>
            <a:ext cx="6258072" cy="5212080"/>
          </a:xfrm>
          <a:prstGeom prst="rect">
            <a:avLst/>
          </a:prstGeom>
        </p:spPr>
      </p:pic>
    </p:spTree>
    <p:extLst>
      <p:ext uri="{BB962C8B-B14F-4D97-AF65-F5344CB8AC3E}">
        <p14:creationId xmlns:p14="http://schemas.microsoft.com/office/powerpoint/2010/main" val="426577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body" idx="2"/>
          </p:nvPr>
        </p:nvSpPr>
        <p:spPr>
          <a:xfrm>
            <a:off x="1013100" y="326819"/>
            <a:ext cx="10356300" cy="12673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“Parents who have been NEGLECTFUL can provide safe and nurturing care for their children when they receive needed supports.” </a:t>
            </a:r>
          </a:p>
        </p:txBody>
      </p:sp>
      <p:pic>
        <p:nvPicPr>
          <p:cNvPr id="4" name="Picture 3">
            <a:extLst>
              <a:ext uri="{FF2B5EF4-FFF2-40B4-BE49-F238E27FC236}">
                <a16:creationId xmlns:a16="http://schemas.microsoft.com/office/drawing/2014/main" id="{735F6E46-1571-FDD4-28FF-13001ABB4B6A}"/>
              </a:ext>
            </a:extLst>
          </p:cNvPr>
          <p:cNvPicPr>
            <a:picLocks noChangeAspect="1"/>
          </p:cNvPicPr>
          <p:nvPr/>
        </p:nvPicPr>
        <p:blipFill>
          <a:blip r:embed="rId3"/>
          <a:stretch>
            <a:fillRect/>
          </a:stretch>
        </p:blipFill>
        <p:spPr>
          <a:xfrm>
            <a:off x="3214313" y="1497185"/>
            <a:ext cx="6258072" cy="52120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4" name="Picture 3">
            <a:extLst>
              <a:ext uri="{FF2B5EF4-FFF2-40B4-BE49-F238E27FC236}">
                <a16:creationId xmlns:a16="http://schemas.microsoft.com/office/drawing/2014/main" id="{61D6C220-0403-2A8F-15D4-86D5BCC3830D}"/>
              </a:ext>
            </a:extLst>
          </p:cNvPr>
          <p:cNvPicPr>
            <a:picLocks noChangeAspect="1"/>
          </p:cNvPicPr>
          <p:nvPr/>
        </p:nvPicPr>
        <p:blipFill>
          <a:blip r:embed="rId3"/>
          <a:stretch>
            <a:fillRect/>
          </a:stretch>
        </p:blipFill>
        <p:spPr>
          <a:xfrm>
            <a:off x="3043164" y="1585906"/>
            <a:ext cx="6258072" cy="5212080"/>
          </a:xfrm>
          <a:prstGeom prst="rect">
            <a:avLst/>
          </a:prstGeom>
        </p:spPr>
      </p:pic>
      <p:sp>
        <p:nvSpPr>
          <p:cNvPr id="283" name="Google Shape;283;p10"/>
          <p:cNvSpPr txBox="1">
            <a:spLocks noGrp="1"/>
          </p:cNvSpPr>
          <p:nvPr>
            <p:ph type="body" idx="2"/>
          </p:nvPr>
        </p:nvSpPr>
        <p:spPr>
          <a:xfrm>
            <a:off x="1017154" y="242379"/>
            <a:ext cx="10157692" cy="12673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am more understanding of parents involved in cases of child abuse or neglect if I know they are trying to get help or find a way out of their situation.”</a:t>
            </a:r>
          </a:p>
        </p:txBody>
      </p:sp>
    </p:spTree>
    <p:extLst>
      <p:ext uri="{BB962C8B-B14F-4D97-AF65-F5344CB8AC3E}">
        <p14:creationId xmlns:p14="http://schemas.microsoft.com/office/powerpoint/2010/main" val="260625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1"/>
          <p:cNvSpPr txBox="1">
            <a:spLocks noGrp="1"/>
          </p:cNvSpPr>
          <p:nvPr>
            <p:ph type="body" idx="2"/>
          </p:nvPr>
        </p:nvSpPr>
        <p:spPr>
          <a:xfrm>
            <a:off x="1132507" y="505729"/>
            <a:ext cx="9885890" cy="8629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think that most acts of child neglect or abuse are intentional or willful on the parent's part.”</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4" name="Picture 3">
            <a:extLst>
              <a:ext uri="{FF2B5EF4-FFF2-40B4-BE49-F238E27FC236}">
                <a16:creationId xmlns:a16="http://schemas.microsoft.com/office/drawing/2014/main" id="{02EC1B72-78EF-9384-A3C9-9ED34A739659}"/>
              </a:ext>
            </a:extLst>
          </p:cNvPr>
          <p:cNvPicPr>
            <a:picLocks noChangeAspect="1"/>
          </p:cNvPicPr>
          <p:nvPr/>
        </p:nvPicPr>
        <p:blipFill>
          <a:blip r:embed="rId3"/>
          <a:stretch>
            <a:fillRect/>
          </a:stretch>
        </p:blipFill>
        <p:spPr>
          <a:xfrm>
            <a:off x="2966964" y="1446370"/>
            <a:ext cx="6258072" cy="52120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txBox="1">
            <a:spLocks noGrp="1"/>
          </p:cNvSpPr>
          <p:nvPr>
            <p:ph type="body" idx="2"/>
          </p:nvPr>
        </p:nvSpPr>
        <p:spPr>
          <a:xfrm>
            <a:off x="1196543" y="295564"/>
            <a:ext cx="9798913" cy="13116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think that most acts of child neglect or abuse usually aren't the parent's fault, but rather a product of unfortunate circumstances.”</a:t>
            </a:r>
          </a:p>
        </p:txBody>
      </p:sp>
      <p:pic>
        <p:nvPicPr>
          <p:cNvPr id="4" name="Picture 3">
            <a:extLst>
              <a:ext uri="{FF2B5EF4-FFF2-40B4-BE49-F238E27FC236}">
                <a16:creationId xmlns:a16="http://schemas.microsoft.com/office/drawing/2014/main" id="{6A3F8E73-00BC-A879-21E9-1C28C3CEA6CD}"/>
              </a:ext>
            </a:extLst>
          </p:cNvPr>
          <p:cNvPicPr>
            <a:picLocks noChangeAspect="1"/>
          </p:cNvPicPr>
          <p:nvPr/>
        </p:nvPicPr>
        <p:blipFill>
          <a:blip r:embed="rId3"/>
          <a:stretch>
            <a:fillRect/>
          </a:stretch>
        </p:blipFill>
        <p:spPr>
          <a:xfrm>
            <a:off x="2966964" y="1545564"/>
            <a:ext cx="6258072" cy="5212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935283" y="410385"/>
            <a:ext cx="9056700" cy="5421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BPC’s Child Welfare Initiative </a:t>
            </a:r>
            <a:endParaRPr sz="2800">
              <a:solidFill>
                <a:srgbClr val="3C618C"/>
              </a:solidFill>
              <a:latin typeface="Styrene A Black" pitchFamily="50" charset="0"/>
            </a:endParaRPr>
          </a:p>
        </p:txBody>
      </p:sp>
      <p:sp>
        <p:nvSpPr>
          <p:cNvPr id="244" name="Google Shape;244;p4"/>
          <p:cNvSpPr txBox="1">
            <a:spLocks noGrp="1"/>
          </p:cNvSpPr>
          <p:nvPr>
            <p:ph type="body" idx="4"/>
          </p:nvPr>
        </p:nvSpPr>
        <p:spPr>
          <a:xfrm>
            <a:off x="1181099" y="952500"/>
            <a:ext cx="9820275" cy="4165800"/>
          </a:xfrm>
          <a:prstGeom prst="rect">
            <a:avLst/>
          </a:prstGeom>
          <a:noFill/>
          <a:ln>
            <a:noFill/>
          </a:ln>
        </p:spPr>
        <p:txBody>
          <a:bodyPr spcFirstLastPara="1" wrap="square" lIns="91425" tIns="45700" rIns="91425" bIns="45700" anchor="t" anchorCtr="0">
            <a:noAutofit/>
          </a:bodyPr>
          <a:lstStyle/>
          <a:p>
            <a:pPr marL="457200" lvl="1" indent="0">
              <a:lnSpc>
                <a:spcPct val="100000"/>
              </a:lnSpc>
              <a:spcBef>
                <a:spcPts val="0"/>
              </a:spcBef>
              <a:spcAft>
                <a:spcPts val="600"/>
              </a:spcAft>
              <a:buSzPts val="2000"/>
              <a:buNone/>
            </a:pPr>
            <a:endParaRPr lang="en-US" sz="1200">
              <a:latin typeface="Styrene A Regular" pitchFamily="50" charset="0"/>
            </a:endParaRPr>
          </a:p>
          <a:p>
            <a:pPr marL="628650" lvl="1" indent="-171450">
              <a:lnSpc>
                <a:spcPct val="100000"/>
              </a:lnSpc>
              <a:spcBef>
                <a:spcPts val="0"/>
              </a:spcBef>
              <a:spcAft>
                <a:spcPts val="600"/>
              </a:spcAft>
              <a:buSzPts val="2000"/>
            </a:pPr>
            <a:endParaRPr lang="en-US" sz="1200">
              <a:latin typeface="Styrene A Regular" pitchFamily="50" charset="0"/>
            </a:endParaRPr>
          </a:p>
          <a:p>
            <a:pPr marL="171450" lvl="0" indent="-171450" algn="l" rtl="0">
              <a:lnSpc>
                <a:spcPct val="100000"/>
              </a:lnSpc>
              <a:spcBef>
                <a:spcPts val="0"/>
              </a:spcBef>
              <a:spcAft>
                <a:spcPts val="0"/>
              </a:spcAft>
              <a:buClr>
                <a:schemeClr val="dk1"/>
              </a:buClr>
              <a:buSzPts val="2000"/>
              <a:buFont typeface="Arial" panose="020B0604020202020204" pitchFamily="34" charset="0"/>
              <a:buChar char="•"/>
            </a:pPr>
            <a:endParaRPr lang="en-US" sz="1400">
              <a:latin typeface="Styrene A Regular" pitchFamily="50" charset="0"/>
            </a:endParaRPr>
          </a:p>
        </p:txBody>
      </p:sp>
      <p:sp>
        <p:nvSpPr>
          <p:cNvPr id="3" name="TextBox 2">
            <a:extLst>
              <a:ext uri="{FF2B5EF4-FFF2-40B4-BE49-F238E27FC236}">
                <a16:creationId xmlns:a16="http://schemas.microsoft.com/office/drawing/2014/main" id="{4F378895-A2DC-E425-B0E0-E5E23423C6C2}"/>
              </a:ext>
            </a:extLst>
          </p:cNvPr>
          <p:cNvSpPr txBox="1"/>
          <p:nvPr/>
        </p:nvSpPr>
        <p:spPr>
          <a:xfrm>
            <a:off x="935283" y="1038225"/>
            <a:ext cx="9982433" cy="4955203"/>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Styrene A Regular" pitchFamily="50" charset="0"/>
                <a:cs typeface="Arial" panose="020B0604020202020204" pitchFamily="34" charset="0"/>
              </a:rPr>
              <a:t>In July 2023, Harris Poll and the Bipartisan Policy Center conducted a </a:t>
            </a:r>
            <a:r>
              <a:rPr lang="en-US" sz="2000" dirty="0">
                <a:latin typeface="Styrene A Regular" pitchFamily="50" charset="0"/>
                <a:cs typeface="Arial" panose="020B0604020202020204" pitchFamily="34" charset="0"/>
                <a:hlinkClick r:id="rId3"/>
              </a:rPr>
              <a:t>groundbreaking national survey </a:t>
            </a:r>
            <a:r>
              <a:rPr lang="en-US" sz="2000" dirty="0">
                <a:latin typeface="Styrene A Regular" pitchFamily="50" charset="0"/>
                <a:cs typeface="Arial" panose="020B0604020202020204" pitchFamily="34" charset="0"/>
              </a:rPr>
              <a:t>to gauge public attitudes toward the U.S. child welfare system following the launch of BPC’s </a:t>
            </a:r>
            <a:r>
              <a:rPr lang="en-US" sz="2000" dirty="0">
                <a:latin typeface="Styrene A Regular" pitchFamily="50" charset="0"/>
                <a:cs typeface="Arial" panose="020B0604020202020204" pitchFamily="34" charset="0"/>
                <a:hlinkClick r:id="rId4"/>
              </a:rPr>
              <a:t>Child Welfare Initiative</a:t>
            </a:r>
            <a:r>
              <a:rPr lang="en-US" sz="2000" dirty="0">
                <a:latin typeface="Styrene A Regular" pitchFamily="50" charset="0"/>
                <a:cs typeface="Arial" panose="020B0604020202020204" pitchFamily="34" charset="0"/>
              </a:rPr>
              <a:t>. </a:t>
            </a:r>
          </a:p>
          <a:p>
            <a:pPr marL="285750" indent="-285750">
              <a:buFont typeface="Arial" panose="020B0604020202020204" pitchFamily="34" charset="0"/>
              <a:buChar char="•"/>
            </a:pPr>
            <a:endParaRPr lang="en-US" sz="2000" dirty="0">
              <a:latin typeface="Styrene A Regular" pitchFamily="50" charset="0"/>
              <a:cs typeface="Arial" panose="020B0604020202020204" pitchFamily="34" charset="0"/>
            </a:endParaRPr>
          </a:p>
          <a:p>
            <a:pPr marL="285750" indent="-285750">
              <a:buFont typeface="Arial" panose="020B0604020202020204" pitchFamily="34" charset="0"/>
              <a:buChar char="•"/>
            </a:pPr>
            <a:r>
              <a:rPr lang="en-US" sz="2000" dirty="0">
                <a:latin typeface="Styrene A Regular" pitchFamily="50" charset="0"/>
                <a:cs typeface="Arial" panose="020B0604020202020204" pitchFamily="34" charset="0"/>
              </a:rPr>
              <a:t>Building on recent state and federal reform efforts, BPC’s new Child Welfare Initiative will tackle key issues including preventing and responding to child neglect and abuse, adoption, foster care, and other areas with the goal of elevating a vision for protecting children and supporting families.</a:t>
            </a:r>
          </a:p>
          <a:p>
            <a:pPr marL="285750" indent="-285750">
              <a:buFont typeface="Arial" panose="020B0604020202020204" pitchFamily="34" charset="0"/>
              <a:buChar char="•"/>
            </a:pPr>
            <a:endParaRPr lang="en-US" sz="2000" dirty="0">
              <a:latin typeface="Styrene A Regular" pitchFamily="50" charset="0"/>
              <a:cs typeface="Arial" panose="020B0604020202020204" pitchFamily="34" charset="0"/>
            </a:endParaRPr>
          </a:p>
          <a:p>
            <a:pPr marL="285750" indent="-285750">
              <a:buFont typeface="Arial" panose="020B0604020202020204" pitchFamily="34" charset="0"/>
              <a:buChar char="•"/>
            </a:pPr>
            <a:r>
              <a:rPr lang="en-US" sz="2000" dirty="0">
                <a:latin typeface="Styrene A Regular" pitchFamily="50" charset="0"/>
                <a:cs typeface="Arial" panose="020B0604020202020204" pitchFamily="34" charset="0"/>
              </a:rPr>
              <a:t>Our poll findings show that </a:t>
            </a:r>
            <a:r>
              <a:rPr lang="en-US" sz="2000" b="1" dirty="0">
                <a:latin typeface="Styrene A Regular" pitchFamily="50" charset="0"/>
                <a:cs typeface="Arial" panose="020B0604020202020204" pitchFamily="34" charset="0"/>
              </a:rPr>
              <a:t>Americans—regardless of party affiliation—largely agree </a:t>
            </a:r>
            <a:r>
              <a:rPr lang="en-US" sz="2000" dirty="0">
                <a:latin typeface="Styrene A Regular" pitchFamily="50" charset="0"/>
                <a:cs typeface="Arial" panose="020B0604020202020204" pitchFamily="34" charset="0"/>
              </a:rPr>
              <a:t>on the challenges that the U.S. child welfare system faces, along with what should be prioritized in any future reforms. </a:t>
            </a:r>
          </a:p>
          <a:p>
            <a:endParaRPr lang="en-US" sz="1600" dirty="0">
              <a:latin typeface="Styrene A Regular" pitchFamily="50" charset="0"/>
              <a:cs typeface="Arial" panose="020B0604020202020204" pitchFamily="34" charset="0"/>
            </a:endParaRPr>
          </a:p>
        </p:txBody>
      </p:sp>
    </p:spTree>
    <p:extLst>
      <p:ext uri="{BB962C8B-B14F-4D97-AF65-F5344CB8AC3E}">
        <p14:creationId xmlns:p14="http://schemas.microsoft.com/office/powerpoint/2010/main" val="15501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4"/>
          <p:cNvSpPr txBox="1">
            <a:spLocks noGrp="1"/>
          </p:cNvSpPr>
          <p:nvPr>
            <p:ph type="body" idx="1"/>
          </p:nvPr>
        </p:nvSpPr>
        <p:spPr>
          <a:xfrm>
            <a:off x="1181527" y="2472145"/>
            <a:ext cx="10445393" cy="191371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lt1"/>
              </a:buClr>
              <a:buSzPts val="5400"/>
              <a:buNone/>
            </a:pPr>
            <a:r>
              <a:rPr lang="en-US" sz="4800" dirty="0">
                <a:latin typeface="Styrene A Black" pitchFamily="50" charset="0"/>
              </a:rPr>
              <a:t>Public Perceptions of the Ideal U.S. Child Welfare System</a:t>
            </a:r>
            <a:endParaRPr sz="4800" dirty="0">
              <a:latin typeface="Styrene A Black" pitchFamily="50"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2" y="682411"/>
            <a:ext cx="1012587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solidFill>
                  <a:srgbClr val="3C618C"/>
                </a:solidFill>
                <a:latin typeface="Styrene A Black"/>
              </a:rPr>
              <a:t>Key Takeaways on Perceptions of the Ideal Child Welfare System</a:t>
            </a:r>
            <a:endParaRPr lang="en-US" sz="2800" dirty="0">
              <a:solidFill>
                <a:srgbClr val="3C618C"/>
              </a:solidFill>
              <a:latin typeface="Styrene A Black" pitchFamily="50" charset="0"/>
            </a:endParaRPr>
          </a:p>
        </p:txBody>
      </p:sp>
      <p:sp>
        <p:nvSpPr>
          <p:cNvPr id="244" name="Google Shape;244;p4"/>
          <p:cNvSpPr txBox="1">
            <a:spLocks noGrp="1"/>
          </p:cNvSpPr>
          <p:nvPr>
            <p:ph type="body" idx="4"/>
          </p:nvPr>
        </p:nvSpPr>
        <p:spPr>
          <a:xfrm>
            <a:off x="612909" y="1712161"/>
            <a:ext cx="10709607" cy="5522853"/>
          </a:xfrm>
          <a:prstGeom prst="rect">
            <a:avLst/>
          </a:prstGeom>
          <a:noFill/>
          <a:ln>
            <a:noFill/>
          </a:ln>
        </p:spPr>
        <p:txBody>
          <a:bodyPr spcFirstLastPara="1" wrap="square" lIns="91425" tIns="45700" rIns="91425" bIns="45700" anchor="t" anchorCtr="0">
            <a:noAutofit/>
          </a:bodyPr>
          <a:lstStyle/>
          <a:p>
            <a:pPr marL="228600" indent="0">
              <a:spcAft>
                <a:spcPts val="1000"/>
              </a:spcAft>
              <a:buSzPts val="2000"/>
            </a:pPr>
            <a:r>
              <a:rPr lang="en-US" sz="2200" b="1" dirty="0">
                <a:latin typeface="Styrene A Regular" pitchFamily="50" charset="0"/>
              </a:rPr>
              <a:t>Americans have similar views on the role of government in responding to child neglect and abuse.</a:t>
            </a:r>
            <a:endParaRPr lang="en-US" sz="2200" dirty="0">
              <a:latin typeface="Styrene A Regular" pitchFamily="50" charset="0"/>
            </a:endParaRPr>
          </a:p>
          <a:p>
            <a:pPr lvl="1">
              <a:spcAft>
                <a:spcPts val="1000"/>
              </a:spcAft>
              <a:buSzPts val="2000"/>
              <a:buFont typeface="Arial" panose="020B0604020202020204" pitchFamily="34" charset="0"/>
              <a:buChar char="•"/>
            </a:pPr>
            <a:r>
              <a:rPr lang="en-US" sz="2000" dirty="0">
                <a:latin typeface="Styrene A Regular"/>
              </a:rPr>
              <a:t>There are significant differences in views on the proper balance between parents’ authority and  government's interest in ensuring the well-being of children when this question is asked generally. [Slide 23]</a:t>
            </a:r>
          </a:p>
          <a:p>
            <a:pPr lvl="1">
              <a:spcAft>
                <a:spcPts val="1000"/>
              </a:spcAft>
              <a:buSzPts val="2000"/>
              <a:buFont typeface="Arial" panose="020B0604020202020204" pitchFamily="34" charset="0"/>
              <a:buChar char="•"/>
            </a:pPr>
            <a:r>
              <a:rPr lang="en-US" sz="2000" dirty="0">
                <a:latin typeface="Styrene A Regular"/>
              </a:rPr>
              <a:t>But Americans agree that both government and community/religious organizations are needed to effectively respond to child neglect and abuse. [Slide 24]</a:t>
            </a:r>
          </a:p>
          <a:p>
            <a:pPr lvl="1">
              <a:spcAft>
                <a:spcPts val="1000"/>
              </a:spcAft>
              <a:buSzPts val="2000"/>
              <a:buFont typeface="Arial" panose="020B0604020202020204" pitchFamily="34" charset="0"/>
              <a:buChar char="•"/>
            </a:pPr>
            <a:r>
              <a:rPr lang="en-US" sz="2000" dirty="0">
                <a:latin typeface="Styrene A Regular"/>
              </a:rPr>
              <a:t>Americans agree that the child welfare system should strike a balance between protecting children and strengthening families' ability to care for children, though Democrats (54%) were more likely to lean towards strengthening families than Republicans (46%). [Slide 25]</a:t>
            </a:r>
            <a:endParaRPr lang="en-US" sz="2000" dirty="0"/>
          </a:p>
          <a:p>
            <a:pPr marL="0" indent="0">
              <a:spcBef>
                <a:spcPts val="0"/>
              </a:spcBef>
              <a:spcAft>
                <a:spcPts val="600"/>
              </a:spcAft>
              <a:buSzPts val="2000"/>
            </a:pPr>
            <a:endParaRPr lang="en-US" sz="1400" dirty="0">
              <a:latin typeface="Styrene A Regular"/>
            </a:endParaRPr>
          </a:p>
        </p:txBody>
      </p:sp>
    </p:spTree>
    <p:extLst>
      <p:ext uri="{BB962C8B-B14F-4D97-AF65-F5344CB8AC3E}">
        <p14:creationId xmlns:p14="http://schemas.microsoft.com/office/powerpoint/2010/main" val="365403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E402F0E6-7B74-15FC-1202-46BEB0E4AB41}"/>
            </a:ext>
          </a:extLst>
        </p:cNvPr>
        <p:cNvGrpSpPr/>
        <p:nvPr/>
      </p:nvGrpSpPr>
      <p:grpSpPr>
        <a:xfrm>
          <a:off x="0" y="0"/>
          <a:ext cx="0" cy="0"/>
          <a:chOff x="0" y="0"/>
          <a:chExt cx="0" cy="0"/>
        </a:xfrm>
      </p:grpSpPr>
      <p:sp>
        <p:nvSpPr>
          <p:cNvPr id="243" name="Google Shape;243;p4">
            <a:extLst>
              <a:ext uri="{FF2B5EF4-FFF2-40B4-BE49-F238E27FC236}">
                <a16:creationId xmlns:a16="http://schemas.microsoft.com/office/drawing/2014/main" id="{1A66D021-DB7E-B7A6-04DB-3890D7FDAFC9}"/>
              </a:ext>
            </a:extLst>
          </p:cNvPr>
          <p:cNvSpPr txBox="1">
            <a:spLocks noGrp="1"/>
          </p:cNvSpPr>
          <p:nvPr>
            <p:ph type="body" idx="2"/>
          </p:nvPr>
        </p:nvSpPr>
        <p:spPr>
          <a:xfrm>
            <a:off x="761861" y="554815"/>
            <a:ext cx="10200305"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solidFill>
                  <a:srgbClr val="3C618C"/>
                </a:solidFill>
                <a:latin typeface="Styrene A Black"/>
              </a:rPr>
              <a:t>Key Takeaways on Perceptions of the Ideal Child Welfare System</a:t>
            </a:r>
            <a:endParaRPr sz="2800" dirty="0">
              <a:solidFill>
                <a:srgbClr val="3C618C"/>
              </a:solidFill>
              <a:latin typeface="Styrene A Black" pitchFamily="50" charset="0"/>
            </a:endParaRPr>
          </a:p>
        </p:txBody>
      </p:sp>
      <p:sp>
        <p:nvSpPr>
          <p:cNvPr id="244" name="Google Shape;244;p4">
            <a:extLst>
              <a:ext uri="{FF2B5EF4-FFF2-40B4-BE49-F238E27FC236}">
                <a16:creationId xmlns:a16="http://schemas.microsoft.com/office/drawing/2014/main" id="{ACCE12BE-9E9B-0847-AAF5-2D1BF9B80241}"/>
              </a:ext>
            </a:extLst>
          </p:cNvPr>
          <p:cNvSpPr txBox="1">
            <a:spLocks noGrp="1"/>
          </p:cNvSpPr>
          <p:nvPr>
            <p:ph type="body" idx="4"/>
          </p:nvPr>
        </p:nvSpPr>
        <p:spPr>
          <a:xfrm>
            <a:off x="552893" y="1339315"/>
            <a:ext cx="10578933" cy="5522853"/>
          </a:xfrm>
          <a:prstGeom prst="rect">
            <a:avLst/>
          </a:prstGeom>
          <a:noFill/>
          <a:ln>
            <a:noFill/>
          </a:ln>
        </p:spPr>
        <p:txBody>
          <a:bodyPr spcFirstLastPara="1" wrap="square" lIns="91425" tIns="45700" rIns="91425" bIns="45700" anchor="t" anchorCtr="0">
            <a:noAutofit/>
          </a:bodyPr>
          <a:lstStyle/>
          <a:p>
            <a:pPr marL="228600" indent="0">
              <a:spcAft>
                <a:spcPts val="1000"/>
              </a:spcAft>
              <a:buSzPts val="2000"/>
            </a:pPr>
            <a:r>
              <a:rPr lang="en-US" sz="2200" b="1" dirty="0">
                <a:latin typeface="Styrene A Regular" pitchFamily="50" charset="0"/>
              </a:rPr>
              <a:t>Americans have similar views on how the child welfare system should make key decisions about investigating and responding to neglect and abuse.</a:t>
            </a:r>
            <a:endParaRPr lang="en-US" sz="2200" dirty="0">
              <a:latin typeface="Styrene A Regular" pitchFamily="50" charset="0"/>
            </a:endParaRPr>
          </a:p>
          <a:p>
            <a:pPr lvl="1">
              <a:spcAft>
                <a:spcPts val="1000"/>
              </a:spcAft>
              <a:buSzPts val="2000"/>
              <a:buFont typeface="Arial,Sans-Serif" panose="020B0604020202020204" pitchFamily="34" charset="0"/>
              <a:buChar char="•"/>
            </a:pPr>
            <a:r>
              <a:rPr lang="en-US" sz="2000" dirty="0">
                <a:latin typeface="Styrene A Regular" pitchFamily="50" charset="0"/>
              </a:rPr>
              <a:t>Americans agree on when a child neglect or abuse investigation should occur:</a:t>
            </a:r>
          </a:p>
          <a:p>
            <a:pPr lvl="2">
              <a:spcAft>
                <a:spcPts val="1000"/>
              </a:spcAft>
              <a:buSzPts val="2000"/>
              <a:buFont typeface="Wingdings,Sans-Serif" panose="020B0604020202020204" pitchFamily="34" charset="0"/>
              <a:buChar char="§"/>
            </a:pPr>
            <a:r>
              <a:rPr lang="en-US" sz="2000" dirty="0">
                <a:latin typeface="Styrene A Regular" pitchFamily="50" charset="0"/>
              </a:rPr>
              <a:t>Americans agree on specific circumstances that warrant an investigation.  [Slides 27 and 28]</a:t>
            </a:r>
          </a:p>
          <a:p>
            <a:pPr lvl="2">
              <a:spcAft>
                <a:spcPts val="1000"/>
              </a:spcAft>
              <a:buSzPts val="2000"/>
              <a:buFont typeface="Wingdings,Sans-Serif" panose="020B0604020202020204" pitchFamily="34" charset="0"/>
              <a:buChar char="§"/>
            </a:pPr>
            <a:r>
              <a:rPr lang="en-US" sz="2000" dirty="0">
                <a:latin typeface="Styrene A Regular" pitchFamily="50" charset="0"/>
              </a:rPr>
              <a:t>Americans agree that agencies should have evidence of harm and not just risk to investigate. [Slide 29]</a:t>
            </a:r>
          </a:p>
          <a:p>
            <a:pPr lvl="2">
              <a:spcAft>
                <a:spcPts val="1000"/>
              </a:spcAft>
              <a:buSzPts val="2000"/>
              <a:buFont typeface="Wingdings,Sans-Serif" panose="020B0604020202020204" pitchFamily="34" charset="0"/>
              <a:buChar char="§"/>
            </a:pPr>
            <a:r>
              <a:rPr lang="en-US" sz="2000" dirty="0">
                <a:latin typeface="Styrene A Regular" pitchFamily="50" charset="0"/>
              </a:rPr>
              <a:t>Americans agree that when in doubt, the system should err on the side of investigating reports. [Slide 30]</a:t>
            </a:r>
          </a:p>
          <a:p>
            <a:pPr lvl="1">
              <a:spcAft>
                <a:spcPts val="1000"/>
              </a:spcAft>
              <a:buSzPts val="2000"/>
              <a:buFont typeface="Arial,Sans-Serif" panose="020B0604020202020204" pitchFamily="34" charset="0"/>
              <a:buChar char="•"/>
            </a:pPr>
            <a:r>
              <a:rPr lang="en-US" sz="2000" dirty="0">
                <a:latin typeface="Styrene A Regular" pitchFamily="50" charset="0"/>
              </a:rPr>
              <a:t>Americans agree that the system should favor keeping children with their family even if it entails an uncertain risk. [Slide 31]</a:t>
            </a:r>
          </a:p>
          <a:p>
            <a:pPr lvl="1">
              <a:buSzPts val="2000"/>
              <a:buFont typeface="Arial,Sans-Serif" panose="020B0604020202020204" pitchFamily="34" charset="0"/>
              <a:buChar char="•"/>
            </a:pPr>
            <a:endParaRPr lang="en-US" sz="2000" dirty="0">
              <a:latin typeface="Styrene A Regular"/>
            </a:endParaRPr>
          </a:p>
        </p:txBody>
      </p:sp>
    </p:spTree>
    <p:extLst>
      <p:ext uri="{BB962C8B-B14F-4D97-AF65-F5344CB8AC3E}">
        <p14:creationId xmlns:p14="http://schemas.microsoft.com/office/powerpoint/2010/main" val="227953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1" y="682411"/>
            <a:ext cx="10306631"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solidFill>
                  <a:srgbClr val="3C618C"/>
                </a:solidFill>
                <a:latin typeface="Styrene A Black"/>
              </a:rPr>
              <a:t>Key Takeaways on Perceptions of the Ideal Child Welfare System</a:t>
            </a:r>
            <a:endParaRPr sz="2800" dirty="0">
              <a:solidFill>
                <a:srgbClr val="3C618C"/>
              </a:solidFill>
              <a:latin typeface="Styrene A Black" pitchFamily="50" charset="0"/>
            </a:endParaRPr>
          </a:p>
        </p:txBody>
      </p:sp>
      <p:sp>
        <p:nvSpPr>
          <p:cNvPr id="244" name="Google Shape;244;p4"/>
          <p:cNvSpPr txBox="1">
            <a:spLocks noGrp="1"/>
          </p:cNvSpPr>
          <p:nvPr>
            <p:ph type="body" idx="4"/>
          </p:nvPr>
        </p:nvSpPr>
        <p:spPr>
          <a:xfrm>
            <a:off x="539878" y="1600405"/>
            <a:ext cx="10709607" cy="4002371"/>
          </a:xfrm>
          <a:prstGeom prst="rect">
            <a:avLst/>
          </a:prstGeom>
          <a:noFill/>
          <a:ln>
            <a:noFill/>
          </a:ln>
        </p:spPr>
        <p:txBody>
          <a:bodyPr spcFirstLastPara="1" wrap="square" lIns="91425" tIns="45700" rIns="91425" bIns="45700" anchor="t" anchorCtr="0">
            <a:noAutofit/>
          </a:bodyPr>
          <a:lstStyle/>
          <a:p>
            <a:pPr marL="228600" indent="0">
              <a:spcAft>
                <a:spcPts val="1000"/>
              </a:spcAft>
              <a:buSzPts val="2000"/>
            </a:pPr>
            <a:r>
              <a:rPr lang="en-US" sz="2200" b="1" dirty="0">
                <a:latin typeface="Styrene A Regular" pitchFamily="50" charset="0"/>
              </a:rPr>
              <a:t>Americans have similar views on how child welfare should work when children have been removed from their homes.</a:t>
            </a:r>
            <a:endParaRPr lang="en-US" sz="2200" dirty="0">
              <a:latin typeface="Styrene A Regular" pitchFamily="50" charset="0"/>
            </a:endParaRPr>
          </a:p>
          <a:p>
            <a:pPr lvl="1">
              <a:spcAft>
                <a:spcPts val="1000"/>
              </a:spcAft>
              <a:buSzPts val="2000"/>
              <a:buFont typeface="Arial,Sans-Serif" panose="020B0604020202020204" pitchFamily="34" charset="0"/>
              <a:buChar char="•"/>
            </a:pPr>
            <a:r>
              <a:rPr lang="en-US" sz="2000" dirty="0">
                <a:latin typeface="Styrene A Regular" pitchFamily="50" charset="0"/>
              </a:rPr>
              <a:t>Americans agree that parents deserve time to address challenges even if it means children remain in foster care longer. [Slide 32 and Slide 33]</a:t>
            </a:r>
          </a:p>
          <a:p>
            <a:pPr lvl="1">
              <a:spcAft>
                <a:spcPts val="1000"/>
              </a:spcAft>
              <a:buSzPts val="2000"/>
              <a:buFont typeface="Arial,Sans-Serif" panose="020B0604020202020204" pitchFamily="34" charset="0"/>
              <a:buChar char="•"/>
            </a:pPr>
            <a:r>
              <a:rPr lang="en-US" sz="2000" dirty="0">
                <a:latin typeface="Styrene A Regular" pitchFamily="50" charset="0"/>
              </a:rPr>
              <a:t>Americans have similar views on adoption—though Republicans (65%) are less likely than Democrats (74%) and Independents (73%)—to believe adoptive parents should help children maintain relationships with their biological family. [Slide 34]</a:t>
            </a:r>
          </a:p>
          <a:p>
            <a:pPr lvl="1">
              <a:buSzPts val="2000"/>
              <a:buFont typeface="Arial" panose="020B0604020202020204" pitchFamily="34" charset="0"/>
              <a:buChar char="•"/>
            </a:pPr>
            <a:r>
              <a:rPr lang="en-US" sz="2000" dirty="0">
                <a:latin typeface="Styrene A Regular" pitchFamily="50" charset="0"/>
              </a:rPr>
              <a:t>Americans are extremely supportive of engaging extended family. [Slide 35]</a:t>
            </a:r>
          </a:p>
          <a:p>
            <a:pPr marL="171450" indent="-171450">
              <a:spcBef>
                <a:spcPts val="0"/>
              </a:spcBef>
              <a:spcAft>
                <a:spcPts val="600"/>
              </a:spcAft>
              <a:buSzPts val="2000"/>
              <a:buFont typeface="Arial" panose="020B0604020202020204" pitchFamily="34" charset="0"/>
              <a:buChar char="•"/>
            </a:pPr>
            <a:endParaRPr lang="en-US" sz="1400" dirty="0">
              <a:latin typeface="Styrene A Regular"/>
            </a:endParaRPr>
          </a:p>
        </p:txBody>
      </p:sp>
    </p:spTree>
    <p:extLst>
      <p:ext uri="{BB962C8B-B14F-4D97-AF65-F5344CB8AC3E}">
        <p14:creationId xmlns:p14="http://schemas.microsoft.com/office/powerpoint/2010/main" val="2006673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895254" y="300260"/>
            <a:ext cx="10379147" cy="129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balancing parents' authority with the government's interest in ensuring the well-being of children, should our country...?</a:t>
            </a:r>
          </a:p>
        </p:txBody>
      </p:sp>
      <p:sp>
        <p:nvSpPr>
          <p:cNvPr id="318" name="Google Shape;318;p15"/>
          <p:cNvSpPr txBox="1"/>
          <p:nvPr/>
        </p:nvSpPr>
        <p:spPr>
          <a:xfrm>
            <a:off x="9237418" y="4775662"/>
            <a:ext cx="216217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parents' authority) to 4-6 (favor the government's interest in ensuring children's well-being)</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3" name="Picture 2">
            <a:extLst>
              <a:ext uri="{FF2B5EF4-FFF2-40B4-BE49-F238E27FC236}">
                <a16:creationId xmlns:a16="http://schemas.microsoft.com/office/drawing/2014/main" id="{061C9844-6B78-1442-12B0-7CA8E166C99B}"/>
              </a:ext>
            </a:extLst>
          </p:cNvPr>
          <p:cNvPicPr>
            <a:picLocks noChangeAspect="1"/>
          </p:cNvPicPr>
          <p:nvPr/>
        </p:nvPicPr>
        <p:blipFill>
          <a:blip r:embed="rId3"/>
          <a:stretch>
            <a:fillRect/>
          </a:stretch>
        </p:blipFill>
        <p:spPr>
          <a:xfrm>
            <a:off x="2954582" y="1502534"/>
            <a:ext cx="6258072" cy="52120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1" name="Google Shape;431;p31"/>
          <p:cNvSpPr txBox="1">
            <a:spLocks noGrp="1"/>
          </p:cNvSpPr>
          <p:nvPr>
            <p:ph type="body" idx="2"/>
          </p:nvPr>
        </p:nvSpPr>
        <p:spPr>
          <a:xfrm>
            <a:off x="925254" y="373510"/>
            <a:ext cx="10409495"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best reflects who you think is most effective at responding to concerns of child abuse and neglect?</a:t>
            </a:r>
          </a:p>
        </p:txBody>
      </p:sp>
      <p:pic>
        <p:nvPicPr>
          <p:cNvPr id="4" name="Picture 3">
            <a:extLst>
              <a:ext uri="{FF2B5EF4-FFF2-40B4-BE49-F238E27FC236}">
                <a16:creationId xmlns:a16="http://schemas.microsoft.com/office/drawing/2014/main" id="{6F40C48D-367A-3851-FED5-0DB0A1804B2C}"/>
              </a:ext>
            </a:extLst>
          </p:cNvPr>
          <p:cNvPicPr>
            <a:picLocks noChangeAspect="1"/>
          </p:cNvPicPr>
          <p:nvPr/>
        </p:nvPicPr>
        <p:blipFill>
          <a:blip r:embed="rId3"/>
          <a:stretch>
            <a:fillRect/>
          </a:stretch>
        </p:blipFill>
        <p:spPr>
          <a:xfrm>
            <a:off x="3000965" y="1529261"/>
            <a:ext cx="6258072" cy="52120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17"/>
          <p:cNvSpPr txBox="1"/>
          <p:nvPr/>
        </p:nvSpPr>
        <p:spPr>
          <a:xfrm>
            <a:off x="9225036" y="4825153"/>
            <a:ext cx="208199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protecting children) to 4-6 (favor strengthening families)</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sp>
        <p:nvSpPr>
          <p:cNvPr id="2" name="Google Shape;316;p15">
            <a:extLst>
              <a:ext uri="{FF2B5EF4-FFF2-40B4-BE49-F238E27FC236}">
                <a16:creationId xmlns:a16="http://schemas.microsoft.com/office/drawing/2014/main" id="{F536A02C-A215-D71D-5DE8-E9F18525E412}"/>
              </a:ext>
            </a:extLst>
          </p:cNvPr>
          <p:cNvSpPr txBox="1">
            <a:spLocks/>
          </p:cNvSpPr>
          <p:nvPr/>
        </p:nvSpPr>
        <p:spPr>
          <a:xfrm>
            <a:off x="785756" y="432533"/>
            <a:ext cx="10664456" cy="12388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In an ideal world, which of the following reflects your position on the primary purpose of the child welfare system in this country? </a:t>
            </a:r>
          </a:p>
        </p:txBody>
      </p:sp>
      <p:pic>
        <p:nvPicPr>
          <p:cNvPr id="4" name="Picture 3">
            <a:extLst>
              <a:ext uri="{FF2B5EF4-FFF2-40B4-BE49-F238E27FC236}">
                <a16:creationId xmlns:a16="http://schemas.microsoft.com/office/drawing/2014/main" id="{52F483EF-4B2D-C401-6738-B6C7CA0F6C43}"/>
              </a:ext>
            </a:extLst>
          </p:cNvPr>
          <p:cNvPicPr>
            <a:picLocks noChangeAspect="1"/>
          </p:cNvPicPr>
          <p:nvPr/>
        </p:nvPicPr>
        <p:blipFill>
          <a:blip r:embed="rId3"/>
          <a:stretch>
            <a:fillRect/>
          </a:stretch>
        </p:blipFill>
        <p:spPr>
          <a:xfrm>
            <a:off x="2966964" y="1627332"/>
            <a:ext cx="6258072" cy="52120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4" name="Picture 3">
            <a:extLst>
              <a:ext uri="{FF2B5EF4-FFF2-40B4-BE49-F238E27FC236}">
                <a16:creationId xmlns:a16="http://schemas.microsoft.com/office/drawing/2014/main" id="{9D16011E-3B67-839C-5F4C-21A3C63FEA7F}"/>
              </a:ext>
            </a:extLst>
          </p:cNvPr>
          <p:cNvPicPr>
            <a:picLocks noChangeAspect="1"/>
          </p:cNvPicPr>
          <p:nvPr/>
        </p:nvPicPr>
        <p:blipFill>
          <a:blip r:embed="rId3"/>
          <a:stretch>
            <a:fillRect/>
          </a:stretch>
        </p:blipFill>
        <p:spPr>
          <a:xfrm>
            <a:off x="3444949" y="1895860"/>
            <a:ext cx="5957971" cy="4962139"/>
          </a:xfrm>
          <a:prstGeom prst="rect">
            <a:avLst/>
          </a:prstGeom>
        </p:spPr>
      </p:pic>
      <p:sp>
        <p:nvSpPr>
          <p:cNvPr id="344" name="Google Shape;344;p19"/>
          <p:cNvSpPr txBox="1">
            <a:spLocks noGrp="1"/>
          </p:cNvSpPr>
          <p:nvPr>
            <p:ph type="body" idx="2"/>
          </p:nvPr>
        </p:nvSpPr>
        <p:spPr>
          <a:xfrm>
            <a:off x="849728" y="281283"/>
            <a:ext cx="10492543" cy="12700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a:rPr>
              <a:t>What is the </a:t>
            </a:r>
            <a:r>
              <a:rPr lang="en-US" sz="2800" u="sng" dirty="0">
                <a:solidFill>
                  <a:srgbClr val="3C618C"/>
                </a:solidFill>
                <a:latin typeface="Styrene A Black"/>
              </a:rPr>
              <a:t>minimum</a:t>
            </a:r>
            <a:r>
              <a:rPr lang="en-US" sz="2800" dirty="0">
                <a:solidFill>
                  <a:srgbClr val="3C618C"/>
                </a:solidFill>
                <a:latin typeface="Styrene A Black"/>
              </a:rPr>
              <a:t> level of evidence you would need to feel comfortable </a:t>
            </a:r>
            <a:r>
              <a:rPr lang="en-US" sz="2800" u="sng" dirty="0">
                <a:solidFill>
                  <a:srgbClr val="3C618C"/>
                </a:solidFill>
                <a:latin typeface="Styrene A Black"/>
              </a:rPr>
              <a:t>filing a report</a:t>
            </a:r>
            <a:r>
              <a:rPr lang="en-US" sz="2800" dirty="0">
                <a:solidFill>
                  <a:srgbClr val="3C618C"/>
                </a:solidFill>
                <a:latin typeface="Styrene A Black"/>
              </a:rPr>
              <a:t> where you suspected or knew that a child was being or had been abused or neglected?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71350" y="347844"/>
            <a:ext cx="1007337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3" name="Picture 2">
            <a:extLst>
              <a:ext uri="{FF2B5EF4-FFF2-40B4-BE49-F238E27FC236}">
                <a16:creationId xmlns:a16="http://schemas.microsoft.com/office/drawing/2014/main" id="{9FFCA548-55FE-6A7F-03DD-64BF66B572A8}"/>
              </a:ext>
            </a:extLst>
          </p:cNvPr>
          <p:cNvPicPr>
            <a:picLocks noChangeAspect="1"/>
          </p:cNvPicPr>
          <p:nvPr/>
        </p:nvPicPr>
        <p:blipFill>
          <a:blip r:embed="rId3"/>
          <a:stretch>
            <a:fillRect/>
          </a:stretch>
        </p:blipFill>
        <p:spPr>
          <a:xfrm>
            <a:off x="3070475" y="1556588"/>
            <a:ext cx="6258072" cy="5212080"/>
          </a:xfrm>
          <a:prstGeom prst="rect">
            <a:avLst/>
          </a:prstGeom>
        </p:spPr>
      </p:pic>
      <p:sp>
        <p:nvSpPr>
          <p:cNvPr id="2" name="Google Shape;351;p20">
            <a:extLst>
              <a:ext uri="{FF2B5EF4-FFF2-40B4-BE49-F238E27FC236}">
                <a16:creationId xmlns:a16="http://schemas.microsoft.com/office/drawing/2014/main" id="{54A26517-3A88-CB20-F937-6CDEE3B56755}"/>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spTree>
    <p:extLst>
      <p:ext uri="{BB962C8B-B14F-4D97-AF65-F5344CB8AC3E}">
        <p14:creationId xmlns:p14="http://schemas.microsoft.com/office/powerpoint/2010/main" val="4284634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30252" y="306747"/>
            <a:ext cx="1047533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 (continued)</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3" name="Picture 2">
            <a:extLst>
              <a:ext uri="{FF2B5EF4-FFF2-40B4-BE49-F238E27FC236}">
                <a16:creationId xmlns:a16="http://schemas.microsoft.com/office/drawing/2014/main" id="{F24C2AB0-8779-9046-E3CE-CADEE1626ACD}"/>
              </a:ext>
            </a:extLst>
          </p:cNvPr>
          <p:cNvPicPr>
            <a:picLocks noChangeAspect="1"/>
          </p:cNvPicPr>
          <p:nvPr/>
        </p:nvPicPr>
        <p:blipFill>
          <a:blip r:embed="rId3"/>
          <a:stretch>
            <a:fillRect/>
          </a:stretch>
        </p:blipFill>
        <p:spPr>
          <a:xfrm>
            <a:off x="3070475" y="1556588"/>
            <a:ext cx="6258072" cy="5212080"/>
          </a:xfrm>
          <a:prstGeom prst="rect">
            <a:avLst/>
          </a:prstGeom>
        </p:spPr>
      </p:pic>
      <p:sp>
        <p:nvSpPr>
          <p:cNvPr id="2" name="Google Shape;351;p20">
            <a:extLst>
              <a:ext uri="{FF2B5EF4-FFF2-40B4-BE49-F238E27FC236}">
                <a16:creationId xmlns:a16="http://schemas.microsoft.com/office/drawing/2014/main" id="{262C8FE5-E138-F4C5-F3F8-769C7D3FF5D9}"/>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spTree>
    <p:extLst>
      <p:ext uri="{BB962C8B-B14F-4D97-AF65-F5344CB8AC3E}">
        <p14:creationId xmlns:p14="http://schemas.microsoft.com/office/powerpoint/2010/main" val="59491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
          <p:cNvSpPr txBox="1">
            <a:spLocks noGrp="1"/>
          </p:cNvSpPr>
          <p:nvPr>
            <p:ph type="body" idx="2"/>
          </p:nvPr>
        </p:nvSpPr>
        <p:spPr>
          <a:xfrm>
            <a:off x="1030030" y="635000"/>
            <a:ext cx="9056687"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pitchFamily="50" charset="0"/>
              </a:rPr>
              <a:t>Methodology</a:t>
            </a:r>
            <a:endParaRPr sz="2800" dirty="0">
              <a:solidFill>
                <a:srgbClr val="3C618C"/>
              </a:solidFill>
              <a:latin typeface="Styrene A Black" pitchFamily="50" charset="0"/>
            </a:endParaRPr>
          </a:p>
        </p:txBody>
      </p:sp>
      <p:grpSp>
        <p:nvGrpSpPr>
          <p:cNvPr id="2" name="Group 1">
            <a:extLst>
              <a:ext uri="{FF2B5EF4-FFF2-40B4-BE49-F238E27FC236}">
                <a16:creationId xmlns:a16="http://schemas.microsoft.com/office/drawing/2014/main" id="{7C68BB40-A0C3-9123-8A78-37C67480C251}"/>
              </a:ext>
            </a:extLst>
          </p:cNvPr>
          <p:cNvGrpSpPr/>
          <p:nvPr/>
        </p:nvGrpSpPr>
        <p:grpSpPr>
          <a:xfrm>
            <a:off x="1062825" y="1171260"/>
            <a:ext cx="9971363" cy="5232048"/>
            <a:chOff x="961229" y="1416005"/>
            <a:chExt cx="9971363" cy="4980190"/>
          </a:xfrm>
        </p:grpSpPr>
        <p:sp>
          <p:nvSpPr>
            <p:cNvPr id="224" name="Google Shape;224;p2"/>
            <p:cNvSpPr txBox="1"/>
            <p:nvPr/>
          </p:nvSpPr>
          <p:spPr>
            <a:xfrm>
              <a:off x="961229" y="2146184"/>
              <a:ext cx="36298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Audience:</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2,013 U.S. adults age 18+</a:t>
              </a:r>
              <a:endParaRPr>
                <a:solidFill>
                  <a:srgbClr val="3C618C"/>
                </a:solidFill>
                <a:latin typeface="Styrene A Regular" pitchFamily="50" charset="0"/>
              </a:endParaRPr>
            </a:p>
          </p:txBody>
        </p:sp>
        <p:sp>
          <p:nvSpPr>
            <p:cNvPr id="226" name="Google Shape;226;p2"/>
            <p:cNvSpPr txBox="1"/>
            <p:nvPr/>
          </p:nvSpPr>
          <p:spPr>
            <a:xfrm>
              <a:off x="961229" y="5255086"/>
              <a:ext cx="4147867" cy="861774"/>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Survey Timing:</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15 minutes</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Fielded from June 29 – July 19, 2023</a:t>
              </a:r>
              <a:endParaRPr>
                <a:solidFill>
                  <a:srgbClr val="3C618C"/>
                </a:solidFill>
                <a:latin typeface="Styrene A Regular" pitchFamily="50" charset="0"/>
              </a:endParaRPr>
            </a:p>
          </p:txBody>
        </p:sp>
        <p:sp>
          <p:nvSpPr>
            <p:cNvPr id="228" name="Google Shape;228;p2"/>
            <p:cNvSpPr txBox="1"/>
            <p:nvPr/>
          </p:nvSpPr>
          <p:spPr>
            <a:xfrm>
              <a:off x="961229" y="3417967"/>
              <a:ext cx="3940380" cy="790956"/>
            </a:xfrm>
            <a:prstGeom prst="rect">
              <a:avLst/>
            </a:prstGeom>
            <a:noFill/>
            <a:ln>
              <a:noFill/>
            </a:ln>
          </p:spPr>
          <p:txBody>
            <a:bodyPr spcFirstLastPara="1" wrap="square" lIns="91425" tIns="45700" rIns="91425" bIns="45700" anchor="t" anchorCtr="0">
              <a:spAutoFit/>
            </a:bodyPr>
            <a:lstStyle/>
            <a:p>
              <a:r>
                <a:rPr lang="en-US" sz="1600" b="1" dirty="0">
                  <a:solidFill>
                    <a:srgbClr val="3C618C"/>
                  </a:solidFill>
                  <a:latin typeface="Styrene A Regular"/>
                  <a:ea typeface="Calibri"/>
                  <a:cs typeface="Calibri"/>
                  <a:sym typeface="Calibri"/>
                </a:rPr>
                <a:t>Mode:  </a:t>
              </a:r>
              <a:br>
                <a:rPr lang="en-US" sz="1600" b="1" dirty="0">
                  <a:latin typeface="Styrene A Regular"/>
                  <a:ea typeface="Calibri"/>
                  <a:cs typeface="Calibri"/>
                  <a:sym typeface="Calibri"/>
                </a:rPr>
              </a:br>
              <a:r>
                <a:rPr lang="en-US" sz="1600" dirty="0">
                  <a:solidFill>
                    <a:srgbClr val="3C618C"/>
                  </a:solidFill>
                  <a:latin typeface="Styrene A Regular"/>
                  <a:ea typeface="Calibri"/>
                  <a:cs typeface="Calibri"/>
                  <a:sym typeface="Calibri"/>
                </a:rPr>
                <a:t>Conducted online in the U.S. by The Harris Poll on behalf of the Bipartisan Policy Center</a:t>
              </a:r>
              <a:endParaRPr sz="1600" dirty="0">
                <a:solidFill>
                  <a:srgbClr val="3C618C"/>
                </a:solidFill>
                <a:latin typeface="Styrene A Regular"/>
                <a:ea typeface="Calibri"/>
                <a:cs typeface="Calibri"/>
                <a:sym typeface="Calibri"/>
              </a:endParaRPr>
            </a:p>
          </p:txBody>
        </p:sp>
        <p:sp>
          <p:nvSpPr>
            <p:cNvPr id="230" name="Google Shape;230;p2"/>
            <p:cNvSpPr txBox="1"/>
            <p:nvPr/>
          </p:nvSpPr>
          <p:spPr>
            <a:xfrm>
              <a:off x="5809739" y="1997958"/>
              <a:ext cx="5122853" cy="26659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3C618C"/>
                  </a:solidFill>
                  <a:latin typeface="Styrene A Regular" pitchFamily="50"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Weighting</a:t>
              </a:r>
              <a:r>
                <a:rPr lang="en-US" sz="1600" b="1" dirty="0">
                  <a:solidFill>
                    <a:srgbClr val="3C618C"/>
                  </a:solidFill>
                  <a:latin typeface="Styrene A Regular" pitchFamily="50" charset="0"/>
                  <a:ea typeface="Calibri"/>
                  <a:cs typeface="Calibri"/>
                  <a:sym typeface="Calibri"/>
                </a:rPr>
                <a:t>:</a:t>
              </a:r>
              <a:endParaRPr dirty="0">
                <a:solidFill>
                  <a:srgbClr val="3C618C"/>
                </a:solidFill>
                <a:latin typeface="Styrene A Regular" pitchFamily="50" charset="0"/>
              </a:endParaRPr>
            </a:p>
            <a:p>
              <a:r>
                <a:rPr lang="en-US" sz="1600" dirty="0">
                  <a:solidFill>
                    <a:srgbClr val="3C618C"/>
                  </a:solidFill>
                  <a:latin typeface="Styrene A Regular"/>
                  <a:ea typeface="Calibri"/>
                  <a:cs typeface="Calibri"/>
                  <a:sym typeface="Calibri"/>
                </a:rPr>
                <a:t>Data are weighted to ensure results are projectable to the U.S. general population. Survey results are accurate to within ±2.9 percentage points using a 95% confidence level. This credible interval will be wider among subsets of the surveyed population of interest. </a:t>
              </a:r>
              <a:r>
                <a:rPr lang="en-US" sz="1600" i="1" dirty="0">
                  <a:solidFill>
                    <a:srgbClr val="3C618C"/>
                  </a:solidFill>
                  <a:latin typeface="Styrene A Regular"/>
                  <a:ea typeface="Calibri"/>
                  <a:cs typeface="Calibri"/>
                  <a:sym typeface="Calibri"/>
                </a:rPr>
                <a:t>Some responses may not add to 100% due to rounding or due to selection of responses not included in the chart including "unsure</a:t>
              </a:r>
              <a:r>
                <a:rPr lang="en-US" sz="1600" dirty="0">
                  <a:solidFill>
                    <a:srgbClr val="3C618C"/>
                  </a:solidFill>
                  <a:latin typeface="Styrene A Regular"/>
                  <a:ea typeface="Calibri"/>
                  <a:cs typeface="Calibri"/>
                  <a:sym typeface="Calibri"/>
                </a:rPr>
                <a:t>.</a:t>
              </a:r>
              <a:r>
                <a:rPr lang="en-US" sz="1600" i="1" dirty="0">
                  <a:solidFill>
                    <a:srgbClr val="3C618C"/>
                  </a:solidFill>
                  <a:latin typeface="Styrene A Regular"/>
                  <a:ea typeface="Calibri"/>
                  <a:cs typeface="Calibri"/>
                  <a:sym typeface="Calibri"/>
                </a:rPr>
                <a:t>"</a:t>
              </a:r>
              <a:r>
                <a:rPr lang="en-US" sz="1600" dirty="0">
                  <a:solidFill>
                    <a:srgbClr val="3C618C"/>
                  </a:solidFill>
                  <a:latin typeface="Styrene A Regular"/>
                  <a:ea typeface="Calibri"/>
                  <a:cs typeface="Calibri"/>
                  <a:sym typeface="Calibri"/>
                </a:rPr>
                <a:t> </a:t>
              </a:r>
              <a:endParaRPr dirty="0">
                <a:solidFill>
                  <a:srgbClr val="3C618C"/>
                </a:solidFill>
                <a:highlight>
                  <a:srgbClr val="FFFF00"/>
                </a:highlight>
                <a:latin typeface="Styrene A Regular"/>
              </a:endParaRPr>
            </a:p>
          </p:txBody>
        </p:sp>
        <p:sp>
          <p:nvSpPr>
            <p:cNvPr id="3" name="Google Shape;230;p2">
              <a:extLst>
                <a:ext uri="{FF2B5EF4-FFF2-40B4-BE49-F238E27FC236}">
                  <a16:creationId xmlns:a16="http://schemas.microsoft.com/office/drawing/2014/main" id="{D7C07CC0-D313-6CDF-5317-FE641B7C4C2A}"/>
                </a:ext>
              </a:extLst>
            </p:cNvPr>
            <p:cNvSpPr txBox="1"/>
            <p:nvPr/>
          </p:nvSpPr>
          <p:spPr>
            <a:xfrm>
              <a:off x="5852848" y="5319017"/>
              <a:ext cx="494311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rgbClr val="3C618C"/>
                  </a:solidFill>
                  <a:latin typeface="Styrene A Regular" pitchFamily="50"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Statistical Significance</a:t>
              </a:r>
              <a:endParaRPr dirty="0">
                <a:solidFill>
                  <a:srgbClr val="3C618C"/>
                </a:solidFill>
                <a:latin typeface="Styrene A Regular" pitchFamily="50" charset="0"/>
              </a:endParaRPr>
            </a:p>
            <a:p>
              <a:pPr marL="0" marR="0" lvl="0" indent="0" algn="l" rtl="0">
                <a:spcBef>
                  <a:spcPts val="0"/>
                </a:spcBef>
                <a:spcAft>
                  <a:spcPts val="0"/>
                </a:spcAft>
                <a:buNone/>
              </a:pPr>
              <a:r>
                <a:rPr lang="en-US" sz="1600" dirty="0">
                  <a:solidFill>
                    <a:srgbClr val="3C618C"/>
                  </a:solidFill>
                  <a:latin typeface="Styrene A Regular" pitchFamily="50" charset="0"/>
                  <a:ea typeface="Calibri"/>
                  <a:cs typeface="Calibri"/>
                  <a:sym typeface="Calibri"/>
                </a:rPr>
                <a:t>Responses that were statistically significant are denoted with a D, R, or I directly in the chart for the relevant bars.   </a:t>
              </a:r>
              <a:endParaRPr dirty="0">
                <a:solidFill>
                  <a:srgbClr val="3C618C"/>
                </a:solidFill>
                <a:highlight>
                  <a:srgbClr val="FFFF00"/>
                </a:highlight>
                <a:latin typeface="Styrene A Regular" pitchFamily="50" charset="0"/>
              </a:endParaRPr>
            </a:p>
          </p:txBody>
        </p:sp>
        <p:pic>
          <p:nvPicPr>
            <p:cNvPr id="8" name="Graphic 7" descr="Signal with solid fill">
              <a:extLst>
                <a:ext uri="{FF2B5EF4-FFF2-40B4-BE49-F238E27FC236}">
                  <a16:creationId xmlns:a16="http://schemas.microsoft.com/office/drawing/2014/main" id="{1FF5DA9F-65AC-B62B-3DBF-F2A5CE0E8E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2848" y="4782546"/>
              <a:ext cx="621694" cy="621694"/>
            </a:xfrm>
            <a:prstGeom prst="rect">
              <a:avLst/>
            </a:prstGeom>
          </p:spPr>
        </p:pic>
        <p:pic>
          <p:nvPicPr>
            <p:cNvPr id="10" name="Graphic 9" descr="Stopwatch 66% with solid fill">
              <a:extLst>
                <a:ext uri="{FF2B5EF4-FFF2-40B4-BE49-F238E27FC236}">
                  <a16:creationId xmlns:a16="http://schemas.microsoft.com/office/drawing/2014/main" id="{D14F9C7D-885A-F76F-D8E6-8956BD500E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229" y="4668628"/>
              <a:ext cx="621695" cy="621695"/>
            </a:xfrm>
            <a:prstGeom prst="rect">
              <a:avLst/>
            </a:prstGeom>
          </p:spPr>
        </p:pic>
        <p:pic>
          <p:nvPicPr>
            <p:cNvPr id="12" name="Graphic 11" descr="Laptop with solid fill">
              <a:extLst>
                <a:ext uri="{FF2B5EF4-FFF2-40B4-BE49-F238E27FC236}">
                  <a16:creationId xmlns:a16="http://schemas.microsoft.com/office/drawing/2014/main" id="{7D6C198F-071E-85D2-E37D-A1145BD4C7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030" y="2922993"/>
              <a:ext cx="621695" cy="621695"/>
            </a:xfrm>
            <a:prstGeom prst="rect">
              <a:avLst/>
            </a:prstGeom>
          </p:spPr>
        </p:pic>
        <p:pic>
          <p:nvPicPr>
            <p:cNvPr id="14" name="Graphic 13" descr="Scales of justice with solid fill">
              <a:extLst>
                <a:ext uri="{FF2B5EF4-FFF2-40B4-BE49-F238E27FC236}">
                  <a16:creationId xmlns:a16="http://schemas.microsoft.com/office/drawing/2014/main" id="{2BA205B4-08FC-5F4B-8489-32ECA0E59C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5847" y="1416005"/>
              <a:ext cx="640306" cy="640306"/>
            </a:xfrm>
            <a:prstGeom prst="rect">
              <a:avLst/>
            </a:prstGeom>
          </p:spPr>
        </p:pic>
        <p:pic>
          <p:nvPicPr>
            <p:cNvPr id="16" name="Graphic 15" descr="Group of men outline">
              <a:extLst>
                <a:ext uri="{FF2B5EF4-FFF2-40B4-BE49-F238E27FC236}">
                  <a16:creationId xmlns:a16="http://schemas.microsoft.com/office/drawing/2014/main" id="{9B1EE534-E68F-066A-C811-C399A4EF1F5B}"/>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b="56309"/>
            <a:stretch/>
          </p:blipFill>
          <p:spPr>
            <a:xfrm>
              <a:off x="1030030" y="1704647"/>
              <a:ext cx="1000124" cy="43696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1120959" y="233170"/>
            <a:ext cx="995008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which of the following is the </a:t>
            </a:r>
            <a:r>
              <a:rPr lang="en-US" sz="2800" u="sng">
                <a:solidFill>
                  <a:srgbClr val="3C618C"/>
                </a:solidFill>
                <a:latin typeface="Styrene A Black" pitchFamily="50" charset="0"/>
              </a:rPr>
              <a:t>minimum</a:t>
            </a:r>
            <a:r>
              <a:rPr lang="en-US" sz="2800">
                <a:solidFill>
                  <a:srgbClr val="3C618C"/>
                </a:solidFill>
                <a:latin typeface="Styrene A Black" pitchFamily="50" charset="0"/>
              </a:rPr>
              <a:t> amount of evidence that child welfare authorities should need to </a:t>
            </a:r>
            <a:r>
              <a:rPr lang="en-US" sz="2800" u="sng">
                <a:solidFill>
                  <a:srgbClr val="3C618C"/>
                </a:solidFill>
                <a:latin typeface="Styrene A Black" pitchFamily="50" charset="0"/>
              </a:rPr>
              <a:t>investigate</a:t>
            </a:r>
            <a:r>
              <a:rPr lang="en-US" sz="2800">
                <a:solidFill>
                  <a:srgbClr val="3C618C"/>
                </a:solidFill>
                <a:latin typeface="Styrene A Black" pitchFamily="50" charset="0"/>
              </a:rPr>
              <a:t>?</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3" name="Picture 2">
            <a:extLst>
              <a:ext uri="{FF2B5EF4-FFF2-40B4-BE49-F238E27FC236}">
                <a16:creationId xmlns:a16="http://schemas.microsoft.com/office/drawing/2014/main" id="{4134BD31-7EE5-ECD8-17A0-2298D8C1F966}"/>
              </a:ext>
            </a:extLst>
          </p:cNvPr>
          <p:cNvPicPr>
            <a:picLocks noChangeAspect="1"/>
          </p:cNvPicPr>
          <p:nvPr/>
        </p:nvPicPr>
        <p:blipFill>
          <a:blip r:embed="rId3"/>
          <a:stretch>
            <a:fillRect/>
          </a:stretch>
        </p:blipFill>
        <p:spPr>
          <a:xfrm>
            <a:off x="3014588" y="1582165"/>
            <a:ext cx="6258072" cy="5212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0"/>
          <p:cNvSpPr txBox="1"/>
          <p:nvPr/>
        </p:nvSpPr>
        <p:spPr>
          <a:xfrm>
            <a:off x="9253167" y="4844753"/>
            <a:ext cx="212407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 (investigate every report) to 6 (only investigate when there is compelling evidence).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600" i="1">
              <a:solidFill>
                <a:schemeClr val="dk1"/>
              </a:solidFill>
              <a:latin typeface="Styrene A Regular" pitchFamily="50" charset="0"/>
              <a:sym typeface="Arial"/>
            </a:endParaRPr>
          </a:p>
        </p:txBody>
      </p:sp>
      <p:sp>
        <p:nvSpPr>
          <p:cNvPr id="2" name="Google Shape;344;p19">
            <a:extLst>
              <a:ext uri="{FF2B5EF4-FFF2-40B4-BE49-F238E27FC236}">
                <a16:creationId xmlns:a16="http://schemas.microsoft.com/office/drawing/2014/main" id="{E9B60295-F6B8-722C-649B-9BF3B2B5F2FB}"/>
              </a:ext>
            </a:extLst>
          </p:cNvPr>
          <p:cNvSpPr txBox="1">
            <a:spLocks/>
          </p:cNvSpPr>
          <p:nvPr/>
        </p:nvSpPr>
        <p:spPr>
          <a:xfrm>
            <a:off x="851815" y="329743"/>
            <a:ext cx="10488369" cy="12720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Which most closely reflects your position on how the U.S. child welfare system should decide whether to investigate reports of abuse or neglect?</a:t>
            </a:r>
          </a:p>
        </p:txBody>
      </p:sp>
      <p:pic>
        <p:nvPicPr>
          <p:cNvPr id="4" name="Picture 3">
            <a:extLst>
              <a:ext uri="{FF2B5EF4-FFF2-40B4-BE49-F238E27FC236}">
                <a16:creationId xmlns:a16="http://schemas.microsoft.com/office/drawing/2014/main" id="{92AF5D08-E271-8CB4-91DE-8A90E4895091}"/>
              </a:ext>
            </a:extLst>
          </p:cNvPr>
          <p:cNvPicPr>
            <a:picLocks noChangeAspect="1"/>
          </p:cNvPicPr>
          <p:nvPr/>
        </p:nvPicPr>
        <p:blipFill>
          <a:blip r:embed="rId3"/>
          <a:stretch>
            <a:fillRect/>
          </a:stretch>
        </p:blipFill>
        <p:spPr>
          <a:xfrm>
            <a:off x="2995095" y="1563728"/>
            <a:ext cx="6258072" cy="52120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body" idx="2"/>
          </p:nvPr>
        </p:nvSpPr>
        <p:spPr>
          <a:xfrm>
            <a:off x="975663" y="327704"/>
            <a:ext cx="1005827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most closely reflects your position on how the U.S. foster care system should work when it comes to considering removal of a child? </a:t>
            </a:r>
          </a:p>
        </p:txBody>
      </p:sp>
      <p:sp>
        <p:nvSpPr>
          <p:cNvPr id="380" name="Google Shape;380;p24"/>
          <p:cNvSpPr txBox="1"/>
          <p:nvPr/>
        </p:nvSpPr>
        <p:spPr>
          <a:xfrm>
            <a:off x="9163197" y="4753488"/>
            <a:ext cx="218107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(with 1 being heavily favor removing child) to 4-6 (with 6 being heavily favor keeping child with family).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latin typeface="Styrene A Regular" pitchFamily="50" charset="0"/>
            </a:endParaRPr>
          </a:p>
        </p:txBody>
      </p:sp>
      <p:pic>
        <p:nvPicPr>
          <p:cNvPr id="3" name="Picture 2">
            <a:extLst>
              <a:ext uri="{FF2B5EF4-FFF2-40B4-BE49-F238E27FC236}">
                <a16:creationId xmlns:a16="http://schemas.microsoft.com/office/drawing/2014/main" id="{0C28551B-CBCA-59B3-91FE-FF8183EA54CD}"/>
              </a:ext>
            </a:extLst>
          </p:cNvPr>
          <p:cNvPicPr>
            <a:picLocks noChangeAspect="1"/>
          </p:cNvPicPr>
          <p:nvPr/>
        </p:nvPicPr>
        <p:blipFill>
          <a:blip r:embed="rId3"/>
          <a:stretch>
            <a:fillRect/>
          </a:stretch>
        </p:blipFill>
        <p:spPr>
          <a:xfrm>
            <a:off x="2875764" y="1567573"/>
            <a:ext cx="6258072" cy="52120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6"/>
          <p:cNvSpPr txBox="1">
            <a:spLocks noGrp="1"/>
          </p:cNvSpPr>
          <p:nvPr>
            <p:ph type="body" idx="2"/>
          </p:nvPr>
        </p:nvSpPr>
        <p:spPr>
          <a:xfrm>
            <a:off x="891127" y="297820"/>
            <a:ext cx="10235785" cy="12808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a:rPr>
              <a:t>Which most closely reflects your position on how the U.S. foster care system should decide how long parents should be given to address challenges?</a:t>
            </a:r>
          </a:p>
        </p:txBody>
      </p:sp>
      <p:sp>
        <p:nvSpPr>
          <p:cNvPr id="394" name="Google Shape;394;p26"/>
          <p:cNvSpPr txBox="1"/>
          <p:nvPr/>
        </p:nvSpPr>
        <p:spPr>
          <a:xfrm>
            <a:off x="9225036" y="4680222"/>
            <a:ext cx="2152650" cy="2092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heavily favor giving parents more time) to 4-6 (with 6 being heavily favor minimizing time in foster care).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solidFill>
                <a:schemeClr val="dk1"/>
              </a:solidFill>
              <a:latin typeface="Styrene A Regular" pitchFamily="50" charset="0"/>
              <a:sym typeface="Arial"/>
            </a:endParaRPr>
          </a:p>
        </p:txBody>
      </p:sp>
      <p:pic>
        <p:nvPicPr>
          <p:cNvPr id="3" name="Picture 2">
            <a:extLst>
              <a:ext uri="{FF2B5EF4-FFF2-40B4-BE49-F238E27FC236}">
                <a16:creationId xmlns:a16="http://schemas.microsoft.com/office/drawing/2014/main" id="{FAD7603D-4F12-26E7-246E-06E3AB5A6072}"/>
              </a:ext>
            </a:extLst>
          </p:cNvPr>
          <p:cNvPicPr>
            <a:picLocks noChangeAspect="1"/>
          </p:cNvPicPr>
          <p:nvPr/>
        </p:nvPicPr>
        <p:blipFill>
          <a:blip r:embed="rId3"/>
          <a:stretch>
            <a:fillRect/>
          </a:stretch>
        </p:blipFill>
        <p:spPr>
          <a:xfrm>
            <a:off x="2966964" y="1560982"/>
            <a:ext cx="6258072" cy="52120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5" name="Picture 4">
            <a:extLst>
              <a:ext uri="{FF2B5EF4-FFF2-40B4-BE49-F238E27FC236}">
                <a16:creationId xmlns:a16="http://schemas.microsoft.com/office/drawing/2014/main" id="{9EB2F445-5377-773C-D645-1AE1E72FFFA7}"/>
              </a:ext>
            </a:extLst>
          </p:cNvPr>
          <p:cNvPicPr>
            <a:picLocks noChangeAspect="1"/>
          </p:cNvPicPr>
          <p:nvPr/>
        </p:nvPicPr>
        <p:blipFill>
          <a:blip r:embed="rId3"/>
          <a:stretch>
            <a:fillRect/>
          </a:stretch>
        </p:blipFill>
        <p:spPr>
          <a:xfrm>
            <a:off x="3199146" y="1828800"/>
            <a:ext cx="6038490" cy="5029200"/>
          </a:xfrm>
          <a:prstGeom prst="rect">
            <a:avLst/>
          </a:prstGeom>
        </p:spPr>
      </p:pic>
      <p:sp>
        <p:nvSpPr>
          <p:cNvPr id="417" name="Google Shape;417;p29"/>
          <p:cNvSpPr txBox="1">
            <a:spLocks noGrp="1"/>
          </p:cNvSpPr>
          <p:nvPr>
            <p:ph type="body" idx="2"/>
          </p:nvPr>
        </p:nvSpPr>
        <p:spPr>
          <a:xfrm>
            <a:off x="952500" y="262569"/>
            <a:ext cx="1028699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do you feel that approximately 15 months is the appropriate length of time for parents to show they are addressing issues that interfere with their ability to parent?</a:t>
            </a:r>
          </a:p>
        </p:txBody>
      </p:sp>
    </p:spTree>
    <p:extLst>
      <p:ext uri="{BB962C8B-B14F-4D97-AF65-F5344CB8AC3E}">
        <p14:creationId xmlns:p14="http://schemas.microsoft.com/office/powerpoint/2010/main" val="4190328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29"/>
          <p:cNvSpPr txBox="1">
            <a:spLocks noGrp="1"/>
          </p:cNvSpPr>
          <p:nvPr>
            <p:ph type="body" idx="2"/>
          </p:nvPr>
        </p:nvSpPr>
        <p:spPr>
          <a:xfrm>
            <a:off x="1170469" y="434522"/>
            <a:ext cx="1025044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pitchFamily="50" charset="0"/>
              </a:rPr>
              <a:t>Public Perceptions of the U.S. Adoption System</a:t>
            </a:r>
          </a:p>
        </p:txBody>
      </p:sp>
      <p:sp>
        <p:nvSpPr>
          <p:cNvPr id="2" name="Google Shape;277;p8">
            <a:extLst>
              <a:ext uri="{FF2B5EF4-FFF2-40B4-BE49-F238E27FC236}">
                <a16:creationId xmlns:a16="http://schemas.microsoft.com/office/drawing/2014/main" id="{B9E62696-6DA5-B0FC-56E2-40EBF37F3EBA}"/>
              </a:ext>
            </a:extLst>
          </p:cNvPr>
          <p:cNvSpPr txBox="1"/>
          <p:nvPr/>
        </p:nvSpPr>
        <p:spPr>
          <a:xfrm>
            <a:off x="9428642" y="6094491"/>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5" name="Picture 4">
            <a:extLst>
              <a:ext uri="{FF2B5EF4-FFF2-40B4-BE49-F238E27FC236}">
                <a16:creationId xmlns:a16="http://schemas.microsoft.com/office/drawing/2014/main" id="{3A7E1B34-4520-8A72-0A0A-B44D989FEE9A}"/>
              </a:ext>
            </a:extLst>
          </p:cNvPr>
          <p:cNvPicPr>
            <a:picLocks noChangeAspect="1"/>
          </p:cNvPicPr>
          <p:nvPr/>
        </p:nvPicPr>
        <p:blipFill>
          <a:blip r:embed="rId3"/>
          <a:stretch>
            <a:fillRect/>
          </a:stretch>
        </p:blipFill>
        <p:spPr>
          <a:xfrm>
            <a:off x="2957438" y="1273690"/>
            <a:ext cx="6258072" cy="52120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0"/>
          <p:cNvSpPr txBox="1">
            <a:spLocks noGrp="1"/>
          </p:cNvSpPr>
          <p:nvPr>
            <p:ph type="body" idx="2"/>
          </p:nvPr>
        </p:nvSpPr>
        <p:spPr>
          <a:xfrm>
            <a:off x="1493642" y="330936"/>
            <a:ext cx="8836189" cy="1069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dirty="0">
                <a:solidFill>
                  <a:srgbClr val="3C618C"/>
                </a:solidFill>
                <a:latin typeface="Styrene A Black" pitchFamily="50" charset="0"/>
              </a:rPr>
              <a:t>Public Perceptions on the Role of Extended Family</a:t>
            </a:r>
          </a:p>
        </p:txBody>
      </p:sp>
      <p:sp>
        <p:nvSpPr>
          <p:cNvPr id="423" name="Google Shape;423;p30"/>
          <p:cNvSpPr txBox="1"/>
          <p:nvPr/>
        </p:nvSpPr>
        <p:spPr>
          <a:xfrm>
            <a:off x="9379051" y="6125198"/>
            <a:ext cx="208905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those who “strongly agree” or “somewhat agree.”</a:t>
            </a:r>
            <a:endParaRPr sz="1000" i="1">
              <a:latin typeface="Styrene A Regular" pitchFamily="50" charset="0"/>
            </a:endParaRPr>
          </a:p>
        </p:txBody>
      </p:sp>
      <p:pic>
        <p:nvPicPr>
          <p:cNvPr id="3" name="Picture 2">
            <a:extLst>
              <a:ext uri="{FF2B5EF4-FFF2-40B4-BE49-F238E27FC236}">
                <a16:creationId xmlns:a16="http://schemas.microsoft.com/office/drawing/2014/main" id="{C8046A72-D6A9-E332-7487-6DEEB127F57C}"/>
              </a:ext>
            </a:extLst>
          </p:cNvPr>
          <p:cNvPicPr>
            <a:picLocks noChangeAspect="1"/>
          </p:cNvPicPr>
          <p:nvPr/>
        </p:nvPicPr>
        <p:blipFill>
          <a:blip r:embed="rId3"/>
          <a:stretch>
            <a:fillRect/>
          </a:stretch>
        </p:blipFill>
        <p:spPr>
          <a:xfrm>
            <a:off x="2782701" y="1479159"/>
            <a:ext cx="6258072" cy="52120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
          <p:cNvSpPr txBox="1">
            <a:spLocks noGrp="1"/>
          </p:cNvSpPr>
          <p:nvPr>
            <p:ph type="body" idx="1"/>
          </p:nvPr>
        </p:nvSpPr>
        <p:spPr>
          <a:xfrm>
            <a:off x="1533524" y="2319179"/>
            <a:ext cx="9124951" cy="191371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lt1"/>
              </a:buClr>
              <a:buSzPts val="5400"/>
              <a:buNone/>
            </a:pPr>
            <a:r>
              <a:rPr lang="en-US">
                <a:latin typeface="Styrene A Black" pitchFamily="50" charset="0"/>
              </a:rPr>
              <a:t>Public Perceptions of How the System Currently Functions</a:t>
            </a:r>
            <a:endParaRPr>
              <a:latin typeface="Styrene A Black" pitchFamily="50"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675689" y="539393"/>
            <a:ext cx="10531021"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How the System Currently Functions</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484229" y="1464431"/>
            <a:ext cx="10968350" cy="3423451"/>
          </a:xfrm>
          <a:prstGeom prst="rect">
            <a:avLst/>
          </a:prstGeom>
          <a:noFill/>
          <a:ln>
            <a:noFill/>
          </a:ln>
        </p:spPr>
        <p:txBody>
          <a:bodyPr spcFirstLastPara="1" wrap="square" lIns="91425" tIns="45700" rIns="91425" bIns="45700" anchor="t" anchorCtr="0">
            <a:noAutofit/>
          </a:bodyPr>
          <a:lstStyle/>
          <a:p>
            <a:pPr marL="228600" indent="0">
              <a:buSzPts val="2000"/>
            </a:pPr>
            <a:r>
              <a:rPr lang="en-US" sz="2200" b="1" dirty="0">
                <a:latin typeface="Styrene A Regular"/>
              </a:rPr>
              <a:t>Americans largely share common views and concerns of how the system currently functions regardless of party affiliation.</a:t>
            </a:r>
            <a:endParaRPr lang="en-US" sz="2200" dirty="0"/>
          </a:p>
          <a:p>
            <a:pPr lvl="1">
              <a:buSzPts val="2000"/>
              <a:buFont typeface="Arial" panose="020B0604020202020204" pitchFamily="34" charset="0"/>
              <a:buChar char="•"/>
            </a:pPr>
            <a:r>
              <a:rPr lang="en-US" sz="2000" dirty="0">
                <a:latin typeface="Styrene A Regular"/>
              </a:rPr>
              <a:t>Americans have similar levels of familiarity and experience with the system. [Slide 39]</a:t>
            </a:r>
          </a:p>
          <a:p>
            <a:pPr lvl="1">
              <a:buSzPts val="2000"/>
              <a:buFont typeface="Arial" panose="020B0604020202020204" pitchFamily="34" charset="0"/>
              <a:buChar char="•"/>
            </a:pPr>
            <a:r>
              <a:rPr lang="en-US" sz="2000" dirty="0">
                <a:latin typeface="Styrene A Regular"/>
              </a:rPr>
              <a:t>Americans have similar perceptions of how well the system currently operates with slightly more positive than negative views of the system. [Slide 41]</a:t>
            </a:r>
          </a:p>
          <a:p>
            <a:pPr lvl="1">
              <a:buSzPts val="2000"/>
              <a:buFont typeface="Arial" panose="020B0604020202020204" pitchFamily="34" charset="0"/>
              <a:buChar char="•"/>
            </a:pPr>
            <a:r>
              <a:rPr lang="en-US" sz="2000" dirty="0">
                <a:latin typeface="Styrene A Regular"/>
              </a:rPr>
              <a:t>Americans have similar beliefs about the challenges the child welfare system faces. [Slide 43, 44]</a:t>
            </a:r>
          </a:p>
          <a:p>
            <a:pPr marL="571500" lvl="1" indent="0">
              <a:buSzPts val="2000"/>
              <a:buNone/>
            </a:pPr>
            <a:endParaRPr lang="en-US" sz="1000" dirty="0">
              <a:latin typeface="Styrene A Regular"/>
            </a:endParaRPr>
          </a:p>
          <a:p>
            <a:pPr>
              <a:buSzPts val="2000"/>
              <a:buFont typeface="Arial" panose="020B0604020202020204" pitchFamily="34" charset="0"/>
              <a:buChar char="•"/>
            </a:pPr>
            <a:endParaRPr lang="en-US" sz="1800" dirty="0">
              <a:latin typeface="Styrene A Regular"/>
            </a:endParaRPr>
          </a:p>
          <a:p>
            <a:pPr marL="171450" lvl="0" indent="-171450" algn="l">
              <a:lnSpc>
                <a:spcPct val="100000"/>
              </a:lnSpc>
              <a:spcBef>
                <a:spcPts val="0"/>
              </a:spcBef>
              <a:spcAft>
                <a:spcPts val="600"/>
              </a:spcAft>
              <a:buClr>
                <a:schemeClr val="dk1"/>
              </a:buClr>
              <a:buSzPts val="2000"/>
              <a:buFont typeface="Arial" panose="020B0604020202020204" pitchFamily="34" charset="0"/>
              <a:buChar char="•"/>
            </a:pPr>
            <a:endParaRPr lang="en-US" sz="1800" dirty="0">
              <a:latin typeface="Styrene A Regular" pitchFamily="50" charset="0"/>
            </a:endParaRPr>
          </a:p>
        </p:txBody>
      </p:sp>
    </p:spTree>
    <p:extLst>
      <p:ext uri="{BB962C8B-B14F-4D97-AF65-F5344CB8AC3E}">
        <p14:creationId xmlns:p14="http://schemas.microsoft.com/office/powerpoint/2010/main" val="3607329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675689" y="539393"/>
            <a:ext cx="10531021"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How the System Currently Functions</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151717" y="1481056"/>
            <a:ext cx="10968350" cy="4165800"/>
          </a:xfrm>
          <a:prstGeom prst="rect">
            <a:avLst/>
          </a:prstGeom>
          <a:noFill/>
          <a:ln>
            <a:noFill/>
          </a:ln>
        </p:spPr>
        <p:txBody>
          <a:bodyPr spcFirstLastPara="1" wrap="square" lIns="91425" tIns="45700" rIns="91425" bIns="45700" anchor="t" anchorCtr="0">
            <a:noAutofit/>
          </a:bodyPr>
          <a:lstStyle/>
          <a:p>
            <a:pPr marL="571500" lvl="1" indent="0">
              <a:buSzPts val="2000"/>
              <a:buNone/>
            </a:pPr>
            <a:endParaRPr lang="en-US" sz="1000" dirty="0">
              <a:latin typeface="Styrene A Regular"/>
            </a:endParaRPr>
          </a:p>
          <a:p>
            <a:pPr marL="571500" lvl="1" indent="0">
              <a:buSzPts val="2000"/>
              <a:buNone/>
            </a:pPr>
            <a:r>
              <a:rPr lang="en-US" sz="2000" b="1" dirty="0">
                <a:latin typeface="Styrene A Regular"/>
              </a:rPr>
              <a:t>However</a:t>
            </a:r>
            <a:r>
              <a:rPr lang="en-US" sz="2000" dirty="0">
                <a:latin typeface="Styrene A Regular"/>
              </a:rPr>
              <a:t>, </a:t>
            </a:r>
          </a:p>
          <a:p>
            <a:pPr lvl="1">
              <a:buSzPts val="2000"/>
              <a:buFont typeface="Arial" panose="020B0604020202020204" pitchFamily="34" charset="0"/>
              <a:buChar char="•"/>
            </a:pPr>
            <a:r>
              <a:rPr lang="en-US" sz="2000" dirty="0">
                <a:latin typeface="Styrene A Regular"/>
              </a:rPr>
              <a:t>Democrats (61%) are more likely than Republicans (48%) and Independents (52%) to believe the system perpetuates the oppression of marginalized populations. [Slide 51]</a:t>
            </a:r>
          </a:p>
          <a:p>
            <a:pPr lvl="1">
              <a:buSzPts val="2000"/>
              <a:buFont typeface="Arial" panose="020B0604020202020204" pitchFamily="34" charset="0"/>
              <a:buChar char="•"/>
            </a:pPr>
            <a:r>
              <a:rPr lang="en-US" sz="2000" dirty="0">
                <a:latin typeface="Styrene A Regular"/>
              </a:rPr>
              <a:t>Democrats (80%, 72%) are more likely than Republicans (66%, 48%) and Independents (72%, 56%) to believe that decisions to intervene in families are influences by both socioeconomic and racial bias. [Slide 54, 55]</a:t>
            </a:r>
          </a:p>
          <a:p>
            <a:pPr>
              <a:buSzPts val="2000"/>
              <a:buFont typeface="Arial" panose="020B0604020202020204" pitchFamily="34" charset="0"/>
              <a:buChar char="•"/>
            </a:pPr>
            <a:endParaRPr lang="en-US" sz="1800" dirty="0">
              <a:latin typeface="Styrene A Regular"/>
            </a:endParaRPr>
          </a:p>
          <a:p>
            <a:pPr marL="171450" lvl="0" indent="-171450" algn="l">
              <a:lnSpc>
                <a:spcPct val="100000"/>
              </a:lnSpc>
              <a:spcBef>
                <a:spcPts val="0"/>
              </a:spcBef>
              <a:spcAft>
                <a:spcPts val="600"/>
              </a:spcAft>
              <a:buClr>
                <a:schemeClr val="dk1"/>
              </a:buClr>
              <a:buSzPts val="2000"/>
              <a:buFont typeface="Arial" panose="020B0604020202020204" pitchFamily="34" charset="0"/>
              <a:buChar char="•"/>
            </a:pPr>
            <a:endParaRPr lang="en-US" sz="1800" dirty="0">
              <a:latin typeface="Styrene A Regular" pitchFamily="50" charset="0"/>
            </a:endParaRPr>
          </a:p>
        </p:txBody>
      </p:sp>
    </p:spTree>
    <p:extLst>
      <p:ext uri="{BB962C8B-B14F-4D97-AF65-F5344CB8AC3E}">
        <p14:creationId xmlns:p14="http://schemas.microsoft.com/office/powerpoint/2010/main" val="155190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637122" y="2261494"/>
            <a:ext cx="9458968"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dirty="0">
                <a:latin typeface="Styrene A Black" pitchFamily="50" charset="0"/>
              </a:rPr>
              <a:t>Breakdown of Respondents by Party Affiliation</a:t>
            </a:r>
            <a:endParaRPr sz="4800" dirty="0">
              <a:latin typeface="Styrene A Black" pitchFamily="50" charset="0"/>
            </a:endParaRPr>
          </a:p>
        </p:txBody>
      </p:sp>
    </p:spTree>
    <p:extLst>
      <p:ext uri="{BB962C8B-B14F-4D97-AF65-F5344CB8AC3E}">
        <p14:creationId xmlns:p14="http://schemas.microsoft.com/office/powerpoint/2010/main" val="2753816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 name="Google Shape;431;p31">
            <a:extLst>
              <a:ext uri="{FF2B5EF4-FFF2-40B4-BE49-F238E27FC236}">
                <a16:creationId xmlns:a16="http://schemas.microsoft.com/office/drawing/2014/main" id="{40EA1C2F-2366-9FF8-6F94-CD604AA45279}"/>
              </a:ext>
            </a:extLst>
          </p:cNvPr>
          <p:cNvSpPr txBox="1">
            <a:spLocks/>
          </p:cNvSpPr>
          <p:nvPr/>
        </p:nvSpPr>
        <p:spPr>
          <a:xfrm>
            <a:off x="1083801" y="463438"/>
            <a:ext cx="10024398" cy="640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How familiar would you say you are with the child welfare system as a whole?</a:t>
            </a:r>
          </a:p>
        </p:txBody>
      </p:sp>
      <p:pic>
        <p:nvPicPr>
          <p:cNvPr id="5" name="Picture 4">
            <a:extLst>
              <a:ext uri="{FF2B5EF4-FFF2-40B4-BE49-F238E27FC236}">
                <a16:creationId xmlns:a16="http://schemas.microsoft.com/office/drawing/2014/main" id="{6D97749E-DEA6-5A0D-63FD-1675AD0E0B64}"/>
              </a:ext>
            </a:extLst>
          </p:cNvPr>
          <p:cNvPicPr>
            <a:picLocks noChangeAspect="1"/>
          </p:cNvPicPr>
          <p:nvPr/>
        </p:nvPicPr>
        <p:blipFill>
          <a:blip r:embed="rId3"/>
          <a:stretch>
            <a:fillRect/>
          </a:stretch>
        </p:blipFill>
        <p:spPr>
          <a:xfrm>
            <a:off x="2966964" y="1387964"/>
            <a:ext cx="6258072" cy="52120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231675" y="255692"/>
            <a:ext cx="9728650" cy="15224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source have you relied on </a:t>
            </a:r>
            <a:r>
              <a:rPr lang="en-US" sz="2800" u="sng">
                <a:solidFill>
                  <a:srgbClr val="3C618C"/>
                </a:solidFill>
                <a:latin typeface="Styrene A Black" pitchFamily="50" charset="0"/>
              </a:rPr>
              <a:t>most</a:t>
            </a:r>
            <a:r>
              <a:rPr lang="en-US" sz="2800">
                <a:solidFill>
                  <a:srgbClr val="3C618C"/>
                </a:solidFill>
                <a:latin typeface="Styrene A Black" pitchFamily="50" charset="0"/>
              </a:rPr>
              <a:t> to inform what you know about the current U.S. child welfare system?</a:t>
            </a:r>
          </a:p>
        </p:txBody>
      </p:sp>
      <p:sp>
        <p:nvSpPr>
          <p:cNvPr id="2" name="Google Shape;263;p6">
            <a:extLst>
              <a:ext uri="{FF2B5EF4-FFF2-40B4-BE49-F238E27FC236}">
                <a16:creationId xmlns:a16="http://schemas.microsoft.com/office/drawing/2014/main" id="{BF4C7031-6EF3-5016-D2EE-C9F3F849BB0F}"/>
              </a:ext>
            </a:extLst>
          </p:cNvPr>
          <p:cNvSpPr txBox="1"/>
          <p:nvPr/>
        </p:nvSpPr>
        <p:spPr>
          <a:xfrm>
            <a:off x="9225036" y="5975903"/>
            <a:ext cx="2294727" cy="707846"/>
          </a:xfrm>
          <a:prstGeom prst="rect">
            <a:avLst/>
          </a:prstGeom>
          <a:noFill/>
          <a:ln>
            <a:noFill/>
          </a:ln>
        </p:spPr>
        <p:txBody>
          <a:bodyPr spcFirstLastPara="1" wrap="square" lIns="91425" tIns="45700" rIns="91425" bIns="45700" anchor="t" anchorCtr="0">
            <a:spAutoFit/>
          </a:bodyPr>
          <a:lstStyle/>
          <a:p>
            <a:r>
              <a:rPr lang="en-US" sz="1000" i="1" dirty="0">
                <a:solidFill>
                  <a:schemeClr val="dk1"/>
                </a:solidFill>
                <a:latin typeface="Styrene A Regular" pitchFamily="50" charset="0"/>
              </a:rPr>
              <a:t>Responses reflect top five responses for the total population broken down by party affiliation. </a:t>
            </a:r>
            <a:endParaRPr lang="en-US" sz="1000" i="1" dirty="0">
              <a:latin typeface="Styrene A Regular" pitchFamily="50" charset="0"/>
            </a:endParaRPr>
          </a:p>
        </p:txBody>
      </p:sp>
      <p:pic>
        <p:nvPicPr>
          <p:cNvPr id="4" name="Picture 3">
            <a:extLst>
              <a:ext uri="{FF2B5EF4-FFF2-40B4-BE49-F238E27FC236}">
                <a16:creationId xmlns:a16="http://schemas.microsoft.com/office/drawing/2014/main" id="{8A622581-E773-7E59-F496-A13905297C28}"/>
              </a:ext>
            </a:extLst>
          </p:cNvPr>
          <p:cNvPicPr>
            <a:picLocks noChangeAspect="1"/>
          </p:cNvPicPr>
          <p:nvPr/>
        </p:nvPicPr>
        <p:blipFill>
          <a:blip r:embed="rId3"/>
          <a:stretch>
            <a:fillRect/>
          </a:stretch>
        </p:blipFill>
        <p:spPr>
          <a:xfrm>
            <a:off x="2966964" y="1571546"/>
            <a:ext cx="6258072" cy="521208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324512" y="324729"/>
            <a:ext cx="9728650" cy="11489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What personal experience, if any, do you have with the U.S. child welfare system?</a:t>
            </a:r>
          </a:p>
        </p:txBody>
      </p:sp>
      <p:sp>
        <p:nvSpPr>
          <p:cNvPr id="5" name="Google Shape;470;p37">
            <a:extLst>
              <a:ext uri="{FF2B5EF4-FFF2-40B4-BE49-F238E27FC236}">
                <a16:creationId xmlns:a16="http://schemas.microsoft.com/office/drawing/2014/main" id="{B12E0164-F239-CFA2-C8E1-0ECF37D26690}"/>
              </a:ext>
            </a:extLst>
          </p:cNvPr>
          <p:cNvSpPr txBox="1"/>
          <p:nvPr/>
        </p:nvSpPr>
        <p:spPr>
          <a:xfrm>
            <a:off x="9097274" y="4462273"/>
            <a:ext cx="2269164"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“Personal experience with the system” includes  being a child in the system, being reported to the system as an adult, or having a family member in the system. “Experience with the system but not involved themselves” includes caring for a child in the system, filing a report on a parent, working for the system, or something else. Respondents were able to “select all that apply” so responses add to over 100%.</a:t>
            </a:r>
            <a:endParaRPr sz="1600" i="1">
              <a:solidFill>
                <a:schemeClr val="dk1"/>
              </a:solidFill>
              <a:latin typeface="Styrene A Regular" pitchFamily="50" charset="0"/>
              <a:sym typeface="Arial"/>
            </a:endParaRPr>
          </a:p>
        </p:txBody>
      </p:sp>
      <p:pic>
        <p:nvPicPr>
          <p:cNvPr id="3" name="Picture 2" descr="A graph of different colored bars&#10;&#10;Description automatically generated">
            <a:extLst>
              <a:ext uri="{FF2B5EF4-FFF2-40B4-BE49-F238E27FC236}">
                <a16:creationId xmlns:a16="http://schemas.microsoft.com/office/drawing/2014/main" id="{6D402987-299A-01FA-08DC-056CB51205DC}"/>
              </a:ext>
            </a:extLst>
          </p:cNvPr>
          <p:cNvPicPr>
            <a:picLocks noChangeAspect="1"/>
          </p:cNvPicPr>
          <p:nvPr/>
        </p:nvPicPr>
        <p:blipFill>
          <a:blip r:embed="rId3"/>
          <a:stretch>
            <a:fillRect/>
          </a:stretch>
        </p:blipFill>
        <p:spPr>
          <a:xfrm>
            <a:off x="2731397" y="1378000"/>
            <a:ext cx="6426559" cy="5352406"/>
          </a:xfrm>
          <a:prstGeom prst="rect">
            <a:avLst/>
          </a:prstGeom>
        </p:spPr>
      </p:pic>
    </p:spTree>
    <p:extLst>
      <p:ext uri="{BB962C8B-B14F-4D97-AF65-F5344CB8AC3E}">
        <p14:creationId xmlns:p14="http://schemas.microsoft.com/office/powerpoint/2010/main" val="315182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7"/>
          <p:cNvSpPr txBox="1">
            <a:spLocks noGrp="1"/>
          </p:cNvSpPr>
          <p:nvPr>
            <p:ph type="body" idx="2"/>
          </p:nvPr>
        </p:nvSpPr>
        <p:spPr>
          <a:xfrm>
            <a:off x="900321" y="384458"/>
            <a:ext cx="10391355" cy="9776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positive or negative is your perception of the current U.S. child welfare system?</a:t>
            </a:r>
          </a:p>
        </p:txBody>
      </p:sp>
      <p:sp>
        <p:nvSpPr>
          <p:cNvPr id="470" name="Google Shape;470;p37"/>
          <p:cNvSpPr txBox="1"/>
          <p:nvPr/>
        </p:nvSpPr>
        <p:spPr>
          <a:xfrm>
            <a:off x="9330366" y="4986494"/>
            <a:ext cx="2061533"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 (with 1 being very negative) to 4-6 (with 6 being very positive).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600" i="1">
              <a:solidFill>
                <a:schemeClr val="dk1"/>
              </a:solidFill>
              <a:latin typeface="Styrene A Regular" pitchFamily="50" charset="0"/>
              <a:sym typeface="Arial"/>
            </a:endParaRPr>
          </a:p>
        </p:txBody>
      </p:sp>
      <p:pic>
        <p:nvPicPr>
          <p:cNvPr id="3" name="Picture 2">
            <a:extLst>
              <a:ext uri="{FF2B5EF4-FFF2-40B4-BE49-F238E27FC236}">
                <a16:creationId xmlns:a16="http://schemas.microsoft.com/office/drawing/2014/main" id="{1B1304BE-E227-947C-4AA3-4C144F8A8F6D}"/>
              </a:ext>
            </a:extLst>
          </p:cNvPr>
          <p:cNvPicPr>
            <a:picLocks noChangeAspect="1"/>
          </p:cNvPicPr>
          <p:nvPr/>
        </p:nvPicPr>
        <p:blipFill>
          <a:blip r:embed="rId3"/>
          <a:stretch>
            <a:fillRect/>
          </a:stretch>
        </p:blipFill>
        <p:spPr>
          <a:xfrm>
            <a:off x="2966963" y="1559478"/>
            <a:ext cx="6258072" cy="521208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9"/>
          <p:cNvSpPr txBox="1">
            <a:spLocks noGrp="1"/>
          </p:cNvSpPr>
          <p:nvPr>
            <p:ph type="body" idx="2"/>
          </p:nvPr>
        </p:nvSpPr>
        <p:spPr>
          <a:xfrm>
            <a:off x="1120228" y="363157"/>
            <a:ext cx="9951544" cy="9499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would you rate how the current U.S. child welfare system functions?</a:t>
            </a:r>
          </a:p>
        </p:txBody>
      </p:sp>
      <p:sp>
        <p:nvSpPr>
          <p:cNvPr id="484" name="Google Shape;484;p39"/>
          <p:cNvSpPr txBox="1"/>
          <p:nvPr/>
        </p:nvSpPr>
        <p:spPr>
          <a:xfrm>
            <a:off x="9120261" y="4098237"/>
            <a:ext cx="2302435" cy="2708393"/>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Chart shows “net”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“The U.S. child welfare system is an inherently broken system that can't be fixed”), 4 (“The U.S. child welfare system functions the way it was designed to operate”), and 5-7 (with 7 being “The U.S. child welfare system is high-functioning”).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4" name="Picture 3">
            <a:extLst>
              <a:ext uri="{FF2B5EF4-FFF2-40B4-BE49-F238E27FC236}">
                <a16:creationId xmlns:a16="http://schemas.microsoft.com/office/drawing/2014/main" id="{83363FB2-AB2F-04D5-29A5-C6F64F05E333}"/>
              </a:ext>
            </a:extLst>
          </p:cNvPr>
          <p:cNvPicPr>
            <a:picLocks noChangeAspect="1"/>
          </p:cNvPicPr>
          <p:nvPr/>
        </p:nvPicPr>
        <p:blipFill>
          <a:blip r:embed="rId3"/>
          <a:stretch>
            <a:fillRect/>
          </a:stretch>
        </p:blipFill>
        <p:spPr>
          <a:xfrm>
            <a:off x="2862189" y="1453846"/>
            <a:ext cx="6258072" cy="521208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1014994" y="256660"/>
            <a:ext cx="9997628" cy="1331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469446" y="5554925"/>
            <a:ext cx="170756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at all a challenge.”</a:t>
            </a:r>
            <a:endParaRPr sz="1000" i="1">
              <a:latin typeface="Styrene A Regular" pitchFamily="50" charset="0"/>
            </a:endParaRPr>
          </a:p>
        </p:txBody>
      </p:sp>
      <p:pic>
        <p:nvPicPr>
          <p:cNvPr id="5" name="Picture 4">
            <a:extLst>
              <a:ext uri="{FF2B5EF4-FFF2-40B4-BE49-F238E27FC236}">
                <a16:creationId xmlns:a16="http://schemas.microsoft.com/office/drawing/2014/main" id="{645B5A75-64BD-EB98-9560-642040DF6688}"/>
              </a:ext>
            </a:extLst>
          </p:cNvPr>
          <p:cNvPicPr>
            <a:picLocks noChangeAspect="1"/>
          </p:cNvPicPr>
          <p:nvPr/>
        </p:nvPicPr>
        <p:blipFill>
          <a:blip r:embed="rId3"/>
          <a:stretch>
            <a:fillRect/>
          </a:stretch>
        </p:blipFill>
        <p:spPr>
          <a:xfrm>
            <a:off x="2966964" y="1512356"/>
            <a:ext cx="6258072" cy="52120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923801" y="365896"/>
            <a:ext cx="10480514" cy="13190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 (continued)</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426121" y="5588883"/>
            <a:ext cx="1777108"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 challenge at all.”</a:t>
            </a:r>
            <a:endParaRPr lang="en-US" sz="1000" i="1">
              <a:latin typeface="Styrene A Regular" pitchFamily="50" charset="0"/>
            </a:endParaRPr>
          </a:p>
        </p:txBody>
      </p:sp>
      <p:pic>
        <p:nvPicPr>
          <p:cNvPr id="4" name="Picture 3">
            <a:extLst>
              <a:ext uri="{FF2B5EF4-FFF2-40B4-BE49-F238E27FC236}">
                <a16:creationId xmlns:a16="http://schemas.microsoft.com/office/drawing/2014/main" id="{615D7270-60A8-119E-54AC-A53EE515779D}"/>
              </a:ext>
            </a:extLst>
          </p:cNvPr>
          <p:cNvPicPr>
            <a:picLocks noChangeAspect="1"/>
          </p:cNvPicPr>
          <p:nvPr/>
        </p:nvPicPr>
        <p:blipFill>
          <a:blip r:embed="rId3"/>
          <a:stretch>
            <a:fillRect/>
          </a:stretch>
        </p:blipFill>
        <p:spPr>
          <a:xfrm>
            <a:off x="2966964" y="1546314"/>
            <a:ext cx="6258072" cy="5212080"/>
          </a:xfrm>
          <a:prstGeom prst="rect">
            <a:avLst/>
          </a:prstGeom>
        </p:spPr>
      </p:pic>
    </p:spTree>
    <p:extLst>
      <p:ext uri="{BB962C8B-B14F-4D97-AF65-F5344CB8AC3E}">
        <p14:creationId xmlns:p14="http://schemas.microsoft.com/office/powerpoint/2010/main" val="3973529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851882" y="355622"/>
            <a:ext cx="10488236" cy="12317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limited funding </a:t>
            </a:r>
            <a:r>
              <a:rPr lang="en-US" sz="2800">
                <a:solidFill>
                  <a:srgbClr val="3C618C"/>
                </a:solidFill>
                <a:latin typeface="Styrene A Black" pitchFamily="50" charset="0"/>
              </a:rPr>
              <a:t>being when it comes to the obstacles that the current U.S. child welfare system faces?</a:t>
            </a:r>
          </a:p>
        </p:txBody>
      </p:sp>
      <p:pic>
        <p:nvPicPr>
          <p:cNvPr id="7" name="Picture 6">
            <a:extLst>
              <a:ext uri="{FF2B5EF4-FFF2-40B4-BE49-F238E27FC236}">
                <a16:creationId xmlns:a16="http://schemas.microsoft.com/office/drawing/2014/main" id="{14D7DECC-39DD-003C-76AC-51F87C63A2D9}"/>
              </a:ext>
            </a:extLst>
          </p:cNvPr>
          <p:cNvPicPr>
            <a:picLocks noChangeAspect="1"/>
          </p:cNvPicPr>
          <p:nvPr/>
        </p:nvPicPr>
        <p:blipFill>
          <a:blip r:embed="rId3"/>
          <a:stretch>
            <a:fillRect/>
          </a:stretch>
        </p:blipFill>
        <p:spPr>
          <a:xfrm>
            <a:off x="2966964" y="1546313"/>
            <a:ext cx="6258072" cy="5212080"/>
          </a:xfrm>
          <a:prstGeom prst="rect">
            <a:avLst/>
          </a:prstGeom>
        </p:spPr>
      </p:pic>
    </p:spTree>
    <p:extLst>
      <p:ext uri="{BB962C8B-B14F-4D97-AF65-F5344CB8AC3E}">
        <p14:creationId xmlns:p14="http://schemas.microsoft.com/office/powerpoint/2010/main" val="1804141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851882" y="365916"/>
            <a:ext cx="10488236" cy="13087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racial biases </a:t>
            </a:r>
            <a:r>
              <a:rPr lang="en-US" sz="2800">
                <a:solidFill>
                  <a:srgbClr val="3C618C"/>
                </a:solidFill>
                <a:latin typeface="Styrene A Black" pitchFamily="50" charset="0"/>
              </a:rPr>
              <a:t>being when it comes to the obstacles that the current U.S. child welfare system faces? </a:t>
            </a:r>
          </a:p>
        </p:txBody>
      </p:sp>
      <p:pic>
        <p:nvPicPr>
          <p:cNvPr id="7" name="Picture 6">
            <a:extLst>
              <a:ext uri="{FF2B5EF4-FFF2-40B4-BE49-F238E27FC236}">
                <a16:creationId xmlns:a16="http://schemas.microsoft.com/office/drawing/2014/main" id="{D098B10C-62DA-D785-A7E9-4BF61247B154}"/>
              </a:ext>
            </a:extLst>
          </p:cNvPr>
          <p:cNvPicPr>
            <a:picLocks noChangeAspect="1"/>
          </p:cNvPicPr>
          <p:nvPr/>
        </p:nvPicPr>
        <p:blipFill>
          <a:blip r:embed="rId3"/>
          <a:stretch>
            <a:fillRect/>
          </a:stretch>
        </p:blipFill>
        <p:spPr>
          <a:xfrm>
            <a:off x="2966964" y="1543395"/>
            <a:ext cx="6258072" cy="5212080"/>
          </a:xfrm>
          <a:prstGeom prst="rect">
            <a:avLst/>
          </a:prstGeom>
        </p:spPr>
      </p:pic>
    </p:spTree>
    <p:extLst>
      <p:ext uri="{BB962C8B-B14F-4D97-AF65-F5344CB8AC3E}">
        <p14:creationId xmlns:p14="http://schemas.microsoft.com/office/powerpoint/2010/main" val="2781964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txBox="1"/>
          <p:nvPr/>
        </p:nvSpPr>
        <p:spPr>
          <a:xfrm>
            <a:off x="9725025" y="6043433"/>
            <a:ext cx="15716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sz="1000" i="1">
              <a:latin typeface="Styrene A Regular" pitchFamily="50" charset="0"/>
            </a:endParaRPr>
          </a:p>
        </p:txBody>
      </p:sp>
      <p:sp>
        <p:nvSpPr>
          <p:cNvPr id="534" name="Google Shape;534;p46"/>
          <p:cNvSpPr txBox="1">
            <a:spLocks noGrp="1"/>
          </p:cNvSpPr>
          <p:nvPr>
            <p:ph type="body" idx="2"/>
          </p:nvPr>
        </p:nvSpPr>
        <p:spPr>
          <a:xfrm>
            <a:off x="1519449" y="412335"/>
            <a:ext cx="8764984"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How the U.S. Child Welfare System Works </a:t>
            </a:r>
          </a:p>
        </p:txBody>
      </p:sp>
      <p:pic>
        <p:nvPicPr>
          <p:cNvPr id="4" name="Picture 3">
            <a:extLst>
              <a:ext uri="{FF2B5EF4-FFF2-40B4-BE49-F238E27FC236}">
                <a16:creationId xmlns:a16="http://schemas.microsoft.com/office/drawing/2014/main" id="{1D387734-42C2-2FCB-2BEA-C014EDC1C1AE}"/>
              </a:ext>
            </a:extLst>
          </p:cNvPr>
          <p:cNvPicPr>
            <a:picLocks noChangeAspect="1"/>
          </p:cNvPicPr>
          <p:nvPr/>
        </p:nvPicPr>
        <p:blipFill>
          <a:blip r:embed="rId3"/>
          <a:stretch>
            <a:fillRect/>
          </a:stretch>
        </p:blipFill>
        <p:spPr>
          <a:xfrm>
            <a:off x="2857173" y="1356319"/>
            <a:ext cx="6477654" cy="53949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
          <p:cNvSpPr txBox="1">
            <a:spLocks noGrp="1"/>
          </p:cNvSpPr>
          <p:nvPr>
            <p:ph type="body" idx="2"/>
          </p:nvPr>
        </p:nvSpPr>
        <p:spPr>
          <a:xfrm>
            <a:off x="1524000" y="385134"/>
            <a:ext cx="9388439"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Regardless of how you may vote, what do you usually consider yourself?</a:t>
            </a:r>
            <a:endParaRPr sz="2800">
              <a:solidFill>
                <a:srgbClr val="3C618C"/>
              </a:solidFill>
              <a:latin typeface="Styrene A Black" pitchFamily="50" charset="0"/>
            </a:endParaRPr>
          </a:p>
        </p:txBody>
      </p:sp>
      <p:pic>
        <p:nvPicPr>
          <p:cNvPr id="5" name="Picture 4">
            <a:extLst>
              <a:ext uri="{FF2B5EF4-FFF2-40B4-BE49-F238E27FC236}">
                <a16:creationId xmlns:a16="http://schemas.microsoft.com/office/drawing/2014/main" id="{926A09A5-3025-F8C1-D15B-4B884258CC35}"/>
              </a:ext>
            </a:extLst>
          </p:cNvPr>
          <p:cNvPicPr>
            <a:picLocks noChangeAspect="1"/>
          </p:cNvPicPr>
          <p:nvPr/>
        </p:nvPicPr>
        <p:blipFill>
          <a:blip r:embed="rId3"/>
          <a:stretch>
            <a:fillRect/>
          </a:stretch>
        </p:blipFill>
        <p:spPr>
          <a:xfrm>
            <a:off x="2966964" y="1479395"/>
            <a:ext cx="6258072" cy="52120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3"/>
          <p:cNvSpPr txBox="1">
            <a:spLocks noGrp="1"/>
          </p:cNvSpPr>
          <p:nvPr>
            <p:ph type="body" idx="2"/>
          </p:nvPr>
        </p:nvSpPr>
        <p:spPr>
          <a:xfrm>
            <a:off x="1234348" y="449790"/>
            <a:ext cx="9245294"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only gets attention when something bad happens.”</a:t>
            </a:r>
          </a:p>
        </p:txBody>
      </p:sp>
      <p:pic>
        <p:nvPicPr>
          <p:cNvPr id="3" name="Picture 2">
            <a:extLst>
              <a:ext uri="{FF2B5EF4-FFF2-40B4-BE49-F238E27FC236}">
                <a16:creationId xmlns:a16="http://schemas.microsoft.com/office/drawing/2014/main" id="{DC250975-12B0-584C-C4C7-BC53F5F42251}"/>
              </a:ext>
            </a:extLst>
          </p:cNvPr>
          <p:cNvPicPr>
            <a:picLocks noChangeAspect="1"/>
          </p:cNvPicPr>
          <p:nvPr/>
        </p:nvPicPr>
        <p:blipFill>
          <a:blip r:embed="rId3"/>
          <a:stretch>
            <a:fillRect/>
          </a:stretch>
        </p:blipFill>
        <p:spPr>
          <a:xfrm>
            <a:off x="2966964" y="1351104"/>
            <a:ext cx="6258072" cy="52120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is simply overwhelmed and lacks resources.”</a:t>
            </a:r>
          </a:p>
        </p:txBody>
      </p:sp>
      <p:pic>
        <p:nvPicPr>
          <p:cNvPr id="4" name="Picture 3">
            <a:extLst>
              <a:ext uri="{FF2B5EF4-FFF2-40B4-BE49-F238E27FC236}">
                <a16:creationId xmlns:a16="http://schemas.microsoft.com/office/drawing/2014/main" id="{80D62B10-2B10-D661-64B3-795F92BFFF1D}"/>
              </a:ext>
            </a:extLst>
          </p:cNvPr>
          <p:cNvPicPr>
            <a:picLocks noChangeAspect="1"/>
          </p:cNvPicPr>
          <p:nvPr/>
        </p:nvPicPr>
        <p:blipFill>
          <a:blip r:embed="rId3"/>
          <a:stretch>
            <a:fillRect/>
          </a:stretch>
        </p:blipFill>
        <p:spPr>
          <a:xfrm>
            <a:off x="2966964" y="1392490"/>
            <a:ext cx="6258072" cy="521208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061924" y="312404"/>
            <a:ext cx="10085535"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“The child welfare system faces the nearly impossible task of balancing the needs of families with the safety of children.”</a:t>
            </a:r>
          </a:p>
          <a:p>
            <a:pPr marL="0" lvl="0" indent="0" algn="l" rtl="0">
              <a:lnSpc>
                <a:spcPct val="90000"/>
              </a:lnSpc>
              <a:spcBef>
                <a:spcPts val="0"/>
              </a:spcBef>
              <a:spcAft>
                <a:spcPts val="0"/>
              </a:spcAft>
              <a:buClr>
                <a:srgbClr val="2A7DE1"/>
              </a:buClr>
              <a:buSzPts val="4800"/>
              <a:buNone/>
            </a:pPr>
            <a:endParaRPr lang="en-US" sz="2800">
              <a:solidFill>
                <a:srgbClr val="3C618C"/>
              </a:solidFill>
              <a:latin typeface="Styrene A Black" pitchFamily="50" charset="0"/>
            </a:endParaRPr>
          </a:p>
        </p:txBody>
      </p:sp>
      <p:pic>
        <p:nvPicPr>
          <p:cNvPr id="4" name="Picture 3">
            <a:extLst>
              <a:ext uri="{FF2B5EF4-FFF2-40B4-BE49-F238E27FC236}">
                <a16:creationId xmlns:a16="http://schemas.microsoft.com/office/drawing/2014/main" id="{1184F1DB-4861-765F-05C5-6B2A42ECB82D}"/>
              </a:ext>
            </a:extLst>
          </p:cNvPr>
          <p:cNvPicPr>
            <a:picLocks noChangeAspect="1"/>
          </p:cNvPicPr>
          <p:nvPr/>
        </p:nvPicPr>
        <p:blipFill>
          <a:blip r:embed="rId3"/>
          <a:stretch>
            <a:fillRect/>
          </a:stretch>
        </p:blipFill>
        <p:spPr>
          <a:xfrm>
            <a:off x="2966964" y="1515490"/>
            <a:ext cx="6258072" cy="5212080"/>
          </a:xfrm>
          <a:prstGeom prst="rect">
            <a:avLst/>
          </a:prstGeom>
        </p:spPr>
      </p:pic>
    </p:spTree>
    <p:extLst>
      <p:ext uri="{BB962C8B-B14F-4D97-AF65-F5344CB8AC3E}">
        <p14:creationId xmlns:p14="http://schemas.microsoft.com/office/powerpoint/2010/main" val="4024239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432664" y="284541"/>
            <a:ext cx="8937791" cy="9336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“The child welfare system perpetuates the oppression of marginalized populations.”</a:t>
            </a:r>
          </a:p>
        </p:txBody>
      </p:sp>
      <p:pic>
        <p:nvPicPr>
          <p:cNvPr id="4" name="Picture 3">
            <a:extLst>
              <a:ext uri="{FF2B5EF4-FFF2-40B4-BE49-F238E27FC236}">
                <a16:creationId xmlns:a16="http://schemas.microsoft.com/office/drawing/2014/main" id="{387B10DD-2F55-AD44-AA10-60BEC777310B}"/>
              </a:ext>
            </a:extLst>
          </p:cNvPr>
          <p:cNvPicPr>
            <a:picLocks noChangeAspect="1"/>
          </p:cNvPicPr>
          <p:nvPr/>
        </p:nvPicPr>
        <p:blipFill>
          <a:blip r:embed="rId3"/>
          <a:stretch>
            <a:fillRect/>
          </a:stretch>
        </p:blipFill>
        <p:spPr>
          <a:xfrm>
            <a:off x="2844444" y="1300338"/>
            <a:ext cx="6258072" cy="521208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693886" y="325032"/>
            <a:ext cx="8804227"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“The child welfare system is an example of government overreach.”</a:t>
            </a:r>
          </a:p>
        </p:txBody>
      </p:sp>
      <p:pic>
        <p:nvPicPr>
          <p:cNvPr id="3" name="Picture 2">
            <a:extLst>
              <a:ext uri="{FF2B5EF4-FFF2-40B4-BE49-F238E27FC236}">
                <a16:creationId xmlns:a16="http://schemas.microsoft.com/office/drawing/2014/main" id="{628589DB-12ED-7AF6-ED23-BC077A89AF12}"/>
              </a:ext>
            </a:extLst>
          </p:cNvPr>
          <p:cNvPicPr>
            <a:picLocks noChangeAspect="1"/>
          </p:cNvPicPr>
          <p:nvPr/>
        </p:nvPicPr>
        <p:blipFill>
          <a:blip r:embed="rId3"/>
          <a:stretch>
            <a:fillRect/>
          </a:stretch>
        </p:blipFill>
        <p:spPr>
          <a:xfrm>
            <a:off x="3163985" y="1372258"/>
            <a:ext cx="6258072" cy="5212080"/>
          </a:xfrm>
          <a:prstGeom prst="rect">
            <a:avLst/>
          </a:prstGeom>
        </p:spPr>
      </p:pic>
    </p:spTree>
    <p:extLst>
      <p:ext uri="{BB962C8B-B14F-4D97-AF65-F5344CB8AC3E}">
        <p14:creationId xmlns:p14="http://schemas.microsoft.com/office/powerpoint/2010/main" val="1262688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4"/>
          <p:cNvSpPr txBox="1">
            <a:spLocks noGrp="1"/>
          </p:cNvSpPr>
          <p:nvPr>
            <p:ph type="body" idx="2"/>
          </p:nvPr>
        </p:nvSpPr>
        <p:spPr>
          <a:xfrm>
            <a:off x="1097878" y="340618"/>
            <a:ext cx="9712998"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Bias in U.S. Child Welfare System</a:t>
            </a:r>
          </a:p>
        </p:txBody>
      </p:sp>
      <p:sp>
        <p:nvSpPr>
          <p:cNvPr id="519" name="Google Shape;519;p44"/>
          <p:cNvSpPr txBox="1"/>
          <p:nvPr/>
        </p:nvSpPr>
        <p:spPr>
          <a:xfrm>
            <a:off x="9601199" y="5997754"/>
            <a:ext cx="17145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lang="en-US" sz="1000" i="1">
              <a:latin typeface="Styrene A Regular" pitchFamily="50" charset="0"/>
            </a:endParaRPr>
          </a:p>
        </p:txBody>
      </p:sp>
      <p:pic>
        <p:nvPicPr>
          <p:cNvPr id="4" name="Picture 3">
            <a:extLst>
              <a:ext uri="{FF2B5EF4-FFF2-40B4-BE49-F238E27FC236}">
                <a16:creationId xmlns:a16="http://schemas.microsoft.com/office/drawing/2014/main" id="{22A4DC64-2832-F777-689B-DD3D16B86D84}"/>
              </a:ext>
            </a:extLst>
          </p:cNvPr>
          <p:cNvPicPr>
            <a:picLocks noChangeAspect="1"/>
          </p:cNvPicPr>
          <p:nvPr/>
        </p:nvPicPr>
        <p:blipFill>
          <a:blip r:embed="rId3"/>
          <a:stretch>
            <a:fillRect/>
          </a:stretch>
        </p:blipFill>
        <p:spPr>
          <a:xfrm>
            <a:off x="3101297" y="1333877"/>
            <a:ext cx="6258072" cy="52120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098247" y="329819"/>
            <a:ext cx="10057149"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“Too often, decisions on whether the child welfare system should intervene in families are influenced by </a:t>
            </a:r>
            <a:r>
              <a:rPr lang="en-US" sz="2800" u="sng">
                <a:solidFill>
                  <a:srgbClr val="3C618C"/>
                </a:solidFill>
                <a:latin typeface="Styrene A Black" pitchFamily="50" charset="0"/>
                <a:sym typeface="Arial"/>
              </a:rPr>
              <a:t>socioeconomic/poverty biases</a:t>
            </a:r>
            <a:r>
              <a:rPr lang="en-US" sz="2800">
                <a:solidFill>
                  <a:srgbClr val="3C618C"/>
                </a:solidFill>
                <a:latin typeface="Styrene A Black" pitchFamily="50" charset="0"/>
                <a:sym typeface="Arial"/>
              </a:rPr>
              <a:t>.”</a:t>
            </a:r>
          </a:p>
        </p:txBody>
      </p:sp>
      <p:pic>
        <p:nvPicPr>
          <p:cNvPr id="3" name="Picture 2">
            <a:extLst>
              <a:ext uri="{FF2B5EF4-FFF2-40B4-BE49-F238E27FC236}">
                <a16:creationId xmlns:a16="http://schemas.microsoft.com/office/drawing/2014/main" id="{E61E31E4-AEE8-4E87-5F38-C93114FF3BC4}"/>
              </a:ext>
            </a:extLst>
          </p:cNvPr>
          <p:cNvPicPr>
            <a:picLocks noChangeAspect="1"/>
          </p:cNvPicPr>
          <p:nvPr/>
        </p:nvPicPr>
        <p:blipFill>
          <a:blip r:embed="rId3"/>
          <a:stretch>
            <a:fillRect/>
          </a:stretch>
        </p:blipFill>
        <p:spPr>
          <a:xfrm>
            <a:off x="2966964" y="1513855"/>
            <a:ext cx="6258072" cy="5212080"/>
          </a:xfrm>
          <a:prstGeom prst="rect">
            <a:avLst/>
          </a:prstGeom>
        </p:spPr>
      </p:pic>
    </p:spTree>
    <p:extLst>
      <p:ext uri="{BB962C8B-B14F-4D97-AF65-F5344CB8AC3E}">
        <p14:creationId xmlns:p14="http://schemas.microsoft.com/office/powerpoint/2010/main" val="615867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211001" y="329820"/>
            <a:ext cx="9769998"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“Too often, decisions on whether the child welfare system should intervene in families are influenced by </a:t>
            </a:r>
            <a:r>
              <a:rPr lang="en-US" sz="2800" u="sng">
                <a:solidFill>
                  <a:srgbClr val="3C618C"/>
                </a:solidFill>
                <a:latin typeface="Styrene A Black" pitchFamily="50" charset="0"/>
                <a:sym typeface="Arial"/>
              </a:rPr>
              <a:t>racial biases</a:t>
            </a:r>
            <a:r>
              <a:rPr lang="en-US" sz="2800">
                <a:solidFill>
                  <a:srgbClr val="3C618C"/>
                </a:solidFill>
                <a:latin typeface="Styrene A Black" pitchFamily="50" charset="0"/>
                <a:sym typeface="Arial"/>
              </a:rPr>
              <a:t>.”</a:t>
            </a:r>
          </a:p>
        </p:txBody>
      </p:sp>
      <p:pic>
        <p:nvPicPr>
          <p:cNvPr id="3" name="Picture 2">
            <a:extLst>
              <a:ext uri="{FF2B5EF4-FFF2-40B4-BE49-F238E27FC236}">
                <a16:creationId xmlns:a16="http://schemas.microsoft.com/office/drawing/2014/main" id="{86047C9B-BCF1-9ACD-A26A-F0A4F6F554D9}"/>
              </a:ext>
            </a:extLst>
          </p:cNvPr>
          <p:cNvPicPr>
            <a:picLocks noChangeAspect="1"/>
          </p:cNvPicPr>
          <p:nvPr/>
        </p:nvPicPr>
        <p:blipFill>
          <a:blip r:embed="rId3"/>
          <a:stretch>
            <a:fillRect/>
          </a:stretch>
        </p:blipFill>
        <p:spPr>
          <a:xfrm>
            <a:off x="2966964" y="1502082"/>
            <a:ext cx="6258072" cy="5212080"/>
          </a:xfrm>
          <a:prstGeom prst="rect">
            <a:avLst/>
          </a:prstGeom>
        </p:spPr>
      </p:pic>
    </p:spTree>
    <p:extLst>
      <p:ext uri="{BB962C8B-B14F-4D97-AF65-F5344CB8AC3E}">
        <p14:creationId xmlns:p14="http://schemas.microsoft.com/office/powerpoint/2010/main" val="2266285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5369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About the Child Welfare System</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1063256"/>
            <a:ext cx="10181690" cy="4524315"/>
          </a:xfrm>
          <a:prstGeom prst="rect">
            <a:avLst/>
          </a:prstGeom>
          <a:noFill/>
        </p:spPr>
        <p:txBody>
          <a:bodyPr wrap="square" lIns="91440" tIns="45720" rIns="91440" bIns="45720" rtlCol="0" anchor="t">
            <a:spAutoFit/>
          </a:bodyPr>
          <a:lstStyle/>
          <a:p>
            <a:r>
              <a:rPr lang="en-US" sz="1800" dirty="0">
                <a:latin typeface="Styrene A Regular"/>
              </a:rPr>
              <a:t>Respondents were given the following definition at the start of the survey:</a:t>
            </a:r>
          </a:p>
          <a:p>
            <a:endParaRPr lang="en-US" sz="1800" dirty="0">
              <a:latin typeface="Styrene A Regular" pitchFamily="50" charset="0"/>
            </a:endParaRPr>
          </a:p>
          <a:p>
            <a:r>
              <a:rPr lang="en-US" sz="1800" dirty="0">
                <a:latin typeface="Styrene A Regular"/>
              </a:rPr>
              <a:t>The child welfare system is governed by a set of federal and state policies. The overall mission of federal, state, and local child welfare agencies is to provide for the safety, stability, and well-being of children who’ve been abused or neglected, or are at risk of abuse and neglect. Child welfare services vary from state to state but in general the main responsibilities include:</a:t>
            </a:r>
          </a:p>
          <a:p>
            <a:endParaRPr lang="en-US" sz="1800" dirty="0">
              <a:latin typeface="Styrene A Regular" pitchFamily="50" charset="0"/>
            </a:endParaRPr>
          </a:p>
          <a:p>
            <a:pPr marL="285750" indent="-285750">
              <a:buFont typeface="Arial" panose="020B0604020202020204" pitchFamily="34" charset="0"/>
              <a:buChar char="•"/>
            </a:pPr>
            <a:r>
              <a:rPr lang="en-US" sz="1800" dirty="0">
                <a:latin typeface="Styrene A Regular"/>
              </a:rPr>
              <a:t>Receiving and investigating reports of possible child abuse and neglect.</a:t>
            </a:r>
          </a:p>
          <a:p>
            <a:pPr marL="285750" indent="-285750">
              <a:buFont typeface="Arial" panose="020B0604020202020204" pitchFamily="34" charset="0"/>
              <a:buChar char="•"/>
            </a:pPr>
            <a:r>
              <a:rPr lang="en-US" sz="1800" dirty="0">
                <a:latin typeface="Styrene A Regular"/>
              </a:rPr>
              <a:t>Providing supportive services to families to prevent child abuse or neglect. These include mental health services, substance abuse treatment programs, and in-home parenting support, among others.</a:t>
            </a:r>
          </a:p>
          <a:p>
            <a:pPr marL="285750" indent="-285750">
              <a:buFont typeface="Arial" panose="020B0604020202020204" pitchFamily="34" charset="0"/>
              <a:buChar char="•"/>
            </a:pPr>
            <a:r>
              <a:rPr lang="en-US" sz="1800" dirty="0">
                <a:latin typeface="Styrene A Regular"/>
              </a:rPr>
              <a:t>Providing an alternative home for children via foster or kinship care or a group home when it's determined (by courts) that they cannot remain safely at home.</a:t>
            </a:r>
          </a:p>
          <a:p>
            <a:pPr marL="285750" indent="-285750">
              <a:buFont typeface="Arial" panose="020B0604020202020204" pitchFamily="34" charset="0"/>
              <a:buChar char="•"/>
            </a:pPr>
            <a:r>
              <a:rPr lang="en-US" sz="1800" dirty="0">
                <a:latin typeface="Styrene A Regular"/>
              </a:rPr>
              <a:t>Helping children leave foster care to be safely cared for by a permanent family, by reuniting them with their birth parents, or connecting them with relatives who serve as guardians or with adoptive families. This includes providing services to these families to promote safety and stability, so the child does not need to return to foster care.</a:t>
            </a:r>
          </a:p>
        </p:txBody>
      </p:sp>
    </p:spTree>
    <p:extLst>
      <p:ext uri="{BB962C8B-B14F-4D97-AF65-F5344CB8AC3E}">
        <p14:creationId xmlns:p14="http://schemas.microsoft.com/office/powerpoint/2010/main" val="53736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Key Definitions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976396"/>
            <a:ext cx="9763126" cy="5355312"/>
          </a:xfrm>
          <a:prstGeom prst="rect">
            <a:avLst/>
          </a:prstGeom>
          <a:noFill/>
        </p:spPr>
        <p:txBody>
          <a:bodyPr wrap="square" rtlCol="0">
            <a:spAutoFit/>
          </a:bodyPr>
          <a:lstStyle/>
          <a:p>
            <a:r>
              <a:rPr lang="en-US" sz="1800">
                <a:latin typeface="Styrene A Regular" pitchFamily="50" charset="0"/>
              </a:rPr>
              <a:t>Respondents were given the following definitions throughout the survey:</a:t>
            </a:r>
          </a:p>
          <a:p>
            <a:endParaRPr lang="en-US" sz="1800" b="1">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Neglect</a:t>
            </a:r>
            <a:r>
              <a:rPr lang="en-US" sz="1800">
                <a:latin typeface="Styrene A Regular" pitchFamily="50" charset="0"/>
              </a:rPr>
              <a:t>: Neglect is the failure to act to provide for a child’s needs leading to potential or actual harm, such as inadequate supervision, lack of protection from hazards, and unmet basic needs.</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Abuse</a:t>
            </a:r>
            <a:r>
              <a:rPr lang="en-US" sz="1800">
                <a:latin typeface="Styrene A Regular" pitchFamily="50" charset="0"/>
              </a:rPr>
              <a:t>: Abuse is generally associated with nonaccidental physical injury, a pattern of behavior that impairs a child’s emotional development or sense of self-worth, or the coercion of any child to engage in any sexually explicit conduct. </a:t>
            </a:r>
          </a:p>
          <a:p>
            <a:r>
              <a:rPr lang="en-US" sz="1800">
                <a:latin typeface="Styrene A Regular" pitchFamily="50" charset="0"/>
              </a:rPr>
              <a:t> </a:t>
            </a:r>
          </a:p>
          <a:p>
            <a:pPr marL="285750" indent="-285750">
              <a:buFont typeface="Arial" panose="020B0604020202020204" pitchFamily="34" charset="0"/>
              <a:buChar char="•"/>
            </a:pPr>
            <a:r>
              <a:rPr lang="en-US" sz="1800" b="1">
                <a:latin typeface="Styrene A Regular" pitchFamily="50" charset="0"/>
              </a:rPr>
              <a:t>Report</a:t>
            </a:r>
            <a:r>
              <a:rPr lang="en-US" sz="1800">
                <a:latin typeface="Styrene A Regular" pitchFamily="50" charset="0"/>
              </a:rPr>
              <a:t>: By reporting, we mean when a member of the public contacts child abuse and neglect hotlines, or child protective services offices, to alert them (i.e., submit a report) about suspected child abuse or neglect.</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Investigate</a:t>
            </a:r>
            <a:r>
              <a:rPr lang="en-US" sz="1800">
                <a:latin typeface="Styrene A Regular" pitchFamily="50" charset="0"/>
              </a:rPr>
              <a:t>:  By investigating, we mean the process of, once contacted with a report of child abuse or neglect, a caseworker being assigned to conduct an in-home visit to look for evidence supporting or refuting the allegations of child abuse or neglect.</a:t>
            </a:r>
          </a:p>
        </p:txBody>
      </p:sp>
    </p:spTree>
    <p:extLst>
      <p:ext uri="{BB962C8B-B14F-4D97-AF65-F5344CB8AC3E}">
        <p14:creationId xmlns:p14="http://schemas.microsoft.com/office/powerpoint/2010/main" val="98689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3" name="Picture 2">
            <a:extLst>
              <a:ext uri="{FF2B5EF4-FFF2-40B4-BE49-F238E27FC236}">
                <a16:creationId xmlns:a16="http://schemas.microsoft.com/office/drawing/2014/main" id="{4D9B8BA5-C3CE-B085-C8A2-D53D6B8961B6}"/>
              </a:ext>
            </a:extLst>
          </p:cNvPr>
          <p:cNvPicPr>
            <a:picLocks noChangeAspect="1"/>
          </p:cNvPicPr>
          <p:nvPr/>
        </p:nvPicPr>
        <p:blipFill>
          <a:blip r:embed="rId3"/>
          <a:stretch>
            <a:fillRect/>
          </a:stretch>
        </p:blipFill>
        <p:spPr>
          <a:xfrm>
            <a:off x="3375413" y="1531620"/>
            <a:ext cx="6258072" cy="5212080"/>
          </a:xfrm>
          <a:prstGeom prst="rect">
            <a:avLst/>
          </a:prstGeom>
        </p:spPr>
      </p:pic>
      <p:sp>
        <p:nvSpPr>
          <p:cNvPr id="237" name="Google Shape;237;p3"/>
          <p:cNvSpPr txBox="1">
            <a:spLocks noGrp="1"/>
          </p:cNvSpPr>
          <p:nvPr>
            <p:ph type="body" idx="2"/>
          </p:nvPr>
        </p:nvSpPr>
        <p:spPr>
          <a:xfrm>
            <a:off x="1274100" y="289162"/>
            <a:ext cx="9984449"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Thinking about your political leanings, how would you describe your political philosophy?</a:t>
            </a:r>
            <a:endParaRPr sz="2800">
              <a:solidFill>
                <a:srgbClr val="3C618C"/>
              </a:solidFill>
              <a:latin typeface="Styrene A Black" pitchFamily="50" charset="0"/>
            </a:endParaRPr>
          </a:p>
        </p:txBody>
      </p:sp>
    </p:spTree>
    <p:extLst>
      <p:ext uri="{BB962C8B-B14F-4D97-AF65-F5344CB8AC3E}">
        <p14:creationId xmlns:p14="http://schemas.microsoft.com/office/powerpoint/2010/main" val="2309711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Authors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1295400"/>
            <a:ext cx="8551899" cy="1477328"/>
          </a:xfrm>
          <a:prstGeom prst="rect">
            <a:avLst/>
          </a:prstGeom>
          <a:noFill/>
        </p:spPr>
        <p:txBody>
          <a:bodyPr wrap="square" rtlCol="0">
            <a:spAutoFit/>
          </a:bodyPr>
          <a:lstStyle/>
          <a:p>
            <a:r>
              <a:rPr lang="en-US" sz="1800" b="1">
                <a:latin typeface="Styrene A Regular" pitchFamily="50" charset="0"/>
              </a:rPr>
              <a:t>Dane Stangler 	</a:t>
            </a:r>
            <a:r>
              <a:rPr lang="en-US" sz="1800">
                <a:latin typeface="Styrene A Regular" pitchFamily="50" charset="0"/>
              </a:rPr>
              <a:t>Managing Director, Strategic Initiatives</a:t>
            </a:r>
          </a:p>
          <a:p>
            <a:endParaRPr lang="en-US" sz="1800">
              <a:latin typeface="Styrene A Regular" pitchFamily="50" charset="0"/>
            </a:endParaRPr>
          </a:p>
          <a:p>
            <a:r>
              <a:rPr lang="en-US" sz="1800" b="1">
                <a:latin typeface="Styrene A Regular" pitchFamily="50" charset="0"/>
              </a:rPr>
              <a:t>Rob Geen</a:t>
            </a:r>
            <a:r>
              <a:rPr lang="en-US" sz="1800">
                <a:latin typeface="Styrene A Regular" pitchFamily="50" charset="0"/>
              </a:rPr>
              <a:t>		Fellow, Child Welfare Initiative</a:t>
            </a:r>
          </a:p>
          <a:p>
            <a:endParaRPr lang="en-US" sz="1800">
              <a:latin typeface="Styrene A Regular" pitchFamily="50" charset="0"/>
            </a:endParaRPr>
          </a:p>
          <a:p>
            <a:r>
              <a:rPr lang="en-US" sz="1800" b="1">
                <a:latin typeface="Styrene A Regular" pitchFamily="50" charset="0"/>
              </a:rPr>
              <a:t>Emily Wielk</a:t>
            </a:r>
            <a:r>
              <a:rPr lang="en-US" sz="1800">
                <a:latin typeface="Styrene A Regular" pitchFamily="50" charset="0"/>
              </a:rPr>
              <a:t>		Policy Analyst, Economic Policy Program</a:t>
            </a:r>
          </a:p>
        </p:txBody>
      </p:sp>
      <p:sp>
        <p:nvSpPr>
          <p:cNvPr id="3" name="TextBox 2">
            <a:extLst>
              <a:ext uri="{FF2B5EF4-FFF2-40B4-BE49-F238E27FC236}">
                <a16:creationId xmlns:a16="http://schemas.microsoft.com/office/drawing/2014/main" id="{B0030A72-6FD2-E18F-0B59-15A83099EF76}"/>
              </a:ext>
            </a:extLst>
          </p:cNvPr>
          <p:cNvSpPr txBox="1"/>
          <p:nvPr/>
        </p:nvSpPr>
        <p:spPr>
          <a:xfrm>
            <a:off x="906425" y="4276725"/>
            <a:ext cx="10253661" cy="1588127"/>
          </a:xfrm>
          <a:prstGeom prst="rect">
            <a:avLst/>
          </a:prstGeom>
          <a:noFill/>
        </p:spPr>
        <p:txBody>
          <a:bodyPr wrap="square" rtlCol="0">
            <a:spAutoFit/>
          </a:bodyPr>
          <a:lstStyle/>
          <a:p>
            <a:pPr>
              <a:lnSpc>
                <a:spcPct val="90000"/>
              </a:lnSpc>
              <a:buClr>
                <a:srgbClr val="2A7DE1"/>
              </a:buClr>
              <a:buSzPts val="4800"/>
            </a:pPr>
            <a:r>
              <a:rPr lang="en-US" sz="2800" b="1">
                <a:solidFill>
                  <a:srgbClr val="3C618C"/>
                </a:solidFill>
                <a:latin typeface="Styrene A Black" pitchFamily="50" charset="0"/>
              </a:rPr>
              <a:t>Media Inquiries</a:t>
            </a:r>
          </a:p>
          <a:p>
            <a:endParaRPr lang="en-US" sz="1800" b="1">
              <a:latin typeface="Styrene A Regular" pitchFamily="50" charset="0"/>
            </a:endParaRPr>
          </a:p>
          <a:p>
            <a:r>
              <a:rPr lang="en-US" sz="1800" b="1">
                <a:latin typeface="Styrene A Regular" pitchFamily="50" charset="0"/>
              </a:rPr>
              <a:t>Luci Manning</a:t>
            </a:r>
            <a:r>
              <a:rPr lang="en-US" sz="1800">
                <a:latin typeface="Styrene A Regular" pitchFamily="50" charset="0"/>
              </a:rPr>
              <a:t>		Senior Director of Communications 							</a:t>
            </a:r>
            <a:r>
              <a:rPr lang="en-US" sz="1800">
                <a:latin typeface="Styrene A Regular" pitchFamily="50" charset="0"/>
                <a:hlinkClick r:id="rId3"/>
              </a:rPr>
              <a:t>LMANNING@BIPARTISANPOLICY.ORG</a:t>
            </a:r>
            <a:endParaRPr lang="en-US" sz="1800">
              <a:latin typeface="Styrene A Regular" pitchFamily="50" charset="0"/>
            </a:endParaRPr>
          </a:p>
          <a:p>
            <a:r>
              <a:rPr lang="en-US" sz="1800">
                <a:latin typeface="Styrene A Regular" pitchFamily="50" charset="0"/>
              </a:rPr>
              <a:t>			(202) 637-1467</a:t>
            </a:r>
          </a:p>
        </p:txBody>
      </p:sp>
    </p:spTree>
    <p:extLst>
      <p:ext uri="{BB962C8B-B14F-4D97-AF65-F5344CB8AC3E}">
        <p14:creationId xmlns:p14="http://schemas.microsoft.com/office/powerpoint/2010/main" val="53088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political party&#10;&#10;Description automatically generated with medium confidence">
            <a:extLst>
              <a:ext uri="{FF2B5EF4-FFF2-40B4-BE49-F238E27FC236}">
                <a16:creationId xmlns:a16="http://schemas.microsoft.com/office/drawing/2014/main" id="{66CB2FF0-F430-8812-8030-434D83FE7595}"/>
              </a:ext>
            </a:extLst>
          </p:cNvPr>
          <p:cNvPicPr>
            <a:picLocks noChangeAspect="1"/>
          </p:cNvPicPr>
          <p:nvPr/>
        </p:nvPicPr>
        <p:blipFill>
          <a:blip r:embed="rId2"/>
          <a:stretch>
            <a:fillRect/>
          </a:stretch>
        </p:blipFill>
        <p:spPr>
          <a:xfrm>
            <a:off x="2970125" y="1644073"/>
            <a:ext cx="5964846" cy="4967865"/>
          </a:xfrm>
          <a:prstGeom prst="rect">
            <a:avLst/>
          </a:prstGeom>
        </p:spPr>
      </p:pic>
      <p:sp>
        <p:nvSpPr>
          <p:cNvPr id="9" name="Google Shape;237;p3">
            <a:extLst>
              <a:ext uri="{FF2B5EF4-FFF2-40B4-BE49-F238E27FC236}">
                <a16:creationId xmlns:a16="http://schemas.microsoft.com/office/drawing/2014/main" id="{A87071B0-5773-FEBC-F113-C4484F47555D}"/>
              </a:ext>
            </a:extLst>
          </p:cNvPr>
          <p:cNvSpPr txBox="1">
            <a:spLocks/>
          </p:cNvSpPr>
          <p:nvPr/>
        </p:nvSpPr>
        <p:spPr>
          <a:xfrm>
            <a:off x="1154546" y="353816"/>
            <a:ext cx="10205604" cy="640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dirty="0">
                <a:solidFill>
                  <a:srgbClr val="3C618C"/>
                </a:solidFill>
                <a:latin typeface="Styrene A Black" pitchFamily="50" charset="0"/>
              </a:rPr>
              <a:t>Generally speaking, do you consider yourself to be more of a supporter of Donald Trump or more of a supporter of the Republican Party?</a:t>
            </a:r>
          </a:p>
        </p:txBody>
      </p:sp>
      <p:sp>
        <p:nvSpPr>
          <p:cNvPr id="11" name="TextBox 10">
            <a:extLst>
              <a:ext uri="{FF2B5EF4-FFF2-40B4-BE49-F238E27FC236}">
                <a16:creationId xmlns:a16="http://schemas.microsoft.com/office/drawing/2014/main" id="{62E5EBB4-D084-A6EE-A3CE-9B6A82C7E806}"/>
              </a:ext>
            </a:extLst>
          </p:cNvPr>
          <p:cNvSpPr txBox="1"/>
          <p:nvPr/>
        </p:nvSpPr>
        <p:spPr>
          <a:xfrm>
            <a:off x="9576825" y="5739665"/>
            <a:ext cx="1697181" cy="1015663"/>
          </a:xfrm>
          <a:prstGeom prst="rect">
            <a:avLst/>
          </a:prstGeom>
          <a:noFill/>
        </p:spPr>
        <p:txBody>
          <a:bodyPr wrap="square">
            <a:spAutoFit/>
          </a:bodyPr>
          <a:lstStyle/>
          <a:p>
            <a:r>
              <a:rPr lang="en-US" sz="1000" i="1" dirty="0">
                <a:solidFill>
                  <a:schemeClr val="dk1"/>
                </a:solidFill>
                <a:latin typeface="Styrene A Regular" pitchFamily="50" charset="0"/>
              </a:rPr>
              <a:t>Responses only for those who identified as Republican. See full crosstabs for all data broken down by Republican leanings. </a:t>
            </a:r>
            <a:endParaRPr lang="en-US" sz="1000" dirty="0"/>
          </a:p>
        </p:txBody>
      </p:sp>
    </p:spTree>
    <p:extLst>
      <p:ext uri="{BB962C8B-B14F-4D97-AF65-F5344CB8AC3E}">
        <p14:creationId xmlns:p14="http://schemas.microsoft.com/office/powerpoint/2010/main" val="388780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914524" y="2472145"/>
            <a:ext cx="8362951"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dirty="0">
                <a:latin typeface="Styrene A Black" pitchFamily="50" charset="0"/>
              </a:rPr>
              <a:t>Public Perceptions of Child Neglect and Abuse</a:t>
            </a:r>
            <a:endParaRPr sz="4800" dirty="0">
              <a:latin typeface="Styrene A Black" pitchFamily="5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935283" y="409622"/>
            <a:ext cx="9067432" cy="54211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dirty="0">
                <a:solidFill>
                  <a:srgbClr val="3C618C"/>
                </a:solidFill>
                <a:latin typeface="Styrene A Black"/>
              </a:rPr>
              <a:t>Key Takeaways on Perceptions of Child Neglect and Abuse</a:t>
            </a:r>
            <a:endParaRPr lang="en-US" sz="2800" dirty="0">
              <a:solidFill>
                <a:srgbClr val="3C618C"/>
              </a:solidFill>
              <a:latin typeface="Styrene A Black" pitchFamily="50" charset="0"/>
            </a:endParaRPr>
          </a:p>
        </p:txBody>
      </p:sp>
      <p:sp>
        <p:nvSpPr>
          <p:cNvPr id="244" name="Google Shape;244;p4"/>
          <p:cNvSpPr txBox="1">
            <a:spLocks noGrp="1"/>
          </p:cNvSpPr>
          <p:nvPr>
            <p:ph type="body" idx="4"/>
          </p:nvPr>
        </p:nvSpPr>
        <p:spPr>
          <a:xfrm>
            <a:off x="935283" y="1367749"/>
            <a:ext cx="10143765" cy="5373872"/>
          </a:xfrm>
          <a:prstGeom prst="rect">
            <a:avLst/>
          </a:prstGeom>
          <a:noFill/>
          <a:ln>
            <a:noFill/>
          </a:ln>
        </p:spPr>
        <p:txBody>
          <a:bodyPr spcFirstLastPara="1" wrap="square" lIns="91425" tIns="45700" rIns="91425" bIns="45700" anchor="t" anchorCtr="0">
            <a:noAutofit/>
          </a:bodyPr>
          <a:lstStyle/>
          <a:p>
            <a:pPr marL="0" indent="0">
              <a:spcBef>
                <a:spcPts val="0"/>
              </a:spcBef>
              <a:spcAft>
                <a:spcPts val="600"/>
              </a:spcAft>
              <a:buSzPts val="2000"/>
            </a:pPr>
            <a:r>
              <a:rPr lang="en-US" sz="2200" b="1" dirty="0">
                <a:latin typeface="Styrene A Regular"/>
              </a:rPr>
              <a:t>Americans of all political affiliations have similar views on why child neglect and abuse occur, with some notable differences: </a:t>
            </a:r>
            <a:endParaRPr lang="en-US" sz="2200" dirty="0"/>
          </a:p>
          <a:p>
            <a:pPr marL="628650" lvl="1">
              <a:spcBef>
                <a:spcPts val="0"/>
              </a:spcBef>
              <a:spcAft>
                <a:spcPts val="1200"/>
              </a:spcAft>
              <a:buSzPts val="2000"/>
              <a:buFont typeface="Arial" panose="020B0604020202020204" pitchFamily="34" charset="0"/>
              <a:buChar char="•"/>
            </a:pPr>
            <a:r>
              <a:rPr lang="en-US" sz="2000" dirty="0">
                <a:latin typeface="Styrene A Regular"/>
              </a:rPr>
              <a:t>Americans are most likely to suggest that the primary cause of CHILD NEGLECT is “parents who don't want to care for their child.” [Slide 11]</a:t>
            </a:r>
          </a:p>
          <a:p>
            <a:pPr marL="628650" lvl="1">
              <a:spcBef>
                <a:spcPts val="0"/>
              </a:spcBef>
              <a:spcAft>
                <a:spcPts val="1200"/>
              </a:spcAft>
              <a:buSzPts val="2000"/>
              <a:buFont typeface="Arial" panose="020B0604020202020204" pitchFamily="34" charset="0"/>
              <a:buChar char="•"/>
            </a:pPr>
            <a:r>
              <a:rPr lang="en-US" sz="2000" dirty="0">
                <a:latin typeface="Styrene A Regular"/>
              </a:rPr>
              <a:t>Americans are most likely to suggest that the primary cause of CHILD ABUSE is “parents with ill intent or desire to harm their child.” [Slide 13]</a:t>
            </a:r>
          </a:p>
          <a:p>
            <a:pPr marL="628650" lvl="1">
              <a:spcBef>
                <a:spcPts val="0"/>
              </a:spcBef>
              <a:spcAft>
                <a:spcPts val="1200"/>
              </a:spcAft>
              <a:buSzPts val="2000"/>
              <a:buFont typeface="Arial" panose="020B0604020202020204" pitchFamily="34" charset="0"/>
              <a:buChar char="•"/>
            </a:pPr>
            <a:r>
              <a:rPr lang="en-US" sz="2000" dirty="0">
                <a:latin typeface="Styrene A Regular"/>
              </a:rPr>
              <a:t>Most Americans agree that acts of child neglect or abuse are intentional or willful on the parent’s part as opposed to being the product of unfortunate circumstances. However, Republicans (73%) are more likely than Democrats (65%) or Independents (59%) to believe that child neglect or abuse is intentional or willful. Democrats (36%) are significantly more likely than Republicans (25%) to believe neglect or abuse are the product of unfortunate circumstances. [Slide 14]</a:t>
            </a:r>
          </a:p>
          <a:p>
            <a:pPr marL="628650" lvl="1" indent="-171450">
              <a:lnSpc>
                <a:spcPct val="100000"/>
              </a:lnSpc>
              <a:spcBef>
                <a:spcPts val="0"/>
              </a:spcBef>
              <a:spcAft>
                <a:spcPts val="600"/>
              </a:spcAft>
              <a:buSzPts val="2000"/>
            </a:pPr>
            <a:endParaRPr lang="en-US" dirty="0">
              <a:latin typeface="Styrene A Regular" pitchFamily="50" charset="0"/>
            </a:endParaRPr>
          </a:p>
          <a:p>
            <a:pPr marL="628650" lvl="1" indent="-171450">
              <a:spcBef>
                <a:spcPts val="0"/>
              </a:spcBef>
              <a:spcAft>
                <a:spcPts val="600"/>
              </a:spcAft>
              <a:buSzPts val="2000"/>
              <a:buFont typeface="Arial"/>
              <a:buChar char="•"/>
            </a:pPr>
            <a:endParaRPr lang="en-US" dirty="0">
              <a:latin typeface="Styrene A Regular" pitchFamily="50" charset="0"/>
            </a:endParaRPr>
          </a:p>
          <a:p>
            <a:pPr marL="171450" indent="-171450">
              <a:spcBef>
                <a:spcPts val="0"/>
              </a:spcBef>
              <a:buSzPts val="2000"/>
              <a:buFont typeface="Arial" panose="020B0604020202020204" pitchFamily="34" charset="0"/>
              <a:buChar char="•"/>
            </a:pPr>
            <a:endParaRPr lang="en-US" sz="1600" dirty="0">
              <a:latin typeface="Styrene A Regular" pitchFamily="50" charset="0"/>
            </a:endParaRPr>
          </a:p>
        </p:txBody>
      </p:sp>
    </p:spTree>
    <p:extLst>
      <p:ext uri="{BB962C8B-B14F-4D97-AF65-F5344CB8AC3E}">
        <p14:creationId xmlns:p14="http://schemas.microsoft.com/office/powerpoint/2010/main" val="13856500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3360</Words>
  <Application>Microsoft Office PowerPoint</Application>
  <PresentationFormat>Widescreen</PresentationFormat>
  <Paragraphs>160</Paragraphs>
  <Slides>60</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Arial,Sans-Serif</vt:lpstr>
      <vt:lpstr>Calibri</vt:lpstr>
      <vt:lpstr>Styrene A Black</vt:lpstr>
      <vt:lpstr>Styrene A Regular</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Magee</dc:creator>
  <cp:lastModifiedBy>Emily Wielk</cp:lastModifiedBy>
  <cp:revision>31</cp:revision>
  <dcterms:created xsi:type="dcterms:W3CDTF">2023-06-20T22:12:16Z</dcterms:created>
  <dcterms:modified xsi:type="dcterms:W3CDTF">2024-02-19T21:54:23Z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0x01010028FC0F30F4C9AA4DAA68674F135280B6000F52F4C6FA9B13468F4DB06BAC99C2F6</vt:lpwstr>
  </property>
  <property fmtid="{D5CDD505-2E9C-101B-9397-08002B2CF9AE}" pid="3" name="MediaServiceImageTags">
    <vt:lpwstr/>
  </property>
  <property fmtid="{D5CDD505-2E9C-101B-9397-08002B2CF9AE}" pid="4" name="SharedWithUsers">
    <vt:lpwstr>12657;#Michael Lovegrove;#22002;#Tara G. Williams</vt:lpwstr>
  </property>
</Properties>
</file>