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 id="2147483901" r:id="rId2"/>
    <p:sldMasterId id="2147483919" r:id="rId3"/>
    <p:sldMasterId id="2147483984" r:id="rId4"/>
  </p:sldMasterIdLst>
  <p:notesMasterIdLst>
    <p:notesMasterId r:id="rId37"/>
  </p:notesMasterIdLst>
  <p:handoutMasterIdLst>
    <p:handoutMasterId r:id="rId38"/>
  </p:handoutMasterIdLst>
  <p:sldIdLst>
    <p:sldId id="256" r:id="rId5"/>
    <p:sldId id="2146846890" r:id="rId6"/>
    <p:sldId id="330" r:id="rId7"/>
    <p:sldId id="11042" r:id="rId8"/>
    <p:sldId id="2146846852" r:id="rId9"/>
    <p:sldId id="2146846888" r:id="rId10"/>
    <p:sldId id="266" r:id="rId11"/>
    <p:sldId id="2146846850" r:id="rId12"/>
    <p:sldId id="2146846849" r:id="rId13"/>
    <p:sldId id="2146846857" r:id="rId14"/>
    <p:sldId id="2146846855" r:id="rId15"/>
    <p:sldId id="2146846841" r:id="rId16"/>
    <p:sldId id="2146846856" r:id="rId17"/>
    <p:sldId id="2146846875" r:id="rId18"/>
    <p:sldId id="2146846854" r:id="rId19"/>
    <p:sldId id="2146846842" r:id="rId20"/>
    <p:sldId id="2146846877" r:id="rId21"/>
    <p:sldId id="2146846879" r:id="rId22"/>
    <p:sldId id="2146846843" r:id="rId23"/>
    <p:sldId id="2146846858" r:id="rId24"/>
    <p:sldId id="2146846861" r:id="rId25"/>
    <p:sldId id="2146846867" r:id="rId26"/>
    <p:sldId id="290" r:id="rId27"/>
    <p:sldId id="2146846844" r:id="rId28"/>
    <p:sldId id="2146846870" r:id="rId29"/>
    <p:sldId id="335" r:id="rId30"/>
    <p:sldId id="294" r:id="rId31"/>
    <p:sldId id="2146846891" r:id="rId32"/>
    <p:sldId id="11338" r:id="rId33"/>
    <p:sldId id="11339" r:id="rId34"/>
    <p:sldId id="11499" r:id="rId35"/>
    <p:sldId id="27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 userDrawn="1">
          <p15:clr>
            <a:srgbClr val="A4A3A4"/>
          </p15:clr>
        </p15:guide>
        <p15:guide id="2" pos="576" userDrawn="1">
          <p15:clr>
            <a:srgbClr val="A4A3A4"/>
          </p15:clr>
        </p15:guide>
        <p15:guide id="3" pos="4944" userDrawn="1">
          <p15:clr>
            <a:srgbClr val="A4A3A4"/>
          </p15:clr>
        </p15:guide>
        <p15:guide id="4" pos="1224" userDrawn="1">
          <p15:clr>
            <a:srgbClr val="A4A3A4"/>
          </p15:clr>
        </p15:guide>
        <p15:guide id="5" pos="3144" userDrawn="1">
          <p15:clr>
            <a:srgbClr val="A4A3A4"/>
          </p15:clr>
        </p15:guide>
        <p15:guide id="6" pos="4536" userDrawn="1">
          <p15:clr>
            <a:srgbClr val="A4A3A4"/>
          </p15:clr>
        </p15:guide>
        <p15:guide id="7" pos="6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142643-14B8-34E5-D330-BB728BF2D44A}" name="Suchi Tailor" initials="ST" userId="S::stailor@morningconsult.com::18beb767-6357-4d83-b2cc-adfcd69d8af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D6CC"/>
    <a:srgbClr val="00B589"/>
    <a:srgbClr val="036061"/>
    <a:srgbClr val="4657CE"/>
    <a:srgbClr val="FFFFFF"/>
    <a:srgbClr val="7F0E11"/>
    <a:srgbClr val="E83237"/>
    <a:srgbClr val="179A94"/>
    <a:srgbClr val="005070"/>
    <a:srgbClr val="806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guide orient="horz" pos="312"/>
        <p:guide pos="576"/>
        <p:guide pos="4944"/>
        <p:guide pos="1224"/>
        <p:guide pos="3144"/>
        <p:guide pos="4536"/>
        <p:guide pos="619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A lot</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1-F258-4ADC-BC03-53C4389E0110}"/>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258-4ADC-BC03-53C4389E0110}"/>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F258-4ADC-BC03-53C4389E0110}"/>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F258-4ADC-BC03-53C4389E0110}"/>
              </c:ext>
            </c:extLst>
          </c:dPt>
          <c:dPt>
            <c:idx val="4"/>
            <c:invertIfNegative val="0"/>
            <c:bubble3D val="0"/>
            <c:spPr>
              <a:solidFill>
                <a:srgbClr val="00B589"/>
              </a:solidFill>
              <a:ln>
                <a:noFill/>
              </a:ln>
              <a:effectLst/>
            </c:spPr>
            <c:extLst>
              <c:ext xmlns:c16="http://schemas.microsoft.com/office/drawing/2014/chart" uri="{C3380CC4-5D6E-409C-BE32-E72D297353CC}">
                <c16:uniqueId val="{00000009-F258-4ADC-BC03-53C4389E0110}"/>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F258-4ADC-BC03-53C4389E0110}"/>
              </c:ext>
            </c:extLst>
          </c:dPt>
          <c:dPt>
            <c:idx val="6"/>
            <c:invertIfNegative val="0"/>
            <c:bubble3D val="0"/>
            <c:spPr>
              <a:solidFill>
                <a:srgbClr val="8069FF"/>
              </a:solidFill>
              <a:ln>
                <a:noFill/>
              </a:ln>
              <a:effectLst/>
            </c:spPr>
            <c:extLst>
              <c:ext xmlns:c16="http://schemas.microsoft.com/office/drawing/2014/chart" uri="{C3380CC4-5D6E-409C-BE32-E72D297353CC}">
                <c16:uniqueId val="{0000000D-F258-4ADC-BC03-53C4389E0110}"/>
              </c:ext>
            </c:extLst>
          </c:dPt>
          <c:dLbls>
            <c:dLbl>
              <c:idx val="0"/>
              <c:tx>
                <c:rich>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Proxima Nova Rg" panose="02000506030000020004" pitchFamily="2" charset="0"/>
                        <a:ea typeface="+mn-ea"/>
                        <a:cs typeface="+mn-cs"/>
                      </a:defRPr>
                    </a:pPr>
                    <a:fld id="{7943C6CD-1E42-9741-88E6-4183D55C2A32}" type="VALUE">
                      <a:rPr lang="en-US" b="0" i="0">
                        <a:latin typeface="Arial" panose="020B0604020202020204" pitchFamily="34" charset="0"/>
                      </a:rPr>
                      <a:pPr>
                        <a:defRPr sz="1000" b="1">
                          <a:solidFill>
                            <a:schemeClr val="tx1"/>
                          </a:solidFill>
                          <a:latin typeface="Proxima Nova Rg" panose="02000506030000020004" pitchFamily="2" charset="0"/>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Proxima Nova Rg" panose="02000506030000020004" pitchFamily="2" charset="0"/>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258-4ADC-BC03-53C4389E0110}"/>
                </c:ext>
              </c:extLst>
            </c:dLbl>
            <c:dLbl>
              <c:idx val="2"/>
              <c:tx>
                <c:rich>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Proxima Nova Rg" panose="02000506030000020004" pitchFamily="2" charset="0"/>
                        <a:ea typeface="+mn-ea"/>
                        <a:cs typeface="+mn-cs"/>
                      </a:defRPr>
                    </a:pPr>
                    <a:fld id="{95080D28-59BF-554B-B000-2297C81C8A46}" type="VALUE">
                      <a:rPr lang="en-US" b="0" i="0">
                        <a:latin typeface="Arial" panose="020B0604020202020204" pitchFamily="34" charset="0"/>
                      </a:rPr>
                      <a:pPr>
                        <a:defRPr sz="1000" b="1">
                          <a:solidFill>
                            <a:schemeClr val="tx1"/>
                          </a:solidFill>
                          <a:latin typeface="Proxima Nova Rg" panose="02000506030000020004" pitchFamily="2" charset="0"/>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Proxima Nova Rg" panose="02000506030000020004" pitchFamily="2" charset="0"/>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258-4ADC-BC03-53C4389E011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roxima Nova Rg" panose="02000506030000020004" pitchFamily="2"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Series A</c:v>
                </c:pt>
                <c:pt idx="1">
                  <c:v>Series B</c:v>
                </c:pt>
                <c:pt idx="2">
                  <c:v>Series C</c:v>
                </c:pt>
                <c:pt idx="3">
                  <c:v>Series D</c:v>
                </c:pt>
                <c:pt idx="4">
                  <c:v>Series E</c:v>
                </c:pt>
                <c:pt idx="5">
                  <c:v>Series F</c:v>
                </c:pt>
              </c:strCache>
            </c:strRef>
          </c:cat>
          <c:val>
            <c:numRef>
              <c:f>Sheet1!$B$2:$B$7</c:f>
              <c:numCache>
                <c:formatCode>0.00</c:formatCode>
                <c:ptCount val="6"/>
                <c:pt idx="0">
                  <c:v>0.1</c:v>
                </c:pt>
                <c:pt idx="1">
                  <c:v>0.2</c:v>
                </c:pt>
                <c:pt idx="2">
                  <c:v>0.3</c:v>
                </c:pt>
                <c:pt idx="3">
                  <c:v>0.2</c:v>
                </c:pt>
                <c:pt idx="4">
                  <c:v>0.15</c:v>
                </c:pt>
                <c:pt idx="5">
                  <c:v>0.1</c:v>
                </c:pt>
              </c:numCache>
            </c:numRef>
          </c:val>
          <c:extLst>
            <c:ext xmlns:c16="http://schemas.microsoft.com/office/drawing/2014/chart" uri="{C3380CC4-5D6E-409C-BE32-E72D297353CC}">
              <c16:uniqueId val="{0000000E-F258-4ADC-BC03-53C4389E0110}"/>
            </c:ext>
          </c:extLst>
        </c:ser>
        <c:dLbls>
          <c:dLblPos val="ctr"/>
          <c:showLegendKey val="0"/>
          <c:showVal val="1"/>
          <c:showCatName val="0"/>
          <c:showSerName val="0"/>
          <c:showPercent val="0"/>
          <c:showBubbleSize val="0"/>
        </c:dLbls>
        <c:gapWidth val="15"/>
        <c:overlap val="100"/>
        <c:axId val="725725920"/>
        <c:axId val="725727696"/>
      </c:barChart>
      <c:catAx>
        <c:axId val="72572592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ctr">
              <a:defRPr sz="800" b="0" i="0" u="none" strike="noStrike" kern="1200" baseline="0">
                <a:solidFill>
                  <a:schemeClr val="tx1"/>
                </a:solidFill>
                <a:latin typeface="+mn-lt"/>
                <a:ea typeface="+mn-ea"/>
                <a:cs typeface="+mn-cs"/>
              </a:defRPr>
            </a:pPr>
            <a:endParaRPr lang="en-US"/>
          </a:p>
        </c:txPr>
        <c:crossAx val="725727696"/>
        <c:crosses val="autoZero"/>
        <c:auto val="1"/>
        <c:lblAlgn val="ctr"/>
        <c:lblOffset val="100"/>
        <c:noMultiLvlLbl val="0"/>
      </c:catAx>
      <c:valAx>
        <c:axId val="725727696"/>
        <c:scaling>
          <c:orientation val="minMax"/>
        </c:scaling>
        <c:delete val="1"/>
        <c:axPos val="l"/>
        <c:numFmt formatCode="0%" sourceLinked="0"/>
        <c:majorTickMark val="none"/>
        <c:minorTickMark val="none"/>
        <c:tickLblPos val="nextTo"/>
        <c:crossAx val="725725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7310625944484218"/>
          <c:w val="1"/>
          <c:h val="0.7268937405551578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13327"/>
              </a:solidFill>
              <a:ln>
                <a:noFill/>
              </a:ln>
              <a:effectLst/>
            </c:spPr>
            <c:extLst>
              <c:ext xmlns:c16="http://schemas.microsoft.com/office/drawing/2014/chart" uri="{C3380CC4-5D6E-409C-BE32-E72D297353CC}">
                <c16:uniqueId val="{00000001-7087-4E6F-A8F5-8BBCE35F183E}"/>
              </c:ext>
            </c:extLst>
          </c:dPt>
          <c:dPt>
            <c:idx val="1"/>
            <c:invertIfNegative val="0"/>
            <c:bubble3D val="0"/>
            <c:spPr>
              <a:solidFill>
                <a:srgbClr val="004E49"/>
              </a:solidFill>
              <a:ln>
                <a:noFill/>
              </a:ln>
              <a:effectLst/>
            </c:spPr>
            <c:extLst>
              <c:ext xmlns:c16="http://schemas.microsoft.com/office/drawing/2014/chart" uri="{C3380CC4-5D6E-409C-BE32-E72D297353CC}">
                <c16:uniqueId val="{00000003-7087-4E6F-A8F5-8BBCE35F183E}"/>
              </c:ext>
            </c:extLst>
          </c:dPt>
          <c:dPt>
            <c:idx val="2"/>
            <c:invertIfNegative val="0"/>
            <c:bubble3D val="0"/>
            <c:spPr>
              <a:solidFill>
                <a:srgbClr val="006161"/>
              </a:solidFill>
              <a:ln>
                <a:noFill/>
              </a:ln>
              <a:effectLst/>
            </c:spPr>
            <c:extLst>
              <c:ext xmlns:c16="http://schemas.microsoft.com/office/drawing/2014/chart" uri="{C3380CC4-5D6E-409C-BE32-E72D297353CC}">
                <c16:uniqueId val="{00000005-7087-4E6F-A8F5-8BBCE35F183E}"/>
              </c:ext>
            </c:extLst>
          </c:dPt>
          <c:dPt>
            <c:idx val="3"/>
            <c:invertIfNegative val="0"/>
            <c:bubble3D val="0"/>
            <c:spPr>
              <a:solidFill>
                <a:srgbClr val="0BC0B8"/>
              </a:solidFill>
              <a:ln>
                <a:noFill/>
              </a:ln>
              <a:effectLst/>
            </c:spPr>
            <c:extLst>
              <c:ext xmlns:c16="http://schemas.microsoft.com/office/drawing/2014/chart" uri="{C3380CC4-5D6E-409C-BE32-E72D297353CC}">
                <c16:uniqueId val="{00000007-7087-4E6F-A8F5-8BBCE35F183E}"/>
              </c:ext>
            </c:extLst>
          </c:dPt>
          <c:dPt>
            <c:idx val="4"/>
            <c:invertIfNegative val="0"/>
            <c:bubble3D val="0"/>
            <c:spPr>
              <a:solidFill>
                <a:srgbClr val="7BE9E3"/>
              </a:solidFill>
              <a:ln>
                <a:noFill/>
              </a:ln>
              <a:effectLst/>
            </c:spPr>
            <c:extLst>
              <c:ext xmlns:c16="http://schemas.microsoft.com/office/drawing/2014/chart" uri="{C3380CC4-5D6E-409C-BE32-E72D297353CC}">
                <c16:uniqueId val="{00000009-7087-4E6F-A8F5-8BBCE35F183E}"/>
              </c:ext>
            </c:extLst>
          </c:dPt>
          <c:dPt>
            <c:idx val="5"/>
            <c:invertIfNegative val="0"/>
            <c:bubble3D val="0"/>
            <c:spPr>
              <a:solidFill>
                <a:srgbClr val="BCF4F1"/>
              </a:solidFill>
              <a:ln>
                <a:noFill/>
              </a:ln>
              <a:effectLst/>
            </c:spPr>
            <c:extLst>
              <c:ext xmlns:c16="http://schemas.microsoft.com/office/drawing/2014/chart" uri="{C3380CC4-5D6E-409C-BE32-E72D297353CC}">
                <c16:uniqueId val="{0000000B-7087-4E6F-A8F5-8BBCE35F183E}"/>
              </c:ext>
            </c:extLst>
          </c:dPt>
          <c:dPt>
            <c:idx val="6"/>
            <c:invertIfNegative val="0"/>
            <c:bubble3D val="0"/>
            <c:spPr>
              <a:solidFill>
                <a:srgbClr val="CACACA"/>
              </a:solidFill>
              <a:ln>
                <a:noFill/>
              </a:ln>
              <a:effectLst/>
            </c:spPr>
            <c:extLst>
              <c:ext xmlns:c16="http://schemas.microsoft.com/office/drawing/2014/chart" uri="{C3380CC4-5D6E-409C-BE32-E72D297353CC}">
                <c16:uniqueId val="{0000000D-7087-4E6F-A8F5-8BBCE35F18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Amount Paid: 0-99</c:v>
                </c:pt>
                <c:pt idx="1">
                  <c:v>Amount Paid: 100-149</c:v>
                </c:pt>
                <c:pt idx="2">
                  <c:v>Amount Paid: 150-199</c:v>
                </c:pt>
                <c:pt idx="3">
                  <c:v>Amount Paid: 200-299</c:v>
                </c:pt>
                <c:pt idx="4">
                  <c:v>Amount Paid: 300+</c:v>
                </c:pt>
              </c:strCache>
            </c:strRef>
          </c:cat>
          <c:val>
            <c:numRef>
              <c:f>Sheet1!$B$2:$B$6</c:f>
              <c:numCache>
                <c:formatCode>General</c:formatCode>
                <c:ptCount val="5"/>
                <c:pt idx="0">
                  <c:v>0.13</c:v>
                </c:pt>
                <c:pt idx="1">
                  <c:v>0.33</c:v>
                </c:pt>
                <c:pt idx="2">
                  <c:v>0.11</c:v>
                </c:pt>
                <c:pt idx="3">
                  <c:v>0.19</c:v>
                </c:pt>
                <c:pt idx="4">
                  <c:v>0.24</c:v>
                </c:pt>
              </c:numCache>
            </c:numRef>
          </c:val>
          <c:extLst>
            <c:ext xmlns:c16="http://schemas.microsoft.com/office/drawing/2014/chart" uri="{C3380CC4-5D6E-409C-BE32-E72D297353CC}">
              <c16:uniqueId val="{0000000E-7087-4E6F-A8F5-8BBCE35F183E}"/>
            </c:ext>
          </c:extLst>
        </c:ser>
        <c:dLbls>
          <c:showLegendKey val="0"/>
          <c:showVal val="0"/>
          <c:showCatName val="0"/>
          <c:showSerName val="0"/>
          <c:showPercent val="0"/>
          <c:showBubbleSize val="0"/>
        </c:dLbls>
        <c:gapWidth val="50"/>
        <c:axId val="345336352"/>
        <c:axId val="345352576"/>
      </c:barChart>
      <c:catAx>
        <c:axId val="345336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345352576"/>
        <c:crosses val="autoZero"/>
        <c:auto val="1"/>
        <c:lblAlgn val="ctr"/>
        <c:lblOffset val="100"/>
        <c:noMultiLvlLbl val="0"/>
      </c:catAx>
      <c:valAx>
        <c:axId val="345352576"/>
        <c:scaling>
          <c:orientation val="minMax"/>
          <c:max val="0.5"/>
        </c:scaling>
        <c:delete val="1"/>
        <c:axPos val="l"/>
        <c:numFmt formatCode="General" sourceLinked="1"/>
        <c:majorTickMark val="out"/>
        <c:minorTickMark val="none"/>
        <c:tickLblPos val="nextTo"/>
        <c:crossAx val="345336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66051146261582"/>
          <c:y val="2.0384184428055438E-2"/>
          <c:w val="0.65022356165656281"/>
          <c:h val="0.97158569601188438"/>
        </c:manualLayout>
      </c:layout>
      <c:barChart>
        <c:barDir val="bar"/>
        <c:grouping val="clustered"/>
        <c:varyColors val="0"/>
        <c:ser>
          <c:idx val="0"/>
          <c:order val="0"/>
          <c:tx>
            <c:strRef>
              <c:f>Sheet1!$B$1</c:f>
              <c:strCache>
                <c:ptCount val="1"/>
                <c:pt idx="0">
                  <c:v>Working Moms</c:v>
                </c:pt>
              </c:strCache>
            </c:strRef>
          </c:tx>
          <c:spPr>
            <a:solidFill>
              <a:schemeClr val="accent1"/>
            </a:solidFill>
            <a:ln w="19050">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6pm to 8pm</c:v>
                </c:pt>
                <c:pt idx="1">
                  <c:v>8pm to 10pm</c:v>
                </c:pt>
                <c:pt idx="2">
                  <c:v>10pm to 12am</c:v>
                </c:pt>
                <c:pt idx="3">
                  <c:v>12am to 2am</c:v>
                </c:pt>
                <c:pt idx="4">
                  <c:v>2am to 4am</c:v>
                </c:pt>
                <c:pt idx="5">
                  <c:v>4am to 6am</c:v>
                </c:pt>
                <c:pt idx="6">
                  <c:v>6am to 8am</c:v>
                </c:pt>
              </c:strCache>
            </c:strRef>
          </c:cat>
          <c:val>
            <c:numRef>
              <c:f>Sheet1!$B$2:$B$8</c:f>
              <c:numCache>
                <c:formatCode>0%</c:formatCode>
                <c:ptCount val="7"/>
                <c:pt idx="0">
                  <c:v>0.81</c:v>
                </c:pt>
                <c:pt idx="1">
                  <c:v>0.37</c:v>
                </c:pt>
                <c:pt idx="2">
                  <c:v>0.3</c:v>
                </c:pt>
                <c:pt idx="3">
                  <c:v>0.14000000000000001</c:v>
                </c:pt>
                <c:pt idx="4">
                  <c:v>0.12</c:v>
                </c:pt>
                <c:pt idx="5">
                  <c:v>0.24</c:v>
                </c:pt>
                <c:pt idx="6">
                  <c:v>0.48</c:v>
                </c:pt>
              </c:numCache>
            </c:numRef>
          </c:val>
          <c:extLst>
            <c:ext xmlns:c16="http://schemas.microsoft.com/office/drawing/2014/chart" uri="{C3380CC4-5D6E-409C-BE32-E72D297353CC}">
              <c16:uniqueId val="{00000000-7B0E-4DEB-9A3C-AF1164996574}"/>
            </c:ext>
          </c:extLst>
        </c:ser>
        <c:dLbls>
          <c:showLegendKey val="0"/>
          <c:showVal val="1"/>
          <c:showCatName val="0"/>
          <c:showSerName val="0"/>
          <c:showPercent val="0"/>
          <c:showBubbleSize val="0"/>
        </c:dLbls>
        <c:gapWidth val="50"/>
        <c:axId val="1178397040"/>
        <c:axId val="1178398688"/>
      </c:barChart>
      <c:catAx>
        <c:axId val="1178397040"/>
        <c:scaling>
          <c:orientation val="maxMin"/>
        </c:scaling>
        <c:delete val="0"/>
        <c:axPos val="l"/>
        <c:numFmt formatCode="[$-409]mmm\ \‘yy;@" sourceLinked="0"/>
        <c:majorTickMark val="none"/>
        <c:minorTickMark val="none"/>
        <c:tickLblPos val="low"/>
        <c:spPr>
          <a:noFill/>
          <a:ln w="9525" cap="flat" cmpd="sng" algn="ctr">
            <a:noFill/>
            <a:round/>
          </a:ln>
          <a:effectLst/>
        </c:spPr>
        <c:txPr>
          <a:bodyPr rot="0" spcFirstLastPara="1" vertOverflow="ellipsis" wrap="square" anchor="ctr" anchorCtr="1"/>
          <a:lstStyle/>
          <a:p>
            <a:pPr>
              <a:defRPr sz="800" b="0" i="0" u="none" strike="noStrike" kern="1200" baseline="0">
                <a:solidFill>
                  <a:schemeClr val="tx1"/>
                </a:solidFill>
                <a:latin typeface="+mj-lt"/>
                <a:ea typeface="+mn-ea"/>
                <a:cs typeface="+mn-cs"/>
              </a:defRPr>
            </a:pPr>
            <a:endParaRPr lang="en-US"/>
          </a:p>
        </c:txPr>
        <c:crossAx val="1178398688"/>
        <c:crosses val="autoZero"/>
        <c:auto val="1"/>
        <c:lblAlgn val="ctr"/>
        <c:lblOffset val="100"/>
        <c:noMultiLvlLbl val="1"/>
      </c:catAx>
      <c:valAx>
        <c:axId val="1178398688"/>
        <c:scaling>
          <c:orientation val="minMax"/>
        </c:scaling>
        <c:delete val="1"/>
        <c:axPos val="t"/>
        <c:numFmt formatCode="0%" sourceLinked="0"/>
        <c:majorTickMark val="out"/>
        <c:minorTickMark val="none"/>
        <c:tickLblPos val="nextTo"/>
        <c:crossAx val="1178397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66051146261582"/>
          <c:y val="2.0384184428055438E-2"/>
          <c:w val="0.65022356165656281"/>
          <c:h val="0.97158569601188438"/>
        </c:manualLayout>
      </c:layout>
      <c:barChart>
        <c:barDir val="bar"/>
        <c:grouping val="clustered"/>
        <c:varyColors val="0"/>
        <c:ser>
          <c:idx val="0"/>
          <c:order val="0"/>
          <c:tx>
            <c:strRef>
              <c:f>Sheet1!$B$1</c:f>
              <c:strCache>
                <c:ptCount val="1"/>
                <c:pt idx="0">
                  <c:v>Working Moms</c:v>
                </c:pt>
              </c:strCache>
            </c:strRef>
          </c:tx>
          <c:spPr>
            <a:solidFill>
              <a:schemeClr val="accent1"/>
            </a:solidFill>
            <a:ln w="19050">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Relative (e.g. grandparent, aunt/uncle)</c:v>
                </c:pt>
                <c:pt idx="1">
                  <c:v>I provide care for my child</c:v>
                </c:pt>
                <c:pt idx="2">
                  <c:v>Child Care Center</c:v>
                </c:pt>
                <c:pt idx="3">
                  <c:v>Part-day Pre-K Program</c:v>
                </c:pt>
                <c:pt idx="4">
                  <c:v>My spouse/partner and I alternate providing care for our child</c:v>
                </c:pt>
                <c:pt idx="5">
                  <c:v>Head Start Program</c:v>
                </c:pt>
                <c:pt idx="6">
                  <c:v>Family Child Care Home</c:v>
                </c:pt>
                <c:pt idx="7">
                  <c:v>My spouse/partner provide care for our child</c:v>
                </c:pt>
                <c:pt idx="8">
                  <c:v>Non-live-in nanny or nanny share</c:v>
                </c:pt>
                <c:pt idx="9">
                  <c:v>Non-relative friend or neighbor</c:v>
                </c:pt>
                <c:pt idx="10">
                  <c:v>Other, please specify</c:v>
                </c:pt>
              </c:strCache>
            </c:strRef>
          </c:cat>
          <c:val>
            <c:numRef>
              <c:f>Sheet1!$B$2:$B$12</c:f>
              <c:numCache>
                <c:formatCode>0%</c:formatCode>
                <c:ptCount val="11"/>
                <c:pt idx="0">
                  <c:v>0.19</c:v>
                </c:pt>
                <c:pt idx="1">
                  <c:v>0.15</c:v>
                </c:pt>
                <c:pt idx="2">
                  <c:v>0.14000000000000001</c:v>
                </c:pt>
                <c:pt idx="3">
                  <c:v>0.11</c:v>
                </c:pt>
                <c:pt idx="4">
                  <c:v>0.1</c:v>
                </c:pt>
                <c:pt idx="5">
                  <c:v>0.09</c:v>
                </c:pt>
                <c:pt idx="6">
                  <c:v>0.08</c:v>
                </c:pt>
                <c:pt idx="7">
                  <c:v>7.0000000000000007E-2</c:v>
                </c:pt>
                <c:pt idx="8">
                  <c:v>0.04</c:v>
                </c:pt>
                <c:pt idx="9">
                  <c:v>0.02</c:v>
                </c:pt>
                <c:pt idx="10">
                  <c:v>0.01</c:v>
                </c:pt>
              </c:numCache>
            </c:numRef>
          </c:val>
          <c:extLst>
            <c:ext xmlns:c16="http://schemas.microsoft.com/office/drawing/2014/chart" uri="{C3380CC4-5D6E-409C-BE32-E72D297353CC}">
              <c16:uniqueId val="{00000000-18DD-4FB5-8A81-DFD5702862D5}"/>
            </c:ext>
          </c:extLst>
        </c:ser>
        <c:dLbls>
          <c:showLegendKey val="0"/>
          <c:showVal val="1"/>
          <c:showCatName val="0"/>
          <c:showSerName val="0"/>
          <c:showPercent val="0"/>
          <c:showBubbleSize val="0"/>
        </c:dLbls>
        <c:gapWidth val="50"/>
        <c:axId val="1178397040"/>
        <c:axId val="1178398688"/>
      </c:barChart>
      <c:catAx>
        <c:axId val="1178397040"/>
        <c:scaling>
          <c:orientation val="maxMin"/>
        </c:scaling>
        <c:delete val="0"/>
        <c:axPos val="l"/>
        <c:numFmt formatCode="[$-409]mmm\ \‘yy;@" sourceLinked="0"/>
        <c:majorTickMark val="none"/>
        <c:minorTickMark val="none"/>
        <c:tickLblPos val="low"/>
        <c:spPr>
          <a:noFill/>
          <a:ln w="9525" cap="flat" cmpd="sng" algn="ctr">
            <a:noFill/>
            <a:round/>
          </a:ln>
          <a:effectLst/>
        </c:spPr>
        <c:txPr>
          <a:bodyPr rot="0" spcFirstLastPara="1" vertOverflow="ellipsis" wrap="square" anchor="ctr" anchorCtr="1"/>
          <a:lstStyle/>
          <a:p>
            <a:pPr>
              <a:defRPr sz="800" b="0" i="0" u="none" strike="noStrike" kern="1200" baseline="0">
                <a:solidFill>
                  <a:schemeClr val="tx1"/>
                </a:solidFill>
                <a:latin typeface="+mj-lt"/>
                <a:ea typeface="+mn-ea"/>
                <a:cs typeface="+mn-cs"/>
              </a:defRPr>
            </a:pPr>
            <a:endParaRPr lang="en-US"/>
          </a:p>
        </c:txPr>
        <c:crossAx val="1178398688"/>
        <c:crosses val="autoZero"/>
        <c:auto val="1"/>
        <c:lblAlgn val="ctr"/>
        <c:lblOffset val="100"/>
        <c:noMultiLvlLbl val="1"/>
      </c:catAx>
      <c:valAx>
        <c:axId val="1178398688"/>
        <c:scaling>
          <c:orientation val="minMax"/>
        </c:scaling>
        <c:delete val="1"/>
        <c:axPos val="t"/>
        <c:numFmt formatCode="0%" sourceLinked="0"/>
        <c:majorTickMark val="out"/>
        <c:minorTickMark val="none"/>
        <c:tickLblPos val="nextTo"/>
        <c:crossAx val="1178397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noFill/>
            </a:ln>
          </c:spPr>
          <c:dPt>
            <c:idx val="0"/>
            <c:bubble3D val="0"/>
            <c:spPr>
              <a:solidFill>
                <a:srgbClr val="0DD6CC"/>
              </a:solidFill>
              <a:ln w="19050">
                <a:noFill/>
              </a:ln>
              <a:effectLst/>
            </c:spPr>
            <c:extLst>
              <c:ext xmlns:c16="http://schemas.microsoft.com/office/drawing/2014/chart" uri="{C3380CC4-5D6E-409C-BE32-E72D297353CC}">
                <c16:uniqueId val="{00000001-CA75-4DDB-9D3C-801C27A1D476}"/>
              </c:ext>
            </c:extLst>
          </c:dPt>
          <c:dPt>
            <c:idx val="1"/>
            <c:bubble3D val="0"/>
            <c:spPr>
              <a:solidFill>
                <a:schemeClr val="accent6"/>
              </a:solidFill>
              <a:ln w="19050">
                <a:noFill/>
              </a:ln>
              <a:effectLst/>
            </c:spPr>
            <c:extLst>
              <c:ext xmlns:c16="http://schemas.microsoft.com/office/drawing/2014/chart" uri="{C3380CC4-5D6E-409C-BE32-E72D297353CC}">
                <c16:uniqueId val="{00000003-CA75-4DDB-9D3C-801C27A1D476}"/>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CA75-4DDB-9D3C-801C27A1D476}"/>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CA75-4DDB-9D3C-801C27A1D47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0.38</c:v>
                </c:pt>
                <c:pt idx="1">
                  <c:v>0.62</c:v>
                </c:pt>
              </c:numCache>
            </c:numRef>
          </c:val>
          <c:extLst>
            <c:ext xmlns:c16="http://schemas.microsoft.com/office/drawing/2014/chart" uri="{C3380CC4-5D6E-409C-BE32-E72D297353CC}">
              <c16:uniqueId val="{00000004-CA75-4DDB-9D3C-801C27A1D476}"/>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noFill/>
            </a:ln>
          </c:spPr>
          <c:dPt>
            <c:idx val="0"/>
            <c:bubble3D val="0"/>
            <c:spPr>
              <a:solidFill>
                <a:srgbClr val="00C2C2"/>
              </a:solidFill>
              <a:ln w="19050">
                <a:noFill/>
              </a:ln>
              <a:effectLst/>
            </c:spPr>
            <c:extLst>
              <c:ext xmlns:c16="http://schemas.microsoft.com/office/drawing/2014/chart" uri="{C3380CC4-5D6E-409C-BE32-E72D297353CC}">
                <c16:uniqueId val="{00000001-4B7E-42FC-B169-28A173EB2249}"/>
              </c:ext>
            </c:extLst>
          </c:dPt>
          <c:dPt>
            <c:idx val="1"/>
            <c:bubble3D val="0"/>
            <c:spPr>
              <a:solidFill>
                <a:schemeClr val="accent2"/>
              </a:solidFill>
              <a:ln w="19050">
                <a:noFill/>
              </a:ln>
              <a:effectLst/>
            </c:spPr>
            <c:extLst>
              <c:ext xmlns:c16="http://schemas.microsoft.com/office/drawing/2014/chart" uri="{C3380CC4-5D6E-409C-BE32-E72D297353CC}">
                <c16:uniqueId val="{00000003-4B7E-42FC-B169-28A173EB2249}"/>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4B7E-42FC-B169-28A173EB2249}"/>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4B7E-42FC-B169-28A173EB224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Male</c:v>
                </c:pt>
                <c:pt idx="1">
                  <c:v>Female</c:v>
                </c:pt>
              </c:strCache>
            </c:strRef>
          </c:cat>
          <c:val>
            <c:numRef>
              <c:f>Sheet1!$B$2:$B$3</c:f>
              <c:numCache>
                <c:formatCode>General</c:formatCode>
                <c:ptCount val="2"/>
                <c:pt idx="0">
                  <c:v>0.34</c:v>
                </c:pt>
                <c:pt idx="1">
                  <c:v>0.66</c:v>
                </c:pt>
              </c:numCache>
            </c:numRef>
          </c:val>
          <c:extLst>
            <c:ext xmlns:c16="http://schemas.microsoft.com/office/drawing/2014/chart" uri="{C3380CC4-5D6E-409C-BE32-E72D297353CC}">
              <c16:uniqueId val="{00000004-4B7E-42FC-B169-28A173EB2249}"/>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2"/>
            </a:solidFill>
            <a:ln w="19050">
              <a:noFill/>
            </a:ln>
            <a:effectLst/>
          </c:spPr>
          <c:invertIfNegative val="0"/>
          <c:dPt>
            <c:idx val="0"/>
            <c:invertIfNegative val="0"/>
            <c:bubble3D val="0"/>
            <c:extLst>
              <c:ext xmlns:c16="http://schemas.microsoft.com/office/drawing/2014/chart" uri="{C3380CC4-5D6E-409C-BE32-E72D297353CC}">
                <c16:uniqueId val="{00000001-4C6A-4A98-B780-5D0D23916088}"/>
              </c:ext>
            </c:extLst>
          </c:dPt>
          <c:dPt>
            <c:idx val="1"/>
            <c:invertIfNegative val="0"/>
            <c:bubble3D val="0"/>
            <c:extLst>
              <c:ext xmlns:c16="http://schemas.microsoft.com/office/drawing/2014/chart" uri="{C3380CC4-5D6E-409C-BE32-E72D297353CC}">
                <c16:uniqueId val="{00000003-4C6A-4A98-B780-5D0D2391608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18-34</c:v>
                </c:pt>
                <c:pt idx="1">
                  <c:v>35-44</c:v>
                </c:pt>
                <c:pt idx="2">
                  <c:v>45+</c:v>
                </c:pt>
              </c:strCache>
            </c:strRef>
          </c:cat>
          <c:val>
            <c:numRef>
              <c:f>Sheet1!$B$2:$B$4</c:f>
              <c:numCache>
                <c:formatCode>General</c:formatCode>
                <c:ptCount val="3"/>
                <c:pt idx="0">
                  <c:v>0.49</c:v>
                </c:pt>
                <c:pt idx="1">
                  <c:v>0.43</c:v>
                </c:pt>
                <c:pt idx="2">
                  <c:v>7.0000000000000007E-2</c:v>
                </c:pt>
              </c:numCache>
            </c:numRef>
          </c:val>
          <c:extLst>
            <c:ext xmlns:c16="http://schemas.microsoft.com/office/drawing/2014/chart" uri="{C3380CC4-5D6E-409C-BE32-E72D297353CC}">
              <c16:uniqueId val="{00000005-4C6A-4A98-B780-5D0D23916088}"/>
            </c:ext>
          </c:extLst>
        </c:ser>
        <c:dLbls>
          <c:showLegendKey val="0"/>
          <c:showVal val="0"/>
          <c:showCatName val="0"/>
          <c:showSerName val="0"/>
          <c:showPercent val="0"/>
          <c:showBubbleSize val="0"/>
        </c:dLbls>
        <c:gapWidth val="100"/>
        <c:axId val="535535904"/>
        <c:axId val="529632240"/>
      </c:barChart>
      <c:valAx>
        <c:axId val="529632240"/>
        <c:scaling>
          <c:orientation val="minMax"/>
        </c:scaling>
        <c:delete val="1"/>
        <c:axPos val="t"/>
        <c:numFmt formatCode="General" sourceLinked="1"/>
        <c:majorTickMark val="out"/>
        <c:minorTickMark val="none"/>
        <c:tickLblPos val="nextTo"/>
        <c:crossAx val="535535904"/>
        <c:crosses val="autoZero"/>
        <c:crossBetween val="between"/>
      </c:valAx>
      <c:catAx>
        <c:axId val="53553590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2963224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2"/>
            </a:solidFill>
            <a:ln w="19050">
              <a:noFill/>
            </a:ln>
            <a:effectLst/>
          </c:spPr>
          <c:invertIfNegative val="0"/>
          <c:dPt>
            <c:idx val="0"/>
            <c:invertIfNegative val="0"/>
            <c:bubble3D val="0"/>
            <c:extLst>
              <c:ext xmlns:c16="http://schemas.microsoft.com/office/drawing/2014/chart" uri="{C3380CC4-5D6E-409C-BE32-E72D297353CC}">
                <c16:uniqueId val="{00000001-2E85-43BF-9C26-3C8D840302F7}"/>
              </c:ext>
            </c:extLst>
          </c:dPt>
          <c:dPt>
            <c:idx val="1"/>
            <c:invertIfNegative val="0"/>
            <c:bubble3D val="0"/>
            <c:extLst>
              <c:ext xmlns:c16="http://schemas.microsoft.com/office/drawing/2014/chart" uri="{C3380CC4-5D6E-409C-BE32-E72D297353CC}">
                <c16:uniqueId val="{00000003-2E85-43BF-9C26-3C8D840302F7}"/>
              </c:ext>
            </c:extLst>
          </c:dPt>
          <c:dLbls>
            <c:dLbl>
              <c:idx val="2"/>
              <c:layout>
                <c:manualLayout>
                  <c:x val="-0.10692559844607681"/>
                  <c:y val="5.041306960814450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E85-43BF-9C26-3C8D840302F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&lt; College </c:v>
                </c:pt>
                <c:pt idx="1">
                  <c:v>Bachelors degree</c:v>
                </c:pt>
                <c:pt idx="2">
                  <c:v>Post-grad</c:v>
                </c:pt>
              </c:strCache>
            </c:strRef>
          </c:cat>
          <c:val>
            <c:numRef>
              <c:f>Sheet1!$B$2:$B$4</c:f>
              <c:numCache>
                <c:formatCode>General</c:formatCode>
                <c:ptCount val="3"/>
                <c:pt idx="0">
                  <c:v>0.63</c:v>
                </c:pt>
                <c:pt idx="1">
                  <c:v>0.22</c:v>
                </c:pt>
                <c:pt idx="2">
                  <c:v>0.15</c:v>
                </c:pt>
              </c:numCache>
            </c:numRef>
          </c:val>
          <c:extLst>
            <c:ext xmlns:c16="http://schemas.microsoft.com/office/drawing/2014/chart" uri="{C3380CC4-5D6E-409C-BE32-E72D297353CC}">
              <c16:uniqueId val="{00000005-2E85-43BF-9C26-3C8D840302F7}"/>
            </c:ext>
          </c:extLst>
        </c:ser>
        <c:dLbls>
          <c:showLegendKey val="0"/>
          <c:showVal val="0"/>
          <c:showCatName val="0"/>
          <c:showSerName val="0"/>
          <c:showPercent val="0"/>
          <c:showBubbleSize val="0"/>
        </c:dLbls>
        <c:gapWidth val="100"/>
        <c:axId val="535535904"/>
        <c:axId val="529632240"/>
      </c:barChart>
      <c:valAx>
        <c:axId val="529632240"/>
        <c:scaling>
          <c:orientation val="minMax"/>
        </c:scaling>
        <c:delete val="1"/>
        <c:axPos val="t"/>
        <c:numFmt formatCode="General" sourceLinked="1"/>
        <c:majorTickMark val="out"/>
        <c:minorTickMark val="none"/>
        <c:tickLblPos val="nextTo"/>
        <c:crossAx val="535535904"/>
        <c:crosses val="autoZero"/>
        <c:crossBetween val="between"/>
      </c:valAx>
      <c:catAx>
        <c:axId val="53553590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2963224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2"/>
            </a:solidFill>
            <a:ln w="19050">
              <a:noFill/>
            </a:ln>
            <a:effectLst/>
          </c:spPr>
          <c:invertIfNegative val="0"/>
          <c:dPt>
            <c:idx val="1"/>
            <c:invertIfNegative val="0"/>
            <c:bubble3D val="0"/>
            <c:extLst>
              <c:ext xmlns:c16="http://schemas.microsoft.com/office/drawing/2014/chart" uri="{C3380CC4-5D6E-409C-BE32-E72D297353CC}">
                <c16:uniqueId val="{00000003-32AB-49AF-839F-9DEA46CED359}"/>
              </c:ext>
            </c:extLst>
          </c:dPt>
          <c:dPt>
            <c:idx val="2"/>
            <c:invertIfNegative val="0"/>
            <c:bubble3D val="0"/>
            <c:extLst>
              <c:ext xmlns:c16="http://schemas.microsoft.com/office/drawing/2014/chart" uri="{C3380CC4-5D6E-409C-BE32-E72D297353CC}">
                <c16:uniqueId val="{00000004-32AB-49AF-839F-9DEA46CED359}"/>
              </c:ext>
            </c:extLst>
          </c:dPt>
          <c:dLbls>
            <c:dLbl>
              <c:idx val="3"/>
              <c:layout>
                <c:manualLayout>
                  <c:x val="-0.10692559844607681"/>
                  <c:y val="5.041306960814450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6BB-4909-BC91-C9386F9E541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Under $50k</c:v>
                </c:pt>
                <c:pt idx="1">
                  <c:v>$50k-100k</c:v>
                </c:pt>
                <c:pt idx="2">
                  <c:v>$100K+</c:v>
                </c:pt>
              </c:strCache>
            </c:strRef>
          </c:cat>
          <c:val>
            <c:numRef>
              <c:f>Sheet1!$B$2:$B$4</c:f>
              <c:numCache>
                <c:formatCode>General</c:formatCode>
                <c:ptCount val="3"/>
                <c:pt idx="0">
                  <c:v>0.41</c:v>
                </c:pt>
                <c:pt idx="1">
                  <c:v>0.39</c:v>
                </c:pt>
                <c:pt idx="2">
                  <c:v>0.2</c:v>
                </c:pt>
              </c:numCache>
            </c:numRef>
          </c:val>
          <c:extLst>
            <c:ext xmlns:c16="http://schemas.microsoft.com/office/drawing/2014/chart" uri="{C3380CC4-5D6E-409C-BE32-E72D297353CC}">
              <c16:uniqueId val="{00000005-32AB-49AF-839F-9DEA46CED359}"/>
            </c:ext>
          </c:extLst>
        </c:ser>
        <c:dLbls>
          <c:showLegendKey val="0"/>
          <c:showVal val="0"/>
          <c:showCatName val="0"/>
          <c:showSerName val="0"/>
          <c:showPercent val="0"/>
          <c:showBubbleSize val="0"/>
        </c:dLbls>
        <c:gapWidth val="100"/>
        <c:axId val="535535904"/>
        <c:axId val="529632240"/>
      </c:barChart>
      <c:valAx>
        <c:axId val="529632240"/>
        <c:scaling>
          <c:orientation val="minMax"/>
        </c:scaling>
        <c:delete val="1"/>
        <c:axPos val="t"/>
        <c:numFmt formatCode="General" sourceLinked="1"/>
        <c:majorTickMark val="out"/>
        <c:minorTickMark val="none"/>
        <c:tickLblPos val="nextTo"/>
        <c:crossAx val="535535904"/>
        <c:crosses val="autoZero"/>
        <c:crossBetween val="between"/>
      </c:valAx>
      <c:catAx>
        <c:axId val="53553590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2963224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2"/>
            </a:solidFill>
            <a:ln w="19050">
              <a:noFill/>
            </a:ln>
            <a:effectLst/>
          </c:spPr>
          <c:invertIfNegative val="0"/>
          <c:dPt>
            <c:idx val="0"/>
            <c:invertIfNegative val="0"/>
            <c:bubble3D val="0"/>
            <c:extLst>
              <c:ext xmlns:c16="http://schemas.microsoft.com/office/drawing/2014/chart" uri="{C3380CC4-5D6E-409C-BE32-E72D297353CC}">
                <c16:uniqueId val="{00000001-5830-4350-8267-290485CE6F0D}"/>
              </c:ext>
            </c:extLst>
          </c:dPt>
          <c:dPt>
            <c:idx val="1"/>
            <c:invertIfNegative val="0"/>
            <c:bubble3D val="0"/>
            <c:extLst>
              <c:ext xmlns:c16="http://schemas.microsoft.com/office/drawing/2014/chart" uri="{C3380CC4-5D6E-409C-BE32-E72D297353CC}">
                <c16:uniqueId val="{00000003-5830-4350-8267-290485CE6F0D}"/>
              </c:ext>
            </c:extLst>
          </c:dPt>
          <c:dLbls>
            <c:dLbl>
              <c:idx val="1"/>
              <c:layout>
                <c:manualLayout>
                  <c:x val="-1.1813305910188841E-2"/>
                  <c:y val="4.6211446635556699E-17"/>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830-4350-8267-290485CE6F0D}"/>
                </c:ext>
              </c:extLst>
            </c:dLbl>
            <c:dLbl>
              <c:idx val="2"/>
              <c:layout>
                <c:manualLayout>
                  <c:x val="-8.8131814125989773E-3"/>
                  <c:y val="3.9695330400113051E-7"/>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830-4350-8267-290485CE6F0D}"/>
                </c:ext>
              </c:extLst>
            </c:dLbl>
            <c:dLbl>
              <c:idx val="3"/>
              <c:layout>
                <c:manualLayout>
                  <c:x val="-8.0397512781802075E-3"/>
                  <c:y val="-9.2422893271113399E-17"/>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830-4350-8267-290485CE6F0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c:v>
                </c:pt>
                <c:pt idx="1">
                  <c:v>Hispanic</c:v>
                </c:pt>
                <c:pt idx="2">
                  <c:v>Black</c:v>
                </c:pt>
                <c:pt idx="3">
                  <c:v>Other</c:v>
                </c:pt>
              </c:strCache>
            </c:strRef>
          </c:cat>
          <c:val>
            <c:numRef>
              <c:f>Sheet1!$B$2:$B$5</c:f>
              <c:numCache>
                <c:formatCode>General</c:formatCode>
                <c:ptCount val="4"/>
                <c:pt idx="0">
                  <c:v>0.75</c:v>
                </c:pt>
                <c:pt idx="1">
                  <c:v>0.12</c:v>
                </c:pt>
                <c:pt idx="2">
                  <c:v>0.14000000000000001</c:v>
                </c:pt>
                <c:pt idx="3">
                  <c:v>0.1</c:v>
                </c:pt>
              </c:numCache>
            </c:numRef>
          </c:val>
          <c:extLst>
            <c:ext xmlns:c16="http://schemas.microsoft.com/office/drawing/2014/chart" uri="{C3380CC4-5D6E-409C-BE32-E72D297353CC}">
              <c16:uniqueId val="{00000006-5830-4350-8267-290485CE6F0D}"/>
            </c:ext>
          </c:extLst>
        </c:ser>
        <c:dLbls>
          <c:showLegendKey val="0"/>
          <c:showVal val="0"/>
          <c:showCatName val="0"/>
          <c:showSerName val="0"/>
          <c:showPercent val="0"/>
          <c:showBubbleSize val="0"/>
        </c:dLbls>
        <c:gapWidth val="100"/>
        <c:axId val="535535904"/>
        <c:axId val="529632240"/>
      </c:barChart>
      <c:valAx>
        <c:axId val="529632240"/>
        <c:scaling>
          <c:orientation val="minMax"/>
        </c:scaling>
        <c:delete val="1"/>
        <c:axPos val="t"/>
        <c:numFmt formatCode="General" sourceLinked="1"/>
        <c:majorTickMark val="out"/>
        <c:minorTickMark val="none"/>
        <c:tickLblPos val="nextTo"/>
        <c:crossAx val="535535904"/>
        <c:crosses val="autoZero"/>
        <c:crossBetween val="between"/>
      </c:valAx>
      <c:catAx>
        <c:axId val="53553590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2963224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2"/>
            </a:solidFill>
            <a:ln w="19050">
              <a:noFill/>
            </a:ln>
            <a:effectLst/>
          </c:spPr>
          <c:invertIfNegative val="0"/>
          <c:dPt>
            <c:idx val="0"/>
            <c:invertIfNegative val="0"/>
            <c:bubble3D val="0"/>
            <c:extLst>
              <c:ext xmlns:c16="http://schemas.microsoft.com/office/drawing/2014/chart" uri="{C3380CC4-5D6E-409C-BE32-E72D297353CC}">
                <c16:uniqueId val="{00000001-694F-4BE0-AC7D-FFBED213D178}"/>
              </c:ext>
            </c:extLst>
          </c:dPt>
          <c:dPt>
            <c:idx val="1"/>
            <c:invertIfNegative val="0"/>
            <c:bubble3D val="0"/>
            <c:extLst>
              <c:ext xmlns:c16="http://schemas.microsoft.com/office/drawing/2014/chart" uri="{C3380CC4-5D6E-409C-BE32-E72D297353CC}">
                <c16:uniqueId val="{00000003-694F-4BE0-AC7D-FFBED213D178}"/>
              </c:ext>
            </c:extLst>
          </c:dPt>
          <c:dLbls>
            <c:dLbl>
              <c:idx val="2"/>
              <c:layout>
                <c:manualLayout>
                  <c:x val="2.5248202670318386E-3"/>
                  <c:y val="5.0419478465018406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94F-4BE0-AC7D-FFBED213D178}"/>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B2BF-456F-B02D-45DCC81F8405}"/>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B2BF-456F-B02D-45DCC81F840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Married or Partnered</c:v>
                </c:pt>
                <c:pt idx="1">
                  <c:v>Not Married or Partnered</c:v>
                </c:pt>
              </c:strCache>
            </c:strRef>
          </c:cat>
          <c:val>
            <c:numRef>
              <c:f>Sheet1!$B$2:$B$3</c:f>
              <c:numCache>
                <c:formatCode>0%</c:formatCode>
                <c:ptCount val="2"/>
                <c:pt idx="0">
                  <c:v>0.75</c:v>
                </c:pt>
                <c:pt idx="1">
                  <c:v>0.25</c:v>
                </c:pt>
              </c:numCache>
            </c:numRef>
          </c:val>
          <c:extLst>
            <c:ext xmlns:c16="http://schemas.microsoft.com/office/drawing/2014/chart" uri="{C3380CC4-5D6E-409C-BE32-E72D297353CC}">
              <c16:uniqueId val="{00000005-694F-4BE0-AC7D-FFBED213D178}"/>
            </c:ext>
          </c:extLst>
        </c:ser>
        <c:dLbls>
          <c:showLegendKey val="0"/>
          <c:showVal val="0"/>
          <c:showCatName val="0"/>
          <c:showSerName val="0"/>
          <c:showPercent val="0"/>
          <c:showBubbleSize val="0"/>
        </c:dLbls>
        <c:gapWidth val="100"/>
        <c:axId val="535535904"/>
        <c:axId val="529632240"/>
      </c:barChart>
      <c:valAx>
        <c:axId val="529632240"/>
        <c:scaling>
          <c:orientation val="minMax"/>
        </c:scaling>
        <c:delete val="1"/>
        <c:axPos val="t"/>
        <c:numFmt formatCode="0%" sourceLinked="1"/>
        <c:majorTickMark val="out"/>
        <c:minorTickMark val="none"/>
        <c:tickLblPos val="nextTo"/>
        <c:crossAx val="535535904"/>
        <c:crosses val="autoZero"/>
        <c:crossBetween val="between"/>
      </c:valAx>
      <c:catAx>
        <c:axId val="53553590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2963224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A lot</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1-DC58-4061-BCA6-5CD2818C4BF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DC58-4061-BCA6-5CD2818C4BFC}"/>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DC58-4061-BCA6-5CD2818C4BFC}"/>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DC58-4061-BCA6-5CD2818C4BFC}"/>
              </c:ext>
            </c:extLst>
          </c:dPt>
          <c:dPt>
            <c:idx val="4"/>
            <c:invertIfNegative val="0"/>
            <c:bubble3D val="0"/>
            <c:spPr>
              <a:solidFill>
                <a:srgbClr val="00B589"/>
              </a:solidFill>
              <a:ln>
                <a:noFill/>
              </a:ln>
              <a:effectLst/>
            </c:spPr>
            <c:extLst>
              <c:ext xmlns:c16="http://schemas.microsoft.com/office/drawing/2014/chart" uri="{C3380CC4-5D6E-409C-BE32-E72D297353CC}">
                <c16:uniqueId val="{00000009-DC58-4061-BCA6-5CD2818C4BFC}"/>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DC58-4061-BCA6-5CD2818C4BFC}"/>
              </c:ext>
            </c:extLst>
          </c:dPt>
          <c:dPt>
            <c:idx val="6"/>
            <c:invertIfNegative val="0"/>
            <c:bubble3D val="0"/>
            <c:spPr>
              <a:solidFill>
                <a:srgbClr val="8069FF"/>
              </a:solidFill>
              <a:ln>
                <a:noFill/>
              </a:ln>
              <a:effectLst/>
            </c:spPr>
            <c:extLst>
              <c:ext xmlns:c16="http://schemas.microsoft.com/office/drawing/2014/chart" uri="{C3380CC4-5D6E-409C-BE32-E72D297353CC}">
                <c16:uniqueId val="{0000000D-DC58-4061-BCA6-5CD2818C4BFC}"/>
              </c:ext>
            </c:extLst>
          </c:dPt>
          <c:dPt>
            <c:idx val="7"/>
            <c:invertIfNegative val="0"/>
            <c:bubble3D val="0"/>
            <c:spPr>
              <a:solidFill>
                <a:srgbClr val="025170"/>
              </a:solidFill>
              <a:ln>
                <a:noFill/>
              </a:ln>
              <a:effectLst/>
            </c:spPr>
            <c:extLst>
              <c:ext xmlns:c16="http://schemas.microsoft.com/office/drawing/2014/chart" uri="{C3380CC4-5D6E-409C-BE32-E72D297353CC}">
                <c16:uniqueId val="{0000000F-DC58-4061-BCA6-5CD2818C4BFC}"/>
              </c:ext>
            </c:extLst>
          </c:dPt>
          <c:dPt>
            <c:idx val="8"/>
            <c:invertIfNegative val="0"/>
            <c:bubble3D val="0"/>
            <c:spPr>
              <a:solidFill>
                <a:srgbClr val="029E9E"/>
              </a:solidFill>
              <a:ln>
                <a:noFill/>
              </a:ln>
              <a:effectLst/>
            </c:spPr>
            <c:extLst>
              <c:ext xmlns:c16="http://schemas.microsoft.com/office/drawing/2014/chart" uri="{C3380CC4-5D6E-409C-BE32-E72D297353CC}">
                <c16:uniqueId val="{00000011-DC58-4061-BCA6-5CD2818C4BFC}"/>
              </c:ext>
            </c:extLst>
          </c:dPt>
          <c:dPt>
            <c:idx val="9"/>
            <c:invertIfNegative val="0"/>
            <c:bubble3D val="0"/>
            <c:spPr>
              <a:solidFill>
                <a:srgbClr val="CDD0F5"/>
              </a:solidFill>
              <a:ln>
                <a:noFill/>
              </a:ln>
              <a:effectLst/>
            </c:spPr>
            <c:extLst>
              <c:ext xmlns:c16="http://schemas.microsoft.com/office/drawing/2014/chart" uri="{C3380CC4-5D6E-409C-BE32-E72D297353CC}">
                <c16:uniqueId val="{00000013-DC58-4061-BCA6-5CD2818C4BFC}"/>
              </c:ext>
            </c:extLst>
          </c:dPt>
          <c:dLbls>
            <c:dLbl>
              <c:idx val="0"/>
              <c:tx>
                <c:rich>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Proxima Nova Rg" panose="02000506030000020004" pitchFamily="2" charset="0"/>
                        <a:ea typeface="+mn-ea"/>
                        <a:cs typeface="+mn-cs"/>
                      </a:defRPr>
                    </a:pPr>
                    <a:fld id="{479ABD4D-1293-B64B-AE87-96D1F50588D4}" type="VALUE">
                      <a:rPr lang="en-US" b="0" i="0">
                        <a:latin typeface="Arial" panose="020B0604020202020204" pitchFamily="34" charset="0"/>
                      </a:rPr>
                      <a:pPr>
                        <a:defRPr sz="1000" b="1">
                          <a:solidFill>
                            <a:schemeClr val="tx1"/>
                          </a:solidFill>
                          <a:latin typeface="Proxima Nova Rg" panose="02000506030000020004" pitchFamily="2" charset="0"/>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Proxima Nova Rg" panose="02000506030000020004" pitchFamily="2" charset="0"/>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C58-4061-BCA6-5CD2818C4BFC}"/>
                </c:ext>
              </c:extLst>
            </c:dLbl>
            <c:dLbl>
              <c:idx val="2"/>
              <c:tx>
                <c:rich>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Proxima Nova Rg" panose="02000506030000020004" pitchFamily="2" charset="0"/>
                        <a:ea typeface="+mn-ea"/>
                        <a:cs typeface="+mn-cs"/>
                      </a:defRPr>
                    </a:pPr>
                    <a:fld id="{8E41AB81-7D3A-5148-9571-9DB425F56F46}" type="VALUE">
                      <a:rPr lang="en-US" b="0" i="0">
                        <a:latin typeface="Arial" panose="020B0604020202020204" pitchFamily="34" charset="0"/>
                      </a:rPr>
                      <a:pPr>
                        <a:defRPr sz="1000" b="1">
                          <a:solidFill>
                            <a:schemeClr val="tx1"/>
                          </a:solidFill>
                          <a:latin typeface="Proxima Nova Rg" panose="02000506030000020004" pitchFamily="2" charset="0"/>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Proxima Nova Rg" panose="02000506030000020004" pitchFamily="2" charset="0"/>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C58-4061-BCA6-5CD2818C4BFC}"/>
                </c:ext>
              </c:extLst>
            </c:dLbl>
            <c:dLbl>
              <c:idx val="8"/>
              <c:tx>
                <c:rich>
                  <a:bodyPr/>
                  <a:lstStyle/>
                  <a:p>
                    <a:fld id="{AE3CD98F-9745-1147-8792-7A9320A1E700}" type="VALUE">
                      <a:rPr lang="en-US" b="0" i="0">
                        <a:solidFill>
                          <a:schemeClr val="bg1"/>
                        </a:solidFill>
                        <a:latin typeface="Arial" panose="020B0604020202020204" pitchFamily="34" charset="0"/>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DC58-4061-BCA6-5CD2818C4BFC}"/>
                </c:ext>
              </c:extLst>
            </c:dLbl>
            <c:dLbl>
              <c:idx val="9"/>
              <c:tx>
                <c:rich>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Proxima Nova Rg" panose="02000506030000020004" pitchFamily="2" charset="0"/>
                        <a:ea typeface="+mn-ea"/>
                        <a:cs typeface="+mn-cs"/>
                      </a:defRPr>
                    </a:pPr>
                    <a:fld id="{053793F0-F069-EC43-AD53-8B21B8A82D14}" type="VALUE">
                      <a:rPr lang="en-US" b="0" i="0">
                        <a:latin typeface="Arial" panose="020B0604020202020204" pitchFamily="34" charset="0"/>
                      </a:rPr>
                      <a:pPr>
                        <a:defRPr sz="1000" b="1">
                          <a:solidFill>
                            <a:schemeClr val="tx1"/>
                          </a:solidFill>
                          <a:latin typeface="Proxima Nova Rg" panose="02000506030000020004" pitchFamily="2" charset="0"/>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Proxima Nova Rg" panose="02000506030000020004" pitchFamily="2" charset="0"/>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DC58-4061-BCA6-5CD2818C4BFC}"/>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roxima Nova Rg" panose="02000506030000020004" pitchFamily="2"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Series A</c:v>
                </c:pt>
                <c:pt idx="1">
                  <c:v>Series B</c:v>
                </c:pt>
                <c:pt idx="2">
                  <c:v>Series C</c:v>
                </c:pt>
                <c:pt idx="3">
                  <c:v>Series D</c:v>
                </c:pt>
                <c:pt idx="4">
                  <c:v>Series E</c:v>
                </c:pt>
                <c:pt idx="5">
                  <c:v>Series F</c:v>
                </c:pt>
                <c:pt idx="6">
                  <c:v>Series G</c:v>
                </c:pt>
                <c:pt idx="7">
                  <c:v>Series I</c:v>
                </c:pt>
                <c:pt idx="8">
                  <c:v>Series J</c:v>
                </c:pt>
                <c:pt idx="9">
                  <c:v>Series K</c:v>
                </c:pt>
              </c:strCache>
            </c:strRef>
          </c:cat>
          <c:val>
            <c:numRef>
              <c:f>Sheet1!$B$2:$B$11</c:f>
              <c:numCache>
                <c:formatCode>0.00</c:formatCode>
                <c:ptCount val="10"/>
                <c:pt idx="0">
                  <c:v>0.47</c:v>
                </c:pt>
                <c:pt idx="1">
                  <c:v>0.24</c:v>
                </c:pt>
                <c:pt idx="2">
                  <c:v>0.33</c:v>
                </c:pt>
                <c:pt idx="3">
                  <c:v>0.2</c:v>
                </c:pt>
                <c:pt idx="4">
                  <c:v>0.49</c:v>
                </c:pt>
                <c:pt idx="5">
                  <c:v>0.1</c:v>
                </c:pt>
                <c:pt idx="6">
                  <c:v>0.19</c:v>
                </c:pt>
                <c:pt idx="7">
                  <c:v>0.35</c:v>
                </c:pt>
                <c:pt idx="8">
                  <c:v>0.23</c:v>
                </c:pt>
                <c:pt idx="9">
                  <c:v>0.18</c:v>
                </c:pt>
              </c:numCache>
            </c:numRef>
          </c:val>
          <c:extLst>
            <c:ext xmlns:c16="http://schemas.microsoft.com/office/drawing/2014/chart" uri="{C3380CC4-5D6E-409C-BE32-E72D297353CC}">
              <c16:uniqueId val="{00000014-DC58-4061-BCA6-5CD2818C4BFC}"/>
            </c:ext>
          </c:extLst>
        </c:ser>
        <c:dLbls>
          <c:dLblPos val="ctr"/>
          <c:showLegendKey val="0"/>
          <c:showVal val="1"/>
          <c:showCatName val="0"/>
          <c:showSerName val="0"/>
          <c:showPercent val="0"/>
          <c:showBubbleSize val="0"/>
        </c:dLbls>
        <c:gapWidth val="15"/>
        <c:overlap val="100"/>
        <c:axId val="725725920"/>
        <c:axId val="725727696"/>
      </c:barChart>
      <c:catAx>
        <c:axId val="72572592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ctr">
              <a:defRPr sz="800" b="0" i="0" u="none" strike="noStrike" kern="1200" baseline="0">
                <a:solidFill>
                  <a:schemeClr val="tx1"/>
                </a:solidFill>
                <a:latin typeface="+mn-lt"/>
                <a:ea typeface="+mn-ea"/>
                <a:cs typeface="+mn-cs"/>
              </a:defRPr>
            </a:pPr>
            <a:endParaRPr lang="en-US"/>
          </a:p>
        </c:txPr>
        <c:crossAx val="725727696"/>
        <c:crosses val="autoZero"/>
        <c:auto val="1"/>
        <c:lblAlgn val="ctr"/>
        <c:lblOffset val="100"/>
        <c:noMultiLvlLbl val="0"/>
      </c:catAx>
      <c:valAx>
        <c:axId val="725727696"/>
        <c:scaling>
          <c:orientation val="minMax"/>
        </c:scaling>
        <c:delete val="1"/>
        <c:axPos val="l"/>
        <c:numFmt formatCode="0%" sourceLinked="0"/>
        <c:majorTickMark val="none"/>
        <c:minorTickMark val="none"/>
        <c:tickLblPos val="nextTo"/>
        <c:crossAx val="725725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2"/>
            </a:solidFill>
            <a:ln w="19050">
              <a:noFill/>
            </a:ln>
            <a:effectLst/>
          </c:spPr>
          <c:invertIfNegative val="0"/>
          <c:dPt>
            <c:idx val="0"/>
            <c:invertIfNegative val="0"/>
            <c:bubble3D val="0"/>
            <c:extLst>
              <c:ext xmlns:c16="http://schemas.microsoft.com/office/drawing/2014/chart" uri="{C3380CC4-5D6E-409C-BE32-E72D297353CC}">
                <c16:uniqueId val="{00000001-560F-40FF-B0F4-0CA8E639A6BD}"/>
              </c:ext>
            </c:extLst>
          </c:dPt>
          <c:dPt>
            <c:idx val="1"/>
            <c:invertIfNegative val="0"/>
            <c:bubble3D val="0"/>
            <c:extLst>
              <c:ext xmlns:c16="http://schemas.microsoft.com/office/drawing/2014/chart" uri="{C3380CC4-5D6E-409C-BE32-E72D297353CC}">
                <c16:uniqueId val="{00000003-560F-40FF-B0F4-0CA8E639A6BD}"/>
              </c:ext>
            </c:extLst>
          </c:dPt>
          <c:dLbls>
            <c:dLbl>
              <c:idx val="4"/>
              <c:layout>
                <c:manualLayout>
                  <c:x val="-7.7646282970298998E-3"/>
                  <c:y val="1.5123920882443073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60F-40FF-B0F4-0CA8E639A6BD}"/>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560F-40FF-B0F4-0CA8E639A6B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c:v>
                </c:pt>
                <c:pt idx="1">
                  <c:v>2</c:v>
                </c:pt>
                <c:pt idx="2">
                  <c:v>3</c:v>
                </c:pt>
                <c:pt idx="3">
                  <c:v>4</c:v>
                </c:pt>
                <c:pt idx="4">
                  <c:v>5 or more</c:v>
                </c:pt>
              </c:strCache>
            </c:strRef>
          </c:cat>
          <c:val>
            <c:numRef>
              <c:f>Sheet1!$B$2:$B$6</c:f>
              <c:numCache>
                <c:formatCode>General</c:formatCode>
                <c:ptCount val="5"/>
                <c:pt idx="0">
                  <c:v>0.34</c:v>
                </c:pt>
                <c:pt idx="1">
                  <c:v>0.34</c:v>
                </c:pt>
                <c:pt idx="2">
                  <c:v>0.19</c:v>
                </c:pt>
                <c:pt idx="3">
                  <c:v>0.09</c:v>
                </c:pt>
                <c:pt idx="4">
                  <c:v>0.04</c:v>
                </c:pt>
              </c:numCache>
            </c:numRef>
          </c:val>
          <c:extLst>
            <c:ext xmlns:c16="http://schemas.microsoft.com/office/drawing/2014/chart" uri="{C3380CC4-5D6E-409C-BE32-E72D297353CC}">
              <c16:uniqueId val="{00000006-560F-40FF-B0F4-0CA8E639A6BD}"/>
            </c:ext>
          </c:extLst>
        </c:ser>
        <c:dLbls>
          <c:showLegendKey val="0"/>
          <c:showVal val="0"/>
          <c:showCatName val="0"/>
          <c:showSerName val="0"/>
          <c:showPercent val="0"/>
          <c:showBubbleSize val="0"/>
        </c:dLbls>
        <c:gapWidth val="100"/>
        <c:axId val="105844992"/>
        <c:axId val="1299657104"/>
      </c:barChart>
      <c:valAx>
        <c:axId val="1299657104"/>
        <c:scaling>
          <c:orientation val="minMax"/>
        </c:scaling>
        <c:delete val="1"/>
        <c:axPos val="t"/>
        <c:numFmt formatCode="General" sourceLinked="1"/>
        <c:majorTickMark val="out"/>
        <c:minorTickMark val="none"/>
        <c:tickLblPos val="nextTo"/>
        <c:crossAx val="105844992"/>
        <c:crosses val="autoZero"/>
        <c:crossBetween val="between"/>
      </c:valAx>
      <c:catAx>
        <c:axId val="10584499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9965710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2"/>
            </a:solidFill>
            <a:ln w="19050">
              <a:noFill/>
            </a:ln>
            <a:effectLst/>
          </c:spPr>
          <c:invertIfNegative val="0"/>
          <c:dPt>
            <c:idx val="0"/>
            <c:invertIfNegative val="0"/>
            <c:bubble3D val="0"/>
            <c:extLst>
              <c:ext xmlns:c16="http://schemas.microsoft.com/office/drawing/2014/chart" uri="{C3380CC4-5D6E-409C-BE32-E72D297353CC}">
                <c16:uniqueId val="{00000001-0958-4A53-B113-F84FB2619976}"/>
              </c:ext>
            </c:extLst>
          </c:dPt>
          <c:dPt>
            <c:idx val="1"/>
            <c:invertIfNegative val="0"/>
            <c:bubble3D val="0"/>
            <c:extLst>
              <c:ext xmlns:c16="http://schemas.microsoft.com/office/drawing/2014/chart" uri="{C3380CC4-5D6E-409C-BE32-E72D297353CC}">
                <c16:uniqueId val="{00000003-0958-4A53-B113-F84FB2619976}"/>
              </c:ext>
            </c:extLst>
          </c:dPt>
          <c:dLbls>
            <c:dLbl>
              <c:idx val="0"/>
              <c:layout>
                <c:manualLayout>
                  <c:x val="-8.3522812785396847E-2"/>
                  <c:y val="5.192262955820383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958-4A53-B113-F84FB2619976}"/>
                </c:ext>
              </c:extLst>
            </c:dLbl>
            <c:dLbl>
              <c:idx val="1"/>
              <c:layout>
                <c:manualLayout>
                  <c:x val="-8.4605189061655137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958-4A53-B113-F84FB2619976}"/>
                </c:ext>
              </c:extLst>
            </c:dLbl>
            <c:dLbl>
              <c:idx val="2"/>
              <c:layout>
                <c:manualLayout>
                  <c:x val="1.705604276378631E-3"/>
                  <c:y val="-6.9114893987548432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F28-A145-8B23-2CC1AE34A745}"/>
                </c:ext>
              </c:extLst>
            </c:dLbl>
            <c:dLbl>
              <c:idx val="4"/>
              <c:layout>
                <c:manualLayout>
                  <c:x val="-7.4405378775646028E-2"/>
                  <c:y val="-4.5258544032229645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958-4A53-B113-F84FB261997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c:v>
                </c:pt>
                <c:pt idx="1">
                  <c:v>2</c:v>
                </c:pt>
                <c:pt idx="2">
                  <c:v>3+</c:v>
                </c:pt>
              </c:strCache>
            </c:strRef>
          </c:cat>
          <c:val>
            <c:numRef>
              <c:f>Sheet1!$B$2:$B$4</c:f>
              <c:numCache>
                <c:formatCode>0%</c:formatCode>
                <c:ptCount val="3"/>
                <c:pt idx="0">
                  <c:v>0.71</c:v>
                </c:pt>
                <c:pt idx="1">
                  <c:v>0.25</c:v>
                </c:pt>
                <c:pt idx="2">
                  <c:v>0.04</c:v>
                </c:pt>
              </c:numCache>
            </c:numRef>
          </c:val>
          <c:extLst>
            <c:ext xmlns:c16="http://schemas.microsoft.com/office/drawing/2014/chart" uri="{C3380CC4-5D6E-409C-BE32-E72D297353CC}">
              <c16:uniqueId val="{00000007-0958-4A53-B113-F84FB2619976}"/>
            </c:ext>
          </c:extLst>
        </c:ser>
        <c:dLbls>
          <c:showLegendKey val="0"/>
          <c:showVal val="0"/>
          <c:showCatName val="0"/>
          <c:showSerName val="0"/>
          <c:showPercent val="0"/>
          <c:showBubbleSize val="0"/>
        </c:dLbls>
        <c:gapWidth val="100"/>
        <c:axId val="105844992"/>
        <c:axId val="1299657104"/>
      </c:barChart>
      <c:valAx>
        <c:axId val="1299657104"/>
        <c:scaling>
          <c:orientation val="minMax"/>
        </c:scaling>
        <c:delete val="1"/>
        <c:axPos val="t"/>
        <c:numFmt formatCode="0%" sourceLinked="1"/>
        <c:majorTickMark val="out"/>
        <c:minorTickMark val="none"/>
        <c:tickLblPos val="nextTo"/>
        <c:crossAx val="105844992"/>
        <c:crosses val="autoZero"/>
        <c:crossBetween val="between"/>
      </c:valAx>
      <c:catAx>
        <c:axId val="10584499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9965710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2"/>
            </a:solidFill>
            <a:ln w="19050">
              <a:noFill/>
            </a:ln>
            <a:effectLst/>
          </c:spPr>
          <c:invertIfNegative val="0"/>
          <c:dPt>
            <c:idx val="0"/>
            <c:invertIfNegative val="0"/>
            <c:bubble3D val="0"/>
            <c:extLst>
              <c:ext xmlns:c16="http://schemas.microsoft.com/office/drawing/2014/chart" uri="{C3380CC4-5D6E-409C-BE32-E72D297353CC}">
                <c16:uniqueId val="{00000000-0C9A-154E-9A54-531586EBE784}"/>
              </c:ext>
            </c:extLst>
          </c:dPt>
          <c:dPt>
            <c:idx val="1"/>
            <c:invertIfNegative val="0"/>
            <c:bubble3D val="0"/>
            <c:extLst>
              <c:ext xmlns:c16="http://schemas.microsoft.com/office/drawing/2014/chart" uri="{C3380CC4-5D6E-409C-BE32-E72D297353CC}">
                <c16:uniqueId val="{00000001-0C9A-154E-9A54-531586EBE784}"/>
              </c:ext>
            </c:extLst>
          </c:dPt>
          <c:dLbls>
            <c:dLbl>
              <c:idx val="0"/>
              <c:layout>
                <c:manualLayout>
                  <c:x val="-9.1349290454203029E-3"/>
                  <c:y val="1.7368518437894554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C9A-154E-9A54-531586EBE784}"/>
                </c:ext>
              </c:extLst>
            </c:dLbl>
            <c:dLbl>
              <c:idx val="1"/>
              <c:layout>
                <c:manualLayout>
                  <c:x val="-8.4605189061655137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C9A-154E-9A54-531586EBE784}"/>
                </c:ext>
              </c:extLst>
            </c:dLbl>
            <c:dLbl>
              <c:idx val="4"/>
              <c:layout>
                <c:manualLayout>
                  <c:x val="-7.4405378775646028E-2"/>
                  <c:y val="-4.5258544032229645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C9A-154E-9A54-531586EBE78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500 residents or fewer</c:v>
                </c:pt>
                <c:pt idx="1">
                  <c:v>501-2,500 residents</c:v>
                </c:pt>
                <c:pt idx="2">
                  <c:v>2,501-5,000 residents</c:v>
                </c:pt>
                <c:pt idx="3">
                  <c:v>5,001-10,000 residents</c:v>
                </c:pt>
                <c:pt idx="4">
                  <c:v>10,001-25,000 residents</c:v>
                </c:pt>
                <c:pt idx="5">
                  <c:v>25,001-50,000 residents</c:v>
                </c:pt>
                <c:pt idx="6">
                  <c:v>50,001 residents or more</c:v>
                </c:pt>
              </c:strCache>
            </c:strRef>
          </c:cat>
          <c:val>
            <c:numRef>
              <c:f>Sheet1!$B$2:$B$8</c:f>
              <c:numCache>
                <c:formatCode>General</c:formatCode>
                <c:ptCount val="7"/>
                <c:pt idx="0">
                  <c:v>0.04</c:v>
                </c:pt>
                <c:pt idx="1">
                  <c:v>0.12</c:v>
                </c:pt>
                <c:pt idx="2">
                  <c:v>0.14000000000000001</c:v>
                </c:pt>
                <c:pt idx="3">
                  <c:v>0.13</c:v>
                </c:pt>
                <c:pt idx="4">
                  <c:v>0.15</c:v>
                </c:pt>
                <c:pt idx="5">
                  <c:v>0.13</c:v>
                </c:pt>
                <c:pt idx="6">
                  <c:v>0.3</c:v>
                </c:pt>
              </c:numCache>
            </c:numRef>
          </c:val>
          <c:extLst>
            <c:ext xmlns:c16="http://schemas.microsoft.com/office/drawing/2014/chart" uri="{C3380CC4-5D6E-409C-BE32-E72D297353CC}">
              <c16:uniqueId val="{00000003-0C9A-154E-9A54-531586EBE784}"/>
            </c:ext>
          </c:extLst>
        </c:ser>
        <c:dLbls>
          <c:showLegendKey val="0"/>
          <c:showVal val="0"/>
          <c:showCatName val="0"/>
          <c:showSerName val="0"/>
          <c:showPercent val="0"/>
          <c:showBubbleSize val="0"/>
        </c:dLbls>
        <c:gapWidth val="100"/>
        <c:axId val="105844992"/>
        <c:axId val="1299657104"/>
      </c:barChart>
      <c:valAx>
        <c:axId val="1299657104"/>
        <c:scaling>
          <c:orientation val="minMax"/>
        </c:scaling>
        <c:delete val="1"/>
        <c:axPos val="t"/>
        <c:numFmt formatCode="General" sourceLinked="1"/>
        <c:majorTickMark val="out"/>
        <c:minorTickMark val="none"/>
        <c:tickLblPos val="nextTo"/>
        <c:crossAx val="105844992"/>
        <c:crosses val="autoZero"/>
        <c:crossBetween val="between"/>
      </c:valAx>
      <c:catAx>
        <c:axId val="10584499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9965710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2"/>
            </a:solidFill>
            <a:ln w="19050">
              <a:noFill/>
            </a:ln>
            <a:effectLst/>
          </c:spPr>
          <c:invertIfNegative val="0"/>
          <c:dPt>
            <c:idx val="0"/>
            <c:invertIfNegative val="0"/>
            <c:bubble3D val="0"/>
            <c:extLst>
              <c:ext xmlns:c16="http://schemas.microsoft.com/office/drawing/2014/chart" uri="{C3380CC4-5D6E-409C-BE32-E72D297353CC}">
                <c16:uniqueId val="{00000000-B8DD-B74F-B8AF-F67E15AEB6B3}"/>
              </c:ext>
            </c:extLst>
          </c:dPt>
          <c:dPt>
            <c:idx val="1"/>
            <c:invertIfNegative val="0"/>
            <c:bubble3D val="0"/>
            <c:extLst>
              <c:ext xmlns:c16="http://schemas.microsoft.com/office/drawing/2014/chart" uri="{C3380CC4-5D6E-409C-BE32-E72D297353CC}">
                <c16:uniqueId val="{00000001-B8DD-B74F-B8AF-F67E15AEB6B3}"/>
              </c:ext>
            </c:extLst>
          </c:dPt>
          <c:dLbls>
            <c:dLbl>
              <c:idx val="0"/>
              <c:layout>
                <c:manualLayout>
                  <c:x val="-8.3522812785396847E-2"/>
                  <c:y val="5.192262955820383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DD-B74F-B8AF-F67E15AEB6B3}"/>
                </c:ext>
              </c:extLst>
            </c:dLbl>
            <c:dLbl>
              <c:idx val="1"/>
              <c:layout>
                <c:manualLayout>
                  <c:x val="-8.4605189061655137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DD-B74F-B8AF-F67E15AEB6B3}"/>
                </c:ext>
              </c:extLst>
            </c:dLbl>
            <c:dLbl>
              <c:idx val="4"/>
              <c:layout>
                <c:manualLayout>
                  <c:x val="-2.878643698793574E-3"/>
                  <c:y val="-4.522399756191863E-4"/>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8DD-B74F-B8AF-F67E15AEB6B3}"/>
                </c:ext>
              </c:extLst>
            </c:dLbl>
            <c:dLbl>
              <c:idx val="5"/>
              <c:layout>
                <c:manualLayout>
                  <c:x val="2.6898580187506083E-4"/>
                  <c:y val="-1.7276818755714223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DD-B74F-B8AF-F67E15AEB6B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Relative (e.g. grandparent, aunt/uncle)</c:v>
                </c:pt>
                <c:pt idx="1">
                  <c:v>I provided care for my child</c:v>
                </c:pt>
                <c:pt idx="2">
                  <c:v>My spouse/partner provide care for our child</c:v>
                </c:pt>
                <c:pt idx="3">
                  <c:v>My spouse/partner and I alternate providing care for our child</c:v>
                </c:pt>
                <c:pt idx="4">
                  <c:v>Non-relative friend or neighbor</c:v>
                </c:pt>
                <c:pt idx="5">
                  <c:v>Non-live-in nanny or nanny share</c:v>
                </c:pt>
              </c:strCache>
            </c:strRef>
          </c:cat>
          <c:val>
            <c:numRef>
              <c:f>Sheet1!$B$2:$B$7</c:f>
              <c:numCache>
                <c:formatCode>0%</c:formatCode>
                <c:ptCount val="6"/>
                <c:pt idx="0">
                  <c:v>0.25</c:v>
                </c:pt>
                <c:pt idx="1">
                  <c:v>0.3</c:v>
                </c:pt>
                <c:pt idx="2">
                  <c:v>0.16</c:v>
                </c:pt>
                <c:pt idx="3">
                  <c:v>0.22</c:v>
                </c:pt>
                <c:pt idx="4">
                  <c:v>0.04</c:v>
                </c:pt>
                <c:pt idx="5">
                  <c:v>0.03</c:v>
                </c:pt>
              </c:numCache>
            </c:numRef>
          </c:val>
          <c:extLst>
            <c:ext xmlns:c16="http://schemas.microsoft.com/office/drawing/2014/chart" uri="{C3380CC4-5D6E-409C-BE32-E72D297353CC}">
              <c16:uniqueId val="{00000004-B8DD-B74F-B8AF-F67E15AEB6B3}"/>
            </c:ext>
          </c:extLst>
        </c:ser>
        <c:dLbls>
          <c:showLegendKey val="0"/>
          <c:showVal val="0"/>
          <c:showCatName val="0"/>
          <c:showSerName val="0"/>
          <c:showPercent val="0"/>
          <c:showBubbleSize val="0"/>
        </c:dLbls>
        <c:gapWidth val="100"/>
        <c:axId val="105844992"/>
        <c:axId val="1299657104"/>
      </c:barChart>
      <c:valAx>
        <c:axId val="1299657104"/>
        <c:scaling>
          <c:orientation val="minMax"/>
        </c:scaling>
        <c:delete val="1"/>
        <c:axPos val="t"/>
        <c:numFmt formatCode="0%" sourceLinked="1"/>
        <c:majorTickMark val="out"/>
        <c:minorTickMark val="none"/>
        <c:tickLblPos val="nextTo"/>
        <c:crossAx val="105844992"/>
        <c:crosses val="autoZero"/>
        <c:crossBetween val="between"/>
      </c:valAx>
      <c:catAx>
        <c:axId val="10584499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9965710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069014365029869"/>
          <c:y val="5.7590079830486467E-2"/>
          <c:w val="0.40234840601280869"/>
          <c:h val="0.88481984033902705"/>
        </c:manualLayout>
      </c:layout>
      <c:barChart>
        <c:barDir val="bar"/>
        <c:grouping val="clustered"/>
        <c:varyColors val="0"/>
        <c:ser>
          <c:idx val="0"/>
          <c:order val="0"/>
          <c:tx>
            <c:strRef>
              <c:f>Sheet1!$B$1</c:f>
              <c:strCache>
                <c:ptCount val="1"/>
                <c:pt idx="0">
                  <c:v>Column1</c:v>
                </c:pt>
              </c:strCache>
            </c:strRef>
          </c:tx>
          <c:spPr>
            <a:solidFill>
              <a:schemeClr val="accent2"/>
            </a:solidFill>
            <a:ln w="19050">
              <a:noFill/>
            </a:ln>
            <a:effectLst/>
          </c:spPr>
          <c:invertIfNegative val="0"/>
          <c:dPt>
            <c:idx val="1"/>
            <c:invertIfNegative val="0"/>
            <c:bubble3D val="0"/>
            <c:extLst>
              <c:ext xmlns:c16="http://schemas.microsoft.com/office/drawing/2014/chart" uri="{C3380CC4-5D6E-409C-BE32-E72D297353CC}">
                <c16:uniqueId val="{00000001-BB09-C047-BDDF-F73F25C96B1E}"/>
              </c:ext>
            </c:extLst>
          </c:dPt>
          <c:dPt>
            <c:idx val="2"/>
            <c:invertIfNegative val="0"/>
            <c:bubble3D val="0"/>
            <c:extLst>
              <c:ext xmlns:c16="http://schemas.microsoft.com/office/drawing/2014/chart" uri="{C3380CC4-5D6E-409C-BE32-E72D297353CC}">
                <c16:uniqueId val="{00000003-BB09-C047-BDDF-F73F25C96B1E}"/>
              </c:ext>
            </c:extLst>
          </c:dPt>
          <c:dLbls>
            <c:dLbl>
              <c:idx val="3"/>
              <c:layout>
                <c:manualLayout>
                  <c:x val="-0.10692559844607681"/>
                  <c:y val="5.041306960814450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B09-C047-BDDF-F73F25C96B1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Service Worker, Retail Sales, Laborers and Helpers</c:v>
                </c:pt>
                <c:pt idx="1">
                  <c:v>Trade and Skilled Workers</c:v>
                </c:pt>
                <c:pt idx="2">
                  <c:v>Administrative Workers, Office Professionals, and Executive/Senior Level Managers</c:v>
                </c:pt>
                <c:pt idx="3">
                  <c:v>Health Care and Medical Professionals, Lab Technicians, and Pharmacists </c:v>
                </c:pt>
                <c:pt idx="4">
                  <c:v>Other Professionals</c:v>
                </c:pt>
              </c:strCache>
            </c:strRef>
          </c:cat>
          <c:val>
            <c:numRef>
              <c:f>Sheet1!$B$2:$B$6</c:f>
              <c:numCache>
                <c:formatCode>General</c:formatCode>
                <c:ptCount val="5"/>
                <c:pt idx="0">
                  <c:v>0.28000000000000003</c:v>
                </c:pt>
                <c:pt idx="1">
                  <c:v>0.15</c:v>
                </c:pt>
                <c:pt idx="2">
                  <c:v>0.25</c:v>
                </c:pt>
                <c:pt idx="3">
                  <c:v>0.13</c:v>
                </c:pt>
                <c:pt idx="4">
                  <c:v>0.19</c:v>
                </c:pt>
              </c:numCache>
            </c:numRef>
          </c:val>
          <c:extLst>
            <c:ext xmlns:c16="http://schemas.microsoft.com/office/drawing/2014/chart" uri="{C3380CC4-5D6E-409C-BE32-E72D297353CC}">
              <c16:uniqueId val="{00000005-BB09-C047-BDDF-F73F25C96B1E}"/>
            </c:ext>
          </c:extLst>
        </c:ser>
        <c:dLbls>
          <c:showLegendKey val="0"/>
          <c:showVal val="0"/>
          <c:showCatName val="0"/>
          <c:showSerName val="0"/>
          <c:showPercent val="0"/>
          <c:showBubbleSize val="0"/>
        </c:dLbls>
        <c:gapWidth val="100"/>
        <c:axId val="535535904"/>
        <c:axId val="529632240"/>
      </c:barChart>
      <c:valAx>
        <c:axId val="529632240"/>
        <c:scaling>
          <c:orientation val="minMax"/>
        </c:scaling>
        <c:delete val="1"/>
        <c:axPos val="t"/>
        <c:numFmt formatCode="General" sourceLinked="1"/>
        <c:majorTickMark val="out"/>
        <c:minorTickMark val="none"/>
        <c:tickLblPos val="nextTo"/>
        <c:crossAx val="535535904"/>
        <c:crosses val="autoZero"/>
        <c:crossBetween val="between"/>
      </c:valAx>
      <c:catAx>
        <c:axId val="53553590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2963224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2"/>
            </a:solidFill>
            <a:ln w="19050">
              <a:noFill/>
            </a:ln>
            <a:effectLst/>
          </c:spPr>
          <c:invertIfNegative val="0"/>
          <c:dPt>
            <c:idx val="1"/>
            <c:invertIfNegative val="0"/>
            <c:bubble3D val="0"/>
            <c:extLst>
              <c:ext xmlns:c16="http://schemas.microsoft.com/office/drawing/2014/chart" uri="{C3380CC4-5D6E-409C-BE32-E72D297353CC}">
                <c16:uniqueId val="{00000001-F33C-5942-93A2-69F3712CD767}"/>
              </c:ext>
            </c:extLst>
          </c:dPt>
          <c:dPt>
            <c:idx val="2"/>
            <c:invertIfNegative val="0"/>
            <c:bubble3D val="0"/>
            <c:extLst>
              <c:ext xmlns:c16="http://schemas.microsoft.com/office/drawing/2014/chart" uri="{C3380CC4-5D6E-409C-BE32-E72D297353CC}">
                <c16:uniqueId val="{00000003-F33C-5942-93A2-69F3712CD767}"/>
              </c:ext>
            </c:extLst>
          </c:dPt>
          <c:dLbls>
            <c:dLbl>
              <c:idx val="3"/>
              <c:layout>
                <c:manualLayout>
                  <c:x val="-0.10692559844607681"/>
                  <c:y val="5.041306960814450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33C-5942-93A2-69F3712CD76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Service Worker, Retail Sales, Laborers, and Helpers  </c:v>
                </c:pt>
                <c:pt idx="1">
                  <c:v>Trade and Skilled Workers</c:v>
                </c:pt>
                <c:pt idx="2">
                  <c:v>Administrative Workers, Office Professionals, and Executive/Senior Level Managers</c:v>
                </c:pt>
                <c:pt idx="3">
                  <c:v>Health Care and Medical Professionals, Lab Technicians, and Pharmacists</c:v>
                </c:pt>
                <c:pt idx="4">
                  <c:v>Other Professionals</c:v>
                </c:pt>
              </c:strCache>
            </c:strRef>
          </c:cat>
          <c:val>
            <c:numRef>
              <c:f>Sheet1!$B$2:$B$6</c:f>
              <c:numCache>
                <c:formatCode>General</c:formatCode>
                <c:ptCount val="5"/>
                <c:pt idx="0">
                  <c:v>0.27</c:v>
                </c:pt>
                <c:pt idx="1">
                  <c:v>0.23</c:v>
                </c:pt>
                <c:pt idx="2">
                  <c:v>0.19</c:v>
                </c:pt>
                <c:pt idx="3">
                  <c:v>0.11</c:v>
                </c:pt>
                <c:pt idx="4">
                  <c:v>0.2</c:v>
                </c:pt>
              </c:numCache>
            </c:numRef>
          </c:val>
          <c:extLst>
            <c:ext xmlns:c16="http://schemas.microsoft.com/office/drawing/2014/chart" uri="{C3380CC4-5D6E-409C-BE32-E72D297353CC}">
              <c16:uniqueId val="{00000005-F33C-5942-93A2-69F3712CD767}"/>
            </c:ext>
          </c:extLst>
        </c:ser>
        <c:dLbls>
          <c:showLegendKey val="0"/>
          <c:showVal val="0"/>
          <c:showCatName val="0"/>
          <c:showSerName val="0"/>
          <c:showPercent val="0"/>
          <c:showBubbleSize val="0"/>
        </c:dLbls>
        <c:gapWidth val="100"/>
        <c:axId val="535535904"/>
        <c:axId val="529632240"/>
      </c:barChart>
      <c:valAx>
        <c:axId val="529632240"/>
        <c:scaling>
          <c:orientation val="minMax"/>
        </c:scaling>
        <c:delete val="1"/>
        <c:axPos val="t"/>
        <c:numFmt formatCode="General" sourceLinked="1"/>
        <c:majorTickMark val="out"/>
        <c:minorTickMark val="none"/>
        <c:tickLblPos val="nextTo"/>
        <c:crossAx val="535535904"/>
        <c:crosses val="autoZero"/>
        <c:crossBetween val="between"/>
      </c:valAx>
      <c:catAx>
        <c:axId val="53553590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2963224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2"/>
            </a:solidFill>
            <a:ln w="19050">
              <a:noFill/>
            </a:ln>
            <a:effectLst/>
          </c:spPr>
          <c:invertIfNegative val="0"/>
          <c:dPt>
            <c:idx val="1"/>
            <c:invertIfNegative val="0"/>
            <c:bubble3D val="0"/>
            <c:extLst>
              <c:ext xmlns:c16="http://schemas.microsoft.com/office/drawing/2014/chart" uri="{C3380CC4-5D6E-409C-BE32-E72D297353CC}">
                <c16:uniqueId val="{00000001-9238-0A46-96FE-952F5ACD1747}"/>
              </c:ext>
            </c:extLst>
          </c:dPt>
          <c:dPt>
            <c:idx val="2"/>
            <c:invertIfNegative val="0"/>
            <c:bubble3D val="0"/>
            <c:extLst>
              <c:ext xmlns:c16="http://schemas.microsoft.com/office/drawing/2014/chart" uri="{C3380CC4-5D6E-409C-BE32-E72D297353CC}">
                <c16:uniqueId val="{00000003-9238-0A46-96FE-952F5ACD1747}"/>
              </c:ext>
            </c:extLst>
          </c:dPt>
          <c:dLbls>
            <c:dLbl>
              <c:idx val="3"/>
              <c:layout>
                <c:manualLayout>
                  <c:x val="4.915710462328156E-3"/>
                  <c:y val="-9.7413054666245061E-17"/>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238-0A46-96FE-952F5ACD1747}"/>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0310-4B8F-B4F0-C1C058BA75E4}"/>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0310-4B8F-B4F0-C1C058BA75E4}"/>
                </c:ext>
              </c:extLst>
            </c:dLbl>
            <c:dLbl>
              <c:idx val="6"/>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0310-4B8F-B4F0-C1C058BA75E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Employed and salaried</c:v>
                </c:pt>
                <c:pt idx="1">
                  <c:v>Employed and paid hourly (including gig work)</c:v>
                </c:pt>
                <c:pt idx="2">
                  <c:v>Self-Employed</c:v>
                </c:pt>
                <c:pt idx="3">
                  <c:v>Student</c:v>
                </c:pt>
              </c:strCache>
            </c:strRef>
          </c:cat>
          <c:val>
            <c:numRef>
              <c:f>Sheet1!$B$2:$B$5</c:f>
              <c:numCache>
                <c:formatCode>General</c:formatCode>
                <c:ptCount val="4"/>
                <c:pt idx="0">
                  <c:v>0.35</c:v>
                </c:pt>
                <c:pt idx="1">
                  <c:v>0.48</c:v>
                </c:pt>
                <c:pt idx="2">
                  <c:v>0.15</c:v>
                </c:pt>
                <c:pt idx="3">
                  <c:v>0.03</c:v>
                </c:pt>
              </c:numCache>
            </c:numRef>
          </c:val>
          <c:extLst>
            <c:ext xmlns:c16="http://schemas.microsoft.com/office/drawing/2014/chart" uri="{C3380CC4-5D6E-409C-BE32-E72D297353CC}">
              <c16:uniqueId val="{00000005-9238-0A46-96FE-952F5ACD1747}"/>
            </c:ext>
          </c:extLst>
        </c:ser>
        <c:dLbls>
          <c:dLblPos val="ctr"/>
          <c:showLegendKey val="0"/>
          <c:showVal val="1"/>
          <c:showCatName val="0"/>
          <c:showSerName val="0"/>
          <c:showPercent val="0"/>
          <c:showBubbleSize val="0"/>
        </c:dLbls>
        <c:gapWidth val="100"/>
        <c:axId val="535535904"/>
        <c:axId val="529632240"/>
      </c:barChart>
      <c:valAx>
        <c:axId val="529632240"/>
        <c:scaling>
          <c:orientation val="minMax"/>
        </c:scaling>
        <c:delete val="1"/>
        <c:axPos val="t"/>
        <c:numFmt formatCode="General" sourceLinked="1"/>
        <c:majorTickMark val="out"/>
        <c:minorTickMark val="none"/>
        <c:tickLblPos val="nextTo"/>
        <c:crossAx val="535535904"/>
        <c:crosses val="autoZero"/>
        <c:crossBetween val="between"/>
      </c:valAx>
      <c:catAx>
        <c:axId val="53553590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2963224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2"/>
            </a:solidFill>
            <a:ln w="19050">
              <a:noFill/>
            </a:ln>
            <a:effectLst/>
          </c:spPr>
          <c:invertIfNegative val="0"/>
          <c:dPt>
            <c:idx val="1"/>
            <c:invertIfNegative val="0"/>
            <c:bubble3D val="0"/>
            <c:extLst>
              <c:ext xmlns:c16="http://schemas.microsoft.com/office/drawing/2014/chart" uri="{C3380CC4-5D6E-409C-BE32-E72D297353CC}">
                <c16:uniqueId val="{00000001-0E7F-6545-9DCE-E247A5A2929D}"/>
              </c:ext>
            </c:extLst>
          </c:dPt>
          <c:dPt>
            <c:idx val="2"/>
            <c:invertIfNegative val="0"/>
            <c:bubble3D val="0"/>
            <c:extLst>
              <c:ext xmlns:c16="http://schemas.microsoft.com/office/drawing/2014/chart" uri="{C3380CC4-5D6E-409C-BE32-E72D297353CC}">
                <c16:uniqueId val="{00000003-0E7F-6545-9DCE-E247A5A2929D}"/>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15CF-42B3-865D-B3EF1021C81B}"/>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0E7F-6545-9DCE-E247A5A2929D}"/>
                </c:ext>
              </c:extLst>
            </c:dLbl>
            <c:dLbl>
              <c:idx val="2"/>
              <c:layout>
                <c:manualLayout>
                  <c:x val="-0.10981246038655122"/>
                  <c:y val="1.7551049345250754E-4"/>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E7F-6545-9DCE-E247A5A2929D}"/>
                </c:ext>
              </c:extLst>
            </c:dLbl>
            <c:dLbl>
              <c:idx val="3"/>
              <c:layout>
                <c:manualLayout>
                  <c:x val="4.9241351775572168E-3"/>
                  <c:y val="-5.938393223046984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E7F-6545-9DCE-E247A5A2929D}"/>
                </c:ext>
              </c:extLst>
            </c:dLbl>
            <c:dLbl>
              <c:idx val="6"/>
              <c:layout>
                <c:manualLayout>
                  <c:x val="1.8306345235230288E-2"/>
                  <c:y val="-5.490106568588189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CF-42B3-865D-B3EF1021C81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Employed and salaried</c:v>
                </c:pt>
                <c:pt idx="1">
                  <c:v>Employed and paid hourly (including gig work)</c:v>
                </c:pt>
                <c:pt idx="2">
                  <c:v>Self-Employed</c:v>
                </c:pt>
                <c:pt idx="3">
                  <c:v>Student</c:v>
                </c:pt>
              </c:strCache>
            </c:strRef>
          </c:cat>
          <c:val>
            <c:numRef>
              <c:f>Sheet1!$B$2:$B$5</c:f>
              <c:numCache>
                <c:formatCode>General</c:formatCode>
                <c:ptCount val="4"/>
                <c:pt idx="0">
                  <c:v>0.4</c:v>
                </c:pt>
                <c:pt idx="1">
                  <c:v>0.45</c:v>
                </c:pt>
                <c:pt idx="2">
                  <c:v>0.15</c:v>
                </c:pt>
                <c:pt idx="3">
                  <c:v>0.01</c:v>
                </c:pt>
              </c:numCache>
            </c:numRef>
          </c:val>
          <c:extLst>
            <c:ext xmlns:c16="http://schemas.microsoft.com/office/drawing/2014/chart" uri="{C3380CC4-5D6E-409C-BE32-E72D297353CC}">
              <c16:uniqueId val="{00000005-0E7F-6545-9DCE-E247A5A2929D}"/>
            </c:ext>
          </c:extLst>
        </c:ser>
        <c:dLbls>
          <c:showLegendKey val="0"/>
          <c:showVal val="0"/>
          <c:showCatName val="0"/>
          <c:showSerName val="0"/>
          <c:showPercent val="0"/>
          <c:showBubbleSize val="0"/>
        </c:dLbls>
        <c:gapWidth val="100"/>
        <c:axId val="535535904"/>
        <c:axId val="529632240"/>
      </c:barChart>
      <c:valAx>
        <c:axId val="529632240"/>
        <c:scaling>
          <c:orientation val="minMax"/>
        </c:scaling>
        <c:delete val="1"/>
        <c:axPos val="t"/>
        <c:numFmt formatCode="General" sourceLinked="1"/>
        <c:majorTickMark val="out"/>
        <c:minorTickMark val="none"/>
        <c:tickLblPos val="nextTo"/>
        <c:crossAx val="535535904"/>
        <c:crosses val="autoZero"/>
        <c:crossBetween val="between"/>
      </c:valAx>
      <c:catAx>
        <c:axId val="53553590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2963224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2"/>
            </a:solidFill>
            <a:ln w="19050">
              <a:noFill/>
            </a:ln>
            <a:effectLst/>
          </c:spPr>
          <c:invertIfNegative val="0"/>
          <c:dPt>
            <c:idx val="1"/>
            <c:invertIfNegative val="0"/>
            <c:bubble3D val="0"/>
            <c:extLst>
              <c:ext xmlns:c16="http://schemas.microsoft.com/office/drawing/2014/chart" uri="{C3380CC4-5D6E-409C-BE32-E72D297353CC}">
                <c16:uniqueId val="{00000000-D756-3040-B4AE-65141ECC3657}"/>
              </c:ext>
            </c:extLst>
          </c:dPt>
          <c:dPt>
            <c:idx val="2"/>
            <c:invertIfNegative val="0"/>
            <c:bubble3D val="0"/>
            <c:extLst>
              <c:ext xmlns:c16="http://schemas.microsoft.com/office/drawing/2014/chart" uri="{C3380CC4-5D6E-409C-BE32-E72D297353CC}">
                <c16:uniqueId val="{00000001-D756-3040-B4AE-65141ECC3657}"/>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D756-3040-B4AE-65141ECC3657}"/>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D756-3040-B4AE-65141ECC3657}"/>
                </c:ext>
              </c:extLst>
            </c:dLbl>
            <c:dLbl>
              <c:idx val="2"/>
              <c:layout>
                <c:manualLayout>
                  <c:x val="-0.10981246038655122"/>
                  <c:y val="1.7551049345250754E-4"/>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56-3040-B4AE-65141ECC3657}"/>
                </c:ext>
              </c:extLst>
            </c:dLbl>
            <c:dLbl>
              <c:idx val="3"/>
              <c:layout>
                <c:manualLayout>
                  <c:x val="4.9241351775572168E-3"/>
                  <c:y val="-5.938393223046984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756-3040-B4AE-65141ECC3657}"/>
                </c:ext>
              </c:extLst>
            </c:dLbl>
            <c:dLbl>
              <c:idx val="6"/>
              <c:layout>
                <c:manualLayout>
                  <c:x val="1.8306345235230288E-2"/>
                  <c:y val="-5.490106568588189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756-3040-B4AE-65141ECC365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Full-time</c:v>
                </c:pt>
                <c:pt idx="1">
                  <c:v>Part-time</c:v>
                </c:pt>
              </c:strCache>
            </c:strRef>
          </c:cat>
          <c:val>
            <c:numRef>
              <c:f>Sheet1!$B$2:$B$3</c:f>
              <c:numCache>
                <c:formatCode>General</c:formatCode>
                <c:ptCount val="2"/>
                <c:pt idx="0">
                  <c:v>0.83</c:v>
                </c:pt>
                <c:pt idx="1">
                  <c:v>0.17</c:v>
                </c:pt>
              </c:numCache>
            </c:numRef>
          </c:val>
          <c:extLst>
            <c:ext xmlns:c16="http://schemas.microsoft.com/office/drawing/2014/chart" uri="{C3380CC4-5D6E-409C-BE32-E72D297353CC}">
              <c16:uniqueId val="{00000005-D756-3040-B4AE-65141ECC3657}"/>
            </c:ext>
          </c:extLst>
        </c:ser>
        <c:dLbls>
          <c:showLegendKey val="0"/>
          <c:showVal val="0"/>
          <c:showCatName val="0"/>
          <c:showSerName val="0"/>
          <c:showPercent val="0"/>
          <c:showBubbleSize val="0"/>
        </c:dLbls>
        <c:gapWidth val="100"/>
        <c:axId val="535535904"/>
        <c:axId val="529632240"/>
      </c:barChart>
      <c:valAx>
        <c:axId val="529632240"/>
        <c:scaling>
          <c:orientation val="minMax"/>
        </c:scaling>
        <c:delete val="1"/>
        <c:axPos val="t"/>
        <c:numFmt formatCode="General" sourceLinked="1"/>
        <c:majorTickMark val="out"/>
        <c:minorTickMark val="none"/>
        <c:tickLblPos val="nextTo"/>
        <c:crossAx val="535535904"/>
        <c:crosses val="autoZero"/>
        <c:crossBetween val="between"/>
      </c:valAx>
      <c:catAx>
        <c:axId val="53553590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2963224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2"/>
            </a:solidFill>
            <a:ln w="19050">
              <a:noFill/>
            </a:ln>
            <a:effectLst/>
          </c:spPr>
          <c:invertIfNegative val="0"/>
          <c:dPt>
            <c:idx val="1"/>
            <c:invertIfNegative val="0"/>
            <c:bubble3D val="0"/>
            <c:extLst>
              <c:ext xmlns:c16="http://schemas.microsoft.com/office/drawing/2014/chart" uri="{C3380CC4-5D6E-409C-BE32-E72D297353CC}">
                <c16:uniqueId val="{00000000-D198-C747-B670-399A960131F0}"/>
              </c:ext>
            </c:extLst>
          </c:dPt>
          <c:dPt>
            <c:idx val="2"/>
            <c:invertIfNegative val="0"/>
            <c:bubble3D val="0"/>
            <c:extLst>
              <c:ext xmlns:c16="http://schemas.microsoft.com/office/drawing/2014/chart" uri="{C3380CC4-5D6E-409C-BE32-E72D297353CC}">
                <c16:uniqueId val="{00000001-D198-C747-B670-399A960131F0}"/>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D198-C747-B670-399A960131F0}"/>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D198-C747-B670-399A960131F0}"/>
                </c:ext>
              </c:extLst>
            </c:dLbl>
            <c:dLbl>
              <c:idx val="2"/>
              <c:layout>
                <c:manualLayout>
                  <c:x val="-0.10981246038655122"/>
                  <c:y val="1.7551049345250754E-4"/>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98-C747-B670-399A960131F0}"/>
                </c:ext>
              </c:extLst>
            </c:dLbl>
            <c:dLbl>
              <c:idx val="3"/>
              <c:layout>
                <c:manualLayout>
                  <c:x val="4.9241351775572168E-3"/>
                  <c:y val="-5.938393223046984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98-C747-B670-399A960131F0}"/>
                </c:ext>
              </c:extLst>
            </c:dLbl>
            <c:dLbl>
              <c:idx val="6"/>
              <c:layout>
                <c:manualLayout>
                  <c:x val="1.8306345235230288E-2"/>
                  <c:y val="-5.490106568588189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98-C747-B670-399A960131F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Full-time</c:v>
                </c:pt>
                <c:pt idx="1">
                  <c:v>Part-time</c:v>
                </c:pt>
              </c:strCache>
            </c:strRef>
          </c:cat>
          <c:val>
            <c:numRef>
              <c:f>Sheet1!$B$2:$B$3</c:f>
              <c:numCache>
                <c:formatCode>General</c:formatCode>
                <c:ptCount val="2"/>
                <c:pt idx="0">
                  <c:v>0.74</c:v>
                </c:pt>
                <c:pt idx="1">
                  <c:v>0.23</c:v>
                </c:pt>
              </c:numCache>
            </c:numRef>
          </c:val>
          <c:extLst>
            <c:ext xmlns:c16="http://schemas.microsoft.com/office/drawing/2014/chart" uri="{C3380CC4-5D6E-409C-BE32-E72D297353CC}">
              <c16:uniqueId val="{00000005-D198-C747-B670-399A960131F0}"/>
            </c:ext>
          </c:extLst>
        </c:ser>
        <c:dLbls>
          <c:showLegendKey val="0"/>
          <c:showVal val="0"/>
          <c:showCatName val="0"/>
          <c:showSerName val="0"/>
          <c:showPercent val="0"/>
          <c:showBubbleSize val="0"/>
        </c:dLbls>
        <c:gapWidth val="100"/>
        <c:axId val="535535904"/>
        <c:axId val="529632240"/>
      </c:barChart>
      <c:valAx>
        <c:axId val="529632240"/>
        <c:scaling>
          <c:orientation val="minMax"/>
        </c:scaling>
        <c:delete val="1"/>
        <c:axPos val="t"/>
        <c:numFmt formatCode="General" sourceLinked="1"/>
        <c:majorTickMark val="out"/>
        <c:minorTickMark val="none"/>
        <c:tickLblPos val="nextTo"/>
        <c:crossAx val="535535904"/>
        <c:crosses val="autoZero"/>
        <c:crossBetween val="between"/>
      </c:valAx>
      <c:catAx>
        <c:axId val="53553590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2963224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457-4BFA-9826-BA62DF2B71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457-4BFA-9826-BA62DF2B718C}"/>
              </c:ext>
            </c:extLst>
          </c:dPt>
          <c:cat>
            <c:strRef>
              <c:f>Sheet1!$A$2:$A$3</c:f>
              <c:strCache>
                <c:ptCount val="2"/>
                <c:pt idx="0">
                  <c:v>Children Not in Formal Child Care</c:v>
                </c:pt>
                <c:pt idx="1">
                  <c:v>Children in Formal Child Care</c:v>
                </c:pt>
              </c:strCache>
            </c:strRef>
          </c:cat>
          <c:val>
            <c:numRef>
              <c:f>Sheet1!$B$2:$B$3</c:f>
              <c:numCache>
                <c:formatCode>General</c:formatCode>
                <c:ptCount val="2"/>
                <c:pt idx="0">
                  <c:v>31.16</c:v>
                </c:pt>
                <c:pt idx="1">
                  <c:v>68.84</c:v>
                </c:pt>
              </c:numCache>
            </c:numRef>
          </c:val>
          <c:extLst>
            <c:ext xmlns:c16="http://schemas.microsoft.com/office/drawing/2014/chart" uri="{C3380CC4-5D6E-409C-BE32-E72D297353CC}">
              <c16:uniqueId val="{00000000-E3F8-4C34-979A-21CBE21B5735}"/>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7.8637556394323072E-2"/>
          <c:y val="0.90855512894391621"/>
          <c:w val="0.84272471961427198"/>
          <c:h val="6.574361376879088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5715892040450559"/>
          <c:y val="0"/>
          <c:w val="0.64284107959549441"/>
          <c:h val="0.99284962176470637"/>
        </c:manualLayout>
      </c:layout>
      <c:barChart>
        <c:barDir val="bar"/>
        <c:grouping val="clustered"/>
        <c:varyColors val="0"/>
        <c:ser>
          <c:idx val="0"/>
          <c:order val="0"/>
          <c:tx>
            <c:strRef>
              <c:f>Sheet1!$B$1</c:f>
              <c:strCache>
                <c:ptCount val="1"/>
                <c:pt idx="0">
                  <c:v>Barrier to Starting Business</c:v>
                </c:pt>
              </c:strCache>
            </c:strRef>
          </c:tx>
          <c:spPr>
            <a:solidFill>
              <a:srgbClr val="0DD6CC"/>
            </a:solidFill>
            <a:ln w="19050">
              <a:noFill/>
            </a:ln>
            <a:effectLst/>
          </c:spPr>
          <c:invertIfNegative val="0"/>
          <c:dPt>
            <c:idx val="1"/>
            <c:invertIfNegative val="0"/>
            <c:bubble3D val="0"/>
            <c:spPr>
              <a:solidFill>
                <a:srgbClr val="4657CE"/>
              </a:solidFill>
              <a:ln w="19050">
                <a:noFill/>
              </a:ln>
              <a:effectLst/>
            </c:spPr>
            <c:extLst>
              <c:ext xmlns:c16="http://schemas.microsoft.com/office/drawing/2014/chart" uri="{C3380CC4-5D6E-409C-BE32-E72D297353CC}">
                <c16:uniqueId val="{00000001-9874-465F-BC77-8A3EBD6C5BDE}"/>
              </c:ext>
            </c:extLst>
          </c:dPt>
          <c:dPt>
            <c:idx val="2"/>
            <c:invertIfNegative val="0"/>
            <c:bubble3D val="0"/>
            <c:spPr>
              <a:solidFill>
                <a:srgbClr val="E2B124"/>
              </a:solidFill>
              <a:ln w="19050">
                <a:noFill/>
              </a:ln>
              <a:effectLst/>
            </c:spPr>
            <c:extLst>
              <c:ext xmlns:c16="http://schemas.microsoft.com/office/drawing/2014/chart" uri="{C3380CC4-5D6E-409C-BE32-E72D297353CC}">
                <c16:uniqueId val="{00000002-9874-465F-BC77-8A3EBD6C5BDE}"/>
              </c:ext>
            </c:extLst>
          </c:dPt>
          <c:dPt>
            <c:idx val="3"/>
            <c:invertIfNegative val="0"/>
            <c:bubble3D val="0"/>
            <c:spPr>
              <a:solidFill>
                <a:srgbClr val="83184E"/>
              </a:solidFill>
              <a:ln w="19050">
                <a:noFill/>
              </a:ln>
              <a:effectLst/>
            </c:spPr>
            <c:extLst>
              <c:ext xmlns:c16="http://schemas.microsoft.com/office/drawing/2014/chart" uri="{C3380CC4-5D6E-409C-BE32-E72D297353CC}">
                <c16:uniqueId val="{00000003-9874-465F-BC77-8A3EBD6C5BDE}"/>
              </c:ext>
            </c:extLst>
          </c:dPt>
          <c:dPt>
            <c:idx val="4"/>
            <c:invertIfNegative val="0"/>
            <c:bubble3D val="0"/>
            <c:spPr>
              <a:solidFill>
                <a:srgbClr val="00B589"/>
              </a:solidFill>
              <a:ln w="19050">
                <a:noFill/>
              </a:ln>
              <a:effectLst/>
            </c:spPr>
            <c:extLst>
              <c:ext xmlns:c16="http://schemas.microsoft.com/office/drawing/2014/chart" uri="{C3380CC4-5D6E-409C-BE32-E72D297353CC}">
                <c16:uniqueId val="{00000004-9874-465F-BC77-8A3EBD6C5BDE}"/>
              </c:ext>
            </c:extLst>
          </c:dPt>
          <c:dPt>
            <c:idx val="5"/>
            <c:invertIfNegative val="0"/>
            <c:bubble3D val="0"/>
            <c:spPr>
              <a:solidFill>
                <a:srgbClr val="E83237"/>
              </a:solidFill>
              <a:ln w="19050">
                <a:noFill/>
              </a:ln>
              <a:effectLst/>
            </c:spPr>
            <c:extLst>
              <c:ext xmlns:c16="http://schemas.microsoft.com/office/drawing/2014/chart" uri="{C3380CC4-5D6E-409C-BE32-E72D297353CC}">
                <c16:uniqueId val="{00000005-9874-465F-BC77-8A3EBD6C5BD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 provided care for my child</c:v>
                </c:pt>
                <c:pt idx="1">
                  <c:v>My spouse/partner and I alternate providing care for our child</c:v>
                </c:pt>
                <c:pt idx="2">
                  <c:v>My spouse/partner provide care for our child</c:v>
                </c:pt>
                <c:pt idx="3">
                  <c:v>Relative (e.g. grandparent, aunt/uncle)</c:v>
                </c:pt>
                <c:pt idx="4">
                  <c:v>Non-relative friend or neighbor</c:v>
                </c:pt>
                <c:pt idx="5">
                  <c:v>Non-live-in nanny or nanny share</c:v>
                </c:pt>
              </c:strCache>
            </c:strRef>
          </c:cat>
          <c:val>
            <c:numRef>
              <c:f>Sheet1!$B$2:$B$7</c:f>
              <c:numCache>
                <c:formatCode>0%</c:formatCode>
                <c:ptCount val="6"/>
                <c:pt idx="0">
                  <c:v>0.3</c:v>
                </c:pt>
                <c:pt idx="1">
                  <c:v>0.22</c:v>
                </c:pt>
                <c:pt idx="2">
                  <c:v>0.16</c:v>
                </c:pt>
                <c:pt idx="3">
                  <c:v>0.25</c:v>
                </c:pt>
                <c:pt idx="4">
                  <c:v>0.04</c:v>
                </c:pt>
                <c:pt idx="5">
                  <c:v>0.03</c:v>
                </c:pt>
              </c:numCache>
            </c:numRef>
          </c:val>
          <c:extLst>
            <c:ext xmlns:c16="http://schemas.microsoft.com/office/drawing/2014/chart" uri="{C3380CC4-5D6E-409C-BE32-E72D297353CC}">
              <c16:uniqueId val="{00000000-9874-465F-BC77-8A3EBD6C5BDE}"/>
            </c:ext>
          </c:extLst>
        </c:ser>
        <c:dLbls>
          <c:showLegendKey val="0"/>
          <c:showVal val="1"/>
          <c:showCatName val="0"/>
          <c:showSerName val="0"/>
          <c:showPercent val="0"/>
          <c:showBubbleSize val="0"/>
        </c:dLbls>
        <c:gapWidth val="55"/>
        <c:overlap val="-5"/>
        <c:axId val="1178397040"/>
        <c:axId val="1178398688"/>
        <c:extLst/>
      </c:barChart>
      <c:catAx>
        <c:axId val="1178397040"/>
        <c:scaling>
          <c:orientation val="maxMin"/>
        </c:scaling>
        <c:delete val="0"/>
        <c:axPos val="l"/>
        <c:numFmt formatCode="[$-409]mmm\ \‘yy;@" sourceLinked="0"/>
        <c:majorTickMark val="none"/>
        <c:minorTickMark val="none"/>
        <c:tickLblPos val="low"/>
        <c:spPr>
          <a:noFill/>
          <a:ln w="9525" cap="flat" cmpd="sng" algn="ctr">
            <a:noFill/>
            <a:round/>
          </a:ln>
          <a:effectLst/>
        </c:spPr>
        <c:txPr>
          <a:bodyPr rot="0" spcFirstLastPara="1" vertOverflow="ellipsis" wrap="square" anchor="ctr" anchorCtr="1"/>
          <a:lstStyle/>
          <a:p>
            <a:pPr algn="r">
              <a:defRPr sz="1000" b="0" i="0" u="none" strike="noStrike" kern="1200" baseline="0">
                <a:solidFill>
                  <a:schemeClr val="tx1"/>
                </a:solidFill>
                <a:latin typeface="+mj-lt"/>
                <a:ea typeface="+mn-ea"/>
                <a:cs typeface="+mn-cs"/>
              </a:defRPr>
            </a:pPr>
            <a:endParaRPr lang="en-US"/>
          </a:p>
        </c:txPr>
        <c:crossAx val="1178398688"/>
        <c:crosses val="autoZero"/>
        <c:auto val="1"/>
        <c:lblAlgn val="ctr"/>
        <c:lblOffset val="100"/>
        <c:noMultiLvlLbl val="1"/>
      </c:catAx>
      <c:valAx>
        <c:axId val="1178398688"/>
        <c:scaling>
          <c:orientation val="minMax"/>
        </c:scaling>
        <c:delete val="1"/>
        <c:axPos val="t"/>
        <c:numFmt formatCode="General" sourceLinked="0"/>
        <c:majorTickMark val="out"/>
        <c:minorTickMark val="none"/>
        <c:tickLblPos val="nextTo"/>
        <c:crossAx val="1178397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548505767893212E-4"/>
          <c:y val="0.10394099184173057"/>
          <c:w val="0.9992045149423211"/>
          <c:h val="0.68521659683119163"/>
        </c:manualLayout>
      </c:layout>
      <c:barChart>
        <c:barDir val="col"/>
        <c:grouping val="clustered"/>
        <c:varyColors val="0"/>
        <c:ser>
          <c:idx val="0"/>
          <c:order val="0"/>
          <c:tx>
            <c:strRef>
              <c:f>Sheet1!$B$1</c:f>
              <c:strCache>
                <c:ptCount val="1"/>
                <c:pt idx="0">
                  <c:v>Mar-22</c:v>
                </c:pt>
              </c:strCache>
            </c:strRef>
          </c:tx>
          <c:spPr>
            <a:solidFill>
              <a:schemeClr val="accent2"/>
            </a:solidFill>
            <a:ln w="19050">
              <a:noFill/>
            </a:ln>
            <a:effectLst/>
          </c:spPr>
          <c:invertIfNegative val="0"/>
          <c:dPt>
            <c:idx val="0"/>
            <c:invertIfNegative val="0"/>
            <c:bubble3D val="0"/>
            <c:spPr>
              <a:solidFill>
                <a:srgbClr val="0DD6CC"/>
              </a:solidFill>
              <a:ln w="19050">
                <a:noFill/>
              </a:ln>
              <a:effectLst/>
            </c:spPr>
            <c:extLst>
              <c:ext xmlns:c16="http://schemas.microsoft.com/office/drawing/2014/chart" uri="{C3380CC4-5D6E-409C-BE32-E72D297353CC}">
                <c16:uniqueId val="{00000001-1570-4A21-B085-088A7A506BA9}"/>
              </c:ext>
            </c:extLst>
          </c:dPt>
          <c:dPt>
            <c:idx val="1"/>
            <c:invertIfNegative val="0"/>
            <c:bubble3D val="0"/>
            <c:spPr>
              <a:solidFill>
                <a:srgbClr val="4657CE"/>
              </a:solidFill>
              <a:ln w="19050">
                <a:noFill/>
              </a:ln>
              <a:effectLst/>
            </c:spPr>
            <c:extLst>
              <c:ext xmlns:c16="http://schemas.microsoft.com/office/drawing/2014/chart" uri="{C3380CC4-5D6E-409C-BE32-E72D297353CC}">
                <c16:uniqueId val="{00000003-1570-4A21-B085-088A7A506BA9}"/>
              </c:ext>
            </c:extLst>
          </c:dPt>
          <c:dPt>
            <c:idx val="2"/>
            <c:invertIfNegative val="0"/>
            <c:bubble3D val="0"/>
            <c:spPr>
              <a:solidFill>
                <a:srgbClr val="E2B124"/>
              </a:solidFill>
              <a:ln w="19050">
                <a:noFill/>
              </a:ln>
              <a:effectLst/>
            </c:spPr>
            <c:extLst>
              <c:ext xmlns:c16="http://schemas.microsoft.com/office/drawing/2014/chart" uri="{C3380CC4-5D6E-409C-BE32-E72D297353CC}">
                <c16:uniqueId val="{00000005-1570-4A21-B085-088A7A506BA9}"/>
              </c:ext>
            </c:extLst>
          </c:dPt>
          <c:dPt>
            <c:idx val="3"/>
            <c:invertIfNegative val="0"/>
            <c:bubble3D val="0"/>
            <c:spPr>
              <a:solidFill>
                <a:srgbClr val="FFFFFF">
                  <a:lumMod val="65000"/>
                </a:srgbClr>
              </a:solidFill>
              <a:ln w="19050">
                <a:noFill/>
              </a:ln>
              <a:effectLst/>
            </c:spPr>
            <c:extLst>
              <c:ext xmlns:c16="http://schemas.microsoft.com/office/drawing/2014/chart" uri="{C3380CC4-5D6E-409C-BE32-E72D297353CC}">
                <c16:uniqueId val="{00000007-1570-4A21-B085-088A7A506BA9}"/>
              </c:ext>
            </c:extLst>
          </c:dPt>
          <c:dLbls>
            <c:dLbl>
              <c:idx val="0"/>
              <c:layout>
                <c:manualLayout>
                  <c:x val="-2.973252201786901E-3"/>
                  <c:y val="0.16353787780755591"/>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70-4A21-B085-088A7A506BA9}"/>
                </c:ext>
              </c:extLst>
            </c:dLbl>
            <c:dLbl>
              <c:idx val="1"/>
              <c:layout>
                <c:manualLayout>
                  <c:x val="-5.3041208518342514E-17"/>
                  <c:y val="9.6251637670607473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570-4A21-B085-088A7A506BA9}"/>
                </c:ext>
              </c:extLst>
            </c:dLbl>
            <c:dLbl>
              <c:idx val="2"/>
              <c:layout>
                <c:manualLayout>
                  <c:x val="-1.1572761001071163E-2"/>
                  <c:y val="6.600052904361076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570-4A21-B085-088A7A506BA9}"/>
                </c:ext>
              </c:extLst>
            </c:dLbl>
            <c:dLbl>
              <c:idx val="3"/>
              <c:layout>
                <c:manualLayout>
                  <c:x val="2.9731516500980269E-3"/>
                  <c:y val="1.0022726008937615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570-4A21-B085-088A7A506BA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Grandparent</c:v>
                </c:pt>
                <c:pt idx="1">
                  <c:v>Aunt</c:v>
                </c:pt>
                <c:pt idx="2">
                  <c:v>Uncle</c:v>
                </c:pt>
                <c:pt idx="3">
                  <c:v>Other, please specify</c:v>
                </c:pt>
              </c:strCache>
            </c:strRef>
          </c:cat>
          <c:val>
            <c:numRef>
              <c:f>Sheet1!$B$2:$B$5</c:f>
              <c:numCache>
                <c:formatCode>0%</c:formatCode>
                <c:ptCount val="4"/>
                <c:pt idx="0">
                  <c:v>0.8</c:v>
                </c:pt>
                <c:pt idx="1">
                  <c:v>0.12</c:v>
                </c:pt>
                <c:pt idx="2">
                  <c:v>0.01</c:v>
                </c:pt>
                <c:pt idx="3">
                  <c:v>0.08</c:v>
                </c:pt>
              </c:numCache>
            </c:numRef>
          </c:val>
          <c:extLst>
            <c:ext xmlns:c16="http://schemas.microsoft.com/office/drawing/2014/chart" uri="{C3380CC4-5D6E-409C-BE32-E72D297353CC}">
              <c16:uniqueId val="{00000008-1570-4A21-B085-088A7A506BA9}"/>
            </c:ext>
          </c:extLst>
        </c:ser>
        <c:dLbls>
          <c:showLegendKey val="0"/>
          <c:showVal val="1"/>
          <c:showCatName val="0"/>
          <c:showSerName val="0"/>
          <c:showPercent val="0"/>
          <c:showBubbleSize val="0"/>
        </c:dLbls>
        <c:gapWidth val="50"/>
        <c:axId val="1178397040"/>
        <c:axId val="1178398688"/>
      </c:barChart>
      <c:catAx>
        <c:axId val="1178397040"/>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j-lt"/>
                <a:ea typeface="+mn-ea"/>
                <a:cs typeface="+mn-cs"/>
              </a:defRPr>
            </a:pPr>
            <a:endParaRPr lang="en-US"/>
          </a:p>
        </c:txPr>
        <c:crossAx val="1178398688"/>
        <c:crosses val="autoZero"/>
        <c:auto val="1"/>
        <c:lblAlgn val="ctr"/>
        <c:lblOffset val="100"/>
        <c:noMultiLvlLbl val="0"/>
      </c:catAx>
      <c:valAx>
        <c:axId val="1178398688"/>
        <c:scaling>
          <c:orientation val="minMax"/>
        </c:scaling>
        <c:delete val="1"/>
        <c:axPos val="l"/>
        <c:numFmt formatCode="0.0%" sourceLinked="0"/>
        <c:majorTickMark val="out"/>
        <c:minorTickMark val="none"/>
        <c:tickLblPos val="nextTo"/>
        <c:crossAx val="1178397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roxima Nova" panose="02000506030000020004" pitchFamily="2"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463846788009816E-2"/>
          <c:y val="0.20957353586429989"/>
          <c:w val="0.96911171254916495"/>
          <c:h val="0.66466914172851177"/>
        </c:manualLayout>
      </c:layout>
      <c:lineChart>
        <c:grouping val="standard"/>
        <c:varyColors val="0"/>
        <c:ser>
          <c:idx val="0"/>
          <c:order val="0"/>
          <c:tx>
            <c:strRef>
              <c:f>Sheet1!$B$1</c:f>
              <c:strCache>
                <c:ptCount val="1"/>
                <c:pt idx="0">
                  <c:v>Service Worker/Retail Sales/Laborers/Helpers</c:v>
                </c:pt>
              </c:strCache>
            </c:strRef>
          </c:tx>
          <c:spPr>
            <a:ln w="28575" cap="rnd">
              <a:solidFill>
                <a:srgbClr val="0DD6CC"/>
              </a:solidFill>
              <a:round/>
            </a:ln>
            <a:effectLst/>
          </c:spPr>
          <c:marker>
            <c:symbol val="none"/>
          </c:marker>
          <c:dLbls>
            <c:delete val="1"/>
          </c:dLbls>
          <c:cat>
            <c:strRef>
              <c:f>Sheet1!$A$2:$A$10</c:f>
              <c:strCache>
                <c:ptCount val="9"/>
                <c:pt idx="0">
                  <c:v>Less than a week in advance</c:v>
                </c:pt>
                <c:pt idx="1">
                  <c:v>1 week in advance</c:v>
                </c:pt>
                <c:pt idx="2">
                  <c:v>2 weeks in advance</c:v>
                </c:pt>
                <c:pt idx="3">
                  <c:v>3 weeks in advance</c:v>
                </c:pt>
                <c:pt idx="4">
                  <c:v>4-7 weeks in advance</c:v>
                </c:pt>
                <c:pt idx="5">
                  <c:v>8-12 weeks in advance</c:v>
                </c:pt>
                <c:pt idx="6">
                  <c:v>I have a fixed work schedule</c:v>
                </c:pt>
                <c:pt idx="7">
                  <c:v>I am an 'on-call' worker</c:v>
                </c:pt>
                <c:pt idx="8">
                  <c:v>I make my own schedule.</c:v>
                </c:pt>
              </c:strCache>
            </c:strRef>
          </c:cat>
          <c:val>
            <c:numRef>
              <c:f>Sheet1!$B$2:$B$10</c:f>
              <c:numCache>
                <c:formatCode>0%</c:formatCode>
                <c:ptCount val="9"/>
                <c:pt idx="0">
                  <c:v>0.11</c:v>
                </c:pt>
                <c:pt idx="1">
                  <c:v>0.22</c:v>
                </c:pt>
                <c:pt idx="2">
                  <c:v>0.12</c:v>
                </c:pt>
                <c:pt idx="3">
                  <c:v>0.08</c:v>
                </c:pt>
                <c:pt idx="4">
                  <c:v>0.02</c:v>
                </c:pt>
                <c:pt idx="5">
                  <c:v>0</c:v>
                </c:pt>
                <c:pt idx="6">
                  <c:v>0.28999999999999998</c:v>
                </c:pt>
                <c:pt idx="7">
                  <c:v>0</c:v>
                </c:pt>
                <c:pt idx="8">
                  <c:v>0.15</c:v>
                </c:pt>
              </c:numCache>
            </c:numRef>
          </c:val>
          <c:smooth val="0"/>
          <c:extLst xmlns:c15="http://schemas.microsoft.com/office/drawing/2012/chart">
            <c:ext xmlns:c16="http://schemas.microsoft.com/office/drawing/2014/chart" uri="{C3380CC4-5D6E-409C-BE32-E72D297353CC}">
              <c16:uniqueId val="{00000000-0D33-4C35-B6DA-FAD8CCC64F4B}"/>
            </c:ext>
          </c:extLst>
        </c:ser>
        <c:ser>
          <c:idx val="1"/>
          <c:order val="1"/>
          <c:tx>
            <c:strRef>
              <c:f>Sheet1!$C$1</c:f>
              <c:strCache>
                <c:ptCount val="1"/>
                <c:pt idx="0">
                  <c:v>Trade/Skilled Workers</c:v>
                </c:pt>
              </c:strCache>
            </c:strRef>
          </c:tx>
          <c:spPr>
            <a:ln w="28575" cap="rnd">
              <a:solidFill>
                <a:srgbClr val="00B589"/>
              </a:solidFill>
              <a:round/>
            </a:ln>
            <a:effectLst/>
          </c:spPr>
          <c:marker>
            <c:symbol val="none"/>
          </c:marker>
          <c:dLbls>
            <c:delete val="1"/>
          </c:dLbls>
          <c:cat>
            <c:strRef>
              <c:f>Sheet1!$A$2:$A$10</c:f>
              <c:strCache>
                <c:ptCount val="9"/>
                <c:pt idx="0">
                  <c:v>Less than a week in advance</c:v>
                </c:pt>
                <c:pt idx="1">
                  <c:v>1 week in advance</c:v>
                </c:pt>
                <c:pt idx="2">
                  <c:v>2 weeks in advance</c:v>
                </c:pt>
                <c:pt idx="3">
                  <c:v>3 weeks in advance</c:v>
                </c:pt>
                <c:pt idx="4">
                  <c:v>4-7 weeks in advance</c:v>
                </c:pt>
                <c:pt idx="5">
                  <c:v>8-12 weeks in advance</c:v>
                </c:pt>
                <c:pt idx="6">
                  <c:v>I have a fixed work schedule</c:v>
                </c:pt>
                <c:pt idx="7">
                  <c:v>I am an 'on-call' worker</c:v>
                </c:pt>
                <c:pt idx="8">
                  <c:v>I make my own schedule.</c:v>
                </c:pt>
              </c:strCache>
            </c:strRef>
          </c:cat>
          <c:val>
            <c:numRef>
              <c:f>Sheet1!$C$2:$C$10</c:f>
              <c:numCache>
                <c:formatCode>0%</c:formatCode>
                <c:ptCount val="9"/>
                <c:pt idx="0">
                  <c:v>0.11</c:v>
                </c:pt>
                <c:pt idx="1">
                  <c:v>0.12</c:v>
                </c:pt>
                <c:pt idx="2">
                  <c:v>0.05</c:v>
                </c:pt>
                <c:pt idx="3">
                  <c:v>0.01</c:v>
                </c:pt>
                <c:pt idx="4">
                  <c:v>0.01</c:v>
                </c:pt>
                <c:pt idx="5">
                  <c:v>0.01</c:v>
                </c:pt>
                <c:pt idx="6">
                  <c:v>0.48</c:v>
                </c:pt>
                <c:pt idx="7">
                  <c:v>0.01</c:v>
                </c:pt>
                <c:pt idx="8">
                  <c:v>0.2</c:v>
                </c:pt>
              </c:numCache>
            </c:numRef>
          </c:val>
          <c:smooth val="0"/>
          <c:extLst>
            <c:ext xmlns:c16="http://schemas.microsoft.com/office/drawing/2014/chart" uri="{C3380CC4-5D6E-409C-BE32-E72D297353CC}">
              <c16:uniqueId val="{00000002-0D33-4C35-B6DA-FAD8CCC64F4B}"/>
            </c:ext>
          </c:extLst>
        </c:ser>
        <c:ser>
          <c:idx val="2"/>
          <c:order val="2"/>
          <c:tx>
            <c:strRef>
              <c:f>Sheet1!$D$1</c:f>
              <c:strCache>
                <c:ptCount val="1"/>
                <c:pt idx="0">
                  <c:v>Administrative Workers/Office Professionals/Exec and Sr Level Managers</c:v>
                </c:pt>
              </c:strCache>
            </c:strRef>
          </c:tx>
          <c:spPr>
            <a:ln w="28575" cap="rnd">
              <a:solidFill>
                <a:srgbClr val="4657CE"/>
              </a:solidFill>
              <a:round/>
            </a:ln>
            <a:effectLst/>
          </c:spPr>
          <c:marker>
            <c:symbol val="none"/>
          </c:marker>
          <c:dLbls>
            <c:delete val="1"/>
          </c:dLbls>
          <c:cat>
            <c:strRef>
              <c:f>Sheet1!$A$2:$A$10</c:f>
              <c:strCache>
                <c:ptCount val="9"/>
                <c:pt idx="0">
                  <c:v>Less than a week in advance</c:v>
                </c:pt>
                <c:pt idx="1">
                  <c:v>1 week in advance</c:v>
                </c:pt>
                <c:pt idx="2">
                  <c:v>2 weeks in advance</c:v>
                </c:pt>
                <c:pt idx="3">
                  <c:v>3 weeks in advance</c:v>
                </c:pt>
                <c:pt idx="4">
                  <c:v>4-7 weeks in advance</c:v>
                </c:pt>
                <c:pt idx="5">
                  <c:v>8-12 weeks in advance</c:v>
                </c:pt>
                <c:pt idx="6">
                  <c:v>I have a fixed work schedule</c:v>
                </c:pt>
                <c:pt idx="7">
                  <c:v>I am an 'on-call' worker</c:v>
                </c:pt>
                <c:pt idx="8">
                  <c:v>I make my own schedule.</c:v>
                </c:pt>
              </c:strCache>
            </c:strRef>
          </c:cat>
          <c:val>
            <c:numRef>
              <c:f>Sheet1!$D$2:$D$10</c:f>
              <c:numCache>
                <c:formatCode>0%</c:formatCode>
                <c:ptCount val="9"/>
                <c:pt idx="0">
                  <c:v>0.03</c:v>
                </c:pt>
                <c:pt idx="1">
                  <c:v>0.08</c:v>
                </c:pt>
                <c:pt idx="2">
                  <c:v>0.08</c:v>
                </c:pt>
                <c:pt idx="3">
                  <c:v>0.04</c:v>
                </c:pt>
                <c:pt idx="4">
                  <c:v>0.04</c:v>
                </c:pt>
                <c:pt idx="5">
                  <c:v>0</c:v>
                </c:pt>
                <c:pt idx="6">
                  <c:v>0.59</c:v>
                </c:pt>
                <c:pt idx="7">
                  <c:v>0.01</c:v>
                </c:pt>
                <c:pt idx="8">
                  <c:v>0.13</c:v>
                </c:pt>
              </c:numCache>
            </c:numRef>
          </c:val>
          <c:smooth val="0"/>
          <c:extLst>
            <c:ext xmlns:c16="http://schemas.microsoft.com/office/drawing/2014/chart" uri="{C3380CC4-5D6E-409C-BE32-E72D297353CC}">
              <c16:uniqueId val="{00000003-0D33-4C35-B6DA-FAD8CCC64F4B}"/>
            </c:ext>
          </c:extLst>
        </c:ser>
        <c:ser>
          <c:idx val="3"/>
          <c:order val="3"/>
          <c:tx>
            <c:strRef>
              <c:f>Sheet1!$E$1</c:f>
              <c:strCache>
                <c:ptCount val="1"/>
                <c:pt idx="0">
                  <c:v>Health Care and Medical Professionals/Lab Techs/Pharmacists</c:v>
                </c:pt>
              </c:strCache>
            </c:strRef>
          </c:tx>
          <c:spPr>
            <a:ln w="28575" cap="rnd">
              <a:solidFill>
                <a:srgbClr val="E2B124"/>
              </a:solidFill>
              <a:round/>
            </a:ln>
            <a:effectLst/>
          </c:spPr>
          <c:marker>
            <c:symbol val="none"/>
          </c:marker>
          <c:dLbls>
            <c:delete val="1"/>
          </c:dLbls>
          <c:cat>
            <c:strRef>
              <c:f>Sheet1!$A$2:$A$10</c:f>
              <c:strCache>
                <c:ptCount val="9"/>
                <c:pt idx="0">
                  <c:v>Less than a week in advance</c:v>
                </c:pt>
                <c:pt idx="1">
                  <c:v>1 week in advance</c:v>
                </c:pt>
                <c:pt idx="2">
                  <c:v>2 weeks in advance</c:v>
                </c:pt>
                <c:pt idx="3">
                  <c:v>3 weeks in advance</c:v>
                </c:pt>
                <c:pt idx="4">
                  <c:v>4-7 weeks in advance</c:v>
                </c:pt>
                <c:pt idx="5">
                  <c:v>8-12 weeks in advance</c:v>
                </c:pt>
                <c:pt idx="6">
                  <c:v>I have a fixed work schedule</c:v>
                </c:pt>
                <c:pt idx="7">
                  <c:v>I am an 'on-call' worker</c:v>
                </c:pt>
                <c:pt idx="8">
                  <c:v>I make my own schedule.</c:v>
                </c:pt>
              </c:strCache>
            </c:strRef>
          </c:cat>
          <c:val>
            <c:numRef>
              <c:f>Sheet1!$E$2:$E$10</c:f>
              <c:numCache>
                <c:formatCode>0%</c:formatCode>
                <c:ptCount val="9"/>
                <c:pt idx="0">
                  <c:v>0.02</c:v>
                </c:pt>
                <c:pt idx="1">
                  <c:v>0.15</c:v>
                </c:pt>
                <c:pt idx="2">
                  <c:v>0.11</c:v>
                </c:pt>
                <c:pt idx="3">
                  <c:v>7.0000000000000007E-2</c:v>
                </c:pt>
                <c:pt idx="4">
                  <c:v>0.13</c:v>
                </c:pt>
                <c:pt idx="5">
                  <c:v>7.0000000000000007E-2</c:v>
                </c:pt>
                <c:pt idx="6">
                  <c:v>0.34</c:v>
                </c:pt>
                <c:pt idx="7">
                  <c:v>0.01</c:v>
                </c:pt>
                <c:pt idx="8">
                  <c:v>0.06</c:v>
                </c:pt>
              </c:numCache>
            </c:numRef>
          </c:val>
          <c:smooth val="0"/>
          <c:extLst>
            <c:ext xmlns:c16="http://schemas.microsoft.com/office/drawing/2014/chart" uri="{C3380CC4-5D6E-409C-BE32-E72D297353CC}">
              <c16:uniqueId val="{00000004-0D33-4C35-B6DA-FAD8CCC64F4B}"/>
            </c:ext>
          </c:extLst>
        </c:ser>
        <c:ser>
          <c:idx val="4"/>
          <c:order val="4"/>
          <c:tx>
            <c:strRef>
              <c:f>Sheet1!$F$1</c:f>
              <c:strCache>
                <c:ptCount val="1"/>
                <c:pt idx="0">
                  <c:v>Other Professionals</c:v>
                </c:pt>
              </c:strCache>
            </c:strRef>
          </c:tx>
          <c:spPr>
            <a:ln w="28575" cap="rnd">
              <a:solidFill>
                <a:srgbClr val="83184E"/>
              </a:solidFill>
              <a:round/>
            </a:ln>
            <a:effectLst/>
          </c:spPr>
          <c:marker>
            <c:symbol val="none"/>
          </c:marker>
          <c:dLbls>
            <c:delete val="1"/>
          </c:dLbls>
          <c:cat>
            <c:strRef>
              <c:f>Sheet1!$A$2:$A$10</c:f>
              <c:strCache>
                <c:ptCount val="9"/>
                <c:pt idx="0">
                  <c:v>Less than a week in advance</c:v>
                </c:pt>
                <c:pt idx="1">
                  <c:v>1 week in advance</c:v>
                </c:pt>
                <c:pt idx="2">
                  <c:v>2 weeks in advance</c:v>
                </c:pt>
                <c:pt idx="3">
                  <c:v>3 weeks in advance</c:v>
                </c:pt>
                <c:pt idx="4">
                  <c:v>4-7 weeks in advance</c:v>
                </c:pt>
                <c:pt idx="5">
                  <c:v>8-12 weeks in advance</c:v>
                </c:pt>
                <c:pt idx="6">
                  <c:v>I have a fixed work schedule</c:v>
                </c:pt>
                <c:pt idx="7">
                  <c:v>I am an 'on-call' worker</c:v>
                </c:pt>
                <c:pt idx="8">
                  <c:v>I make my own schedule.</c:v>
                </c:pt>
              </c:strCache>
            </c:strRef>
          </c:cat>
          <c:val>
            <c:numRef>
              <c:f>Sheet1!$F$2:$F$10</c:f>
              <c:numCache>
                <c:formatCode>0%</c:formatCode>
                <c:ptCount val="9"/>
                <c:pt idx="0">
                  <c:v>0.05</c:v>
                </c:pt>
                <c:pt idx="1">
                  <c:v>0.1</c:v>
                </c:pt>
                <c:pt idx="2">
                  <c:v>0.05</c:v>
                </c:pt>
                <c:pt idx="3">
                  <c:v>0.02</c:v>
                </c:pt>
                <c:pt idx="4">
                  <c:v>0.01</c:v>
                </c:pt>
                <c:pt idx="5">
                  <c:v>0.01</c:v>
                </c:pt>
                <c:pt idx="6">
                  <c:v>0.49</c:v>
                </c:pt>
                <c:pt idx="7">
                  <c:v>0.02</c:v>
                </c:pt>
                <c:pt idx="8">
                  <c:v>0.24</c:v>
                </c:pt>
              </c:numCache>
            </c:numRef>
          </c:val>
          <c:smooth val="0"/>
          <c:extLst>
            <c:ext xmlns:c16="http://schemas.microsoft.com/office/drawing/2014/chart" uri="{C3380CC4-5D6E-409C-BE32-E72D297353CC}">
              <c16:uniqueId val="{00000005-0D33-4C35-B6DA-FAD8CCC64F4B}"/>
            </c:ext>
          </c:extLst>
        </c:ser>
        <c:dLbls>
          <c:showLegendKey val="0"/>
          <c:showVal val="1"/>
          <c:showCatName val="0"/>
          <c:showSerName val="0"/>
          <c:showPercent val="0"/>
          <c:showBubbleSize val="0"/>
        </c:dLbls>
        <c:smooth val="0"/>
        <c:axId val="1178397040"/>
        <c:axId val="1178398688"/>
        <c:extLst/>
      </c:lineChart>
      <c:catAx>
        <c:axId val="1178397040"/>
        <c:scaling>
          <c:orientation val="minMax"/>
        </c:scaling>
        <c:delete val="0"/>
        <c:axPos val="b"/>
        <c:numFmt formatCode="[$-409]mmm\ \‘yy;@" sourceLinked="0"/>
        <c:majorTickMark val="none"/>
        <c:minorTickMark val="none"/>
        <c:tickLblPos val="low"/>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000" b="0" i="0" u="none" strike="noStrike" kern="1200" baseline="0">
                <a:solidFill>
                  <a:schemeClr val="tx1"/>
                </a:solidFill>
                <a:latin typeface="+mj-lt"/>
                <a:ea typeface="+mn-ea"/>
                <a:cs typeface="+mn-cs"/>
              </a:defRPr>
            </a:pPr>
            <a:endParaRPr lang="en-US"/>
          </a:p>
        </c:txPr>
        <c:crossAx val="1178398688"/>
        <c:crosses val="autoZero"/>
        <c:auto val="1"/>
        <c:lblAlgn val="ctr"/>
        <c:lblOffset val="100"/>
        <c:noMultiLvlLbl val="1"/>
      </c:catAx>
      <c:valAx>
        <c:axId val="1178398688"/>
        <c:scaling>
          <c:orientation val="minMax"/>
          <c:min val="0"/>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78397040"/>
        <c:crosses val="autoZero"/>
        <c:crossBetween val="between"/>
      </c:valAx>
      <c:spPr>
        <a:noFill/>
        <a:ln>
          <a:noFill/>
        </a:ln>
        <a:effectLst/>
      </c:spPr>
    </c:plotArea>
    <c:legend>
      <c:legendPos val="t"/>
      <c:layout>
        <c:manualLayout>
          <c:xMode val="edge"/>
          <c:yMode val="edge"/>
          <c:x val="1.1651452811267438E-2"/>
          <c:y val="9.8689528929433085E-2"/>
          <c:w val="0.96749560465645135"/>
          <c:h val="0.1607472205843341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5715899000388185"/>
          <c:y val="0.10124306545411221"/>
          <c:w val="0.64284107959549441"/>
          <c:h val="0.89676659683521631"/>
        </c:manualLayout>
      </c:layout>
      <c:barChart>
        <c:barDir val="bar"/>
        <c:grouping val="clustered"/>
        <c:varyColors val="0"/>
        <c:ser>
          <c:idx val="0"/>
          <c:order val="0"/>
          <c:tx>
            <c:strRef>
              <c:f>Sheet1!$B$1</c:f>
              <c:strCache>
                <c:ptCount val="1"/>
                <c:pt idx="0">
                  <c:v>Parents</c:v>
                </c:pt>
              </c:strCache>
            </c:strRef>
          </c:tx>
          <c:spPr>
            <a:solidFill>
              <a:srgbClr val="0DD6CC"/>
            </a:solidFill>
            <a:ln w="19050">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moved closer to my family member(s) so that they could help provide care for my child.</c:v>
                </c:pt>
                <c:pt idx="1">
                  <c:v>My family member(s) moved closer to me so that they could help provide care for my child.</c:v>
                </c:pt>
                <c:pt idx="2">
                  <c:v>My family member(s) changed their work arrangement so they could help provide for my child.</c:v>
                </c:pt>
                <c:pt idx="3">
                  <c:v>None of the above</c:v>
                </c:pt>
              </c:strCache>
            </c:strRef>
          </c:cat>
          <c:val>
            <c:numRef>
              <c:f>Sheet1!$B$2:$B$5</c:f>
              <c:numCache>
                <c:formatCode>0%</c:formatCode>
                <c:ptCount val="4"/>
                <c:pt idx="0">
                  <c:v>0.17</c:v>
                </c:pt>
                <c:pt idx="1">
                  <c:v>0.08</c:v>
                </c:pt>
                <c:pt idx="2">
                  <c:v>0.17</c:v>
                </c:pt>
                <c:pt idx="3">
                  <c:v>0.6</c:v>
                </c:pt>
              </c:numCache>
            </c:numRef>
          </c:val>
          <c:extLst>
            <c:ext xmlns:c16="http://schemas.microsoft.com/office/drawing/2014/chart" uri="{C3380CC4-5D6E-409C-BE32-E72D297353CC}">
              <c16:uniqueId val="{00000000-2FDF-47DB-8010-828E4DD7D8B8}"/>
            </c:ext>
          </c:extLst>
        </c:ser>
        <c:ser>
          <c:idx val="2"/>
          <c:order val="1"/>
          <c:tx>
            <c:strRef>
              <c:f>Sheet1!$C$1</c:f>
              <c:strCache>
                <c:ptCount val="1"/>
                <c:pt idx="0">
                  <c:v>Parents who use relatives for child care</c:v>
                </c:pt>
              </c:strCache>
            </c:strRef>
          </c:tx>
          <c:spPr>
            <a:solidFill>
              <a:srgbClr val="4657CE"/>
            </a:solidFill>
            <a:ln w="19050">
              <a:solidFill>
                <a:schemeClr val="lt1"/>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moved closer to my family member(s) so that they could help provide care for my child.</c:v>
                </c:pt>
                <c:pt idx="1">
                  <c:v>My family member(s) moved closer to me so that they could help provide care for my child.</c:v>
                </c:pt>
                <c:pt idx="2">
                  <c:v>My family member(s) changed their work arrangement so they could help provide for my child.</c:v>
                </c:pt>
                <c:pt idx="3">
                  <c:v>None of the above</c:v>
                </c:pt>
              </c:strCache>
            </c:strRef>
          </c:cat>
          <c:val>
            <c:numRef>
              <c:f>Sheet1!$C$2:$C$5</c:f>
              <c:numCache>
                <c:formatCode>General</c:formatCode>
                <c:ptCount val="4"/>
                <c:pt idx="0">
                  <c:v>0.21</c:v>
                </c:pt>
                <c:pt idx="1">
                  <c:v>0.12</c:v>
                </c:pt>
                <c:pt idx="2">
                  <c:v>0.21</c:v>
                </c:pt>
                <c:pt idx="3">
                  <c:v>0.52</c:v>
                </c:pt>
              </c:numCache>
            </c:numRef>
          </c:val>
          <c:extLst>
            <c:ext xmlns:c16="http://schemas.microsoft.com/office/drawing/2014/chart" uri="{C3380CC4-5D6E-409C-BE32-E72D297353CC}">
              <c16:uniqueId val="{00000001-2FDF-47DB-8010-828E4DD7D8B8}"/>
            </c:ext>
          </c:extLst>
        </c:ser>
        <c:dLbls>
          <c:showLegendKey val="0"/>
          <c:showVal val="1"/>
          <c:showCatName val="0"/>
          <c:showSerName val="0"/>
          <c:showPercent val="0"/>
          <c:showBubbleSize val="0"/>
        </c:dLbls>
        <c:gapWidth val="55"/>
        <c:overlap val="-5"/>
        <c:axId val="1178397040"/>
        <c:axId val="1178398688"/>
      </c:barChart>
      <c:catAx>
        <c:axId val="1178397040"/>
        <c:scaling>
          <c:orientation val="maxMin"/>
        </c:scaling>
        <c:delete val="0"/>
        <c:axPos val="l"/>
        <c:numFmt formatCode="[$-409]mmm\ \‘yy;@" sourceLinked="0"/>
        <c:majorTickMark val="none"/>
        <c:minorTickMark val="none"/>
        <c:tickLblPos val="low"/>
        <c:spPr>
          <a:noFill/>
          <a:ln w="9525" cap="flat" cmpd="sng" algn="ctr">
            <a:noFill/>
            <a:round/>
          </a:ln>
          <a:effectLst/>
        </c:spPr>
        <c:txPr>
          <a:bodyPr rot="0" spcFirstLastPara="1" vertOverflow="ellipsis" wrap="square" anchor="ctr" anchorCtr="1"/>
          <a:lstStyle/>
          <a:p>
            <a:pPr algn="r">
              <a:defRPr sz="1000" b="0" i="0" u="none" strike="noStrike" kern="1200" baseline="0">
                <a:solidFill>
                  <a:schemeClr val="tx1"/>
                </a:solidFill>
                <a:latin typeface="+mj-lt"/>
                <a:ea typeface="+mn-ea"/>
                <a:cs typeface="+mn-cs"/>
              </a:defRPr>
            </a:pPr>
            <a:endParaRPr lang="en-US"/>
          </a:p>
        </c:txPr>
        <c:crossAx val="1178398688"/>
        <c:crosses val="autoZero"/>
        <c:auto val="1"/>
        <c:lblAlgn val="ctr"/>
        <c:lblOffset val="100"/>
        <c:noMultiLvlLbl val="1"/>
      </c:catAx>
      <c:valAx>
        <c:axId val="1178398688"/>
        <c:scaling>
          <c:orientation val="minMax"/>
        </c:scaling>
        <c:delete val="1"/>
        <c:axPos val="t"/>
        <c:numFmt formatCode="General" sourceLinked="0"/>
        <c:majorTickMark val="out"/>
        <c:minorTickMark val="none"/>
        <c:tickLblPos val="nextTo"/>
        <c:crossAx val="1178397040"/>
        <c:crosses val="autoZero"/>
        <c:crossBetween val="between"/>
      </c:valAx>
      <c:spPr>
        <a:noFill/>
        <a:ln>
          <a:noFill/>
        </a:ln>
        <a:effectLst/>
      </c:spPr>
    </c:plotArea>
    <c:legend>
      <c:legendPos val="t"/>
      <c:layout>
        <c:manualLayout>
          <c:xMode val="edge"/>
          <c:yMode val="edge"/>
          <c:x val="0.17453238680921981"/>
          <c:y val="0"/>
          <c:w val="0.64414710007732701"/>
          <c:h val="5.7738041072797223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276471933366377"/>
          <c:y val="2.6810332852164352E-2"/>
          <c:w val="0.50859561316355595"/>
          <c:h val="0.94810236215716714"/>
        </c:manualLayout>
      </c:layout>
      <c:barChart>
        <c:barDir val="bar"/>
        <c:grouping val="stacked"/>
        <c:varyColors val="0"/>
        <c:ser>
          <c:idx val="0"/>
          <c:order val="0"/>
          <c:tx>
            <c:strRef>
              <c:f>Sheet1!$B$1</c:f>
              <c:strCache>
                <c:ptCount val="1"/>
                <c:pt idx="0">
                  <c:v>All Seniors</c:v>
                </c:pt>
              </c:strCache>
            </c:strRef>
          </c:tx>
          <c:spPr>
            <a:solidFill>
              <a:schemeClr val="accent1"/>
            </a:solidFill>
            <a:ln>
              <a:noFill/>
            </a:ln>
            <a:effectLst/>
          </c:spPr>
          <c:invertIfNegative val="0"/>
          <c:dPt>
            <c:idx val="0"/>
            <c:invertIfNegative val="0"/>
            <c:bubble3D val="0"/>
            <c:spPr>
              <a:solidFill>
                <a:srgbClr val="036061"/>
              </a:solidFill>
              <a:ln>
                <a:noFill/>
              </a:ln>
              <a:effectLst/>
            </c:spPr>
            <c:extLst>
              <c:ext xmlns:c16="http://schemas.microsoft.com/office/drawing/2014/chart" uri="{C3380CC4-5D6E-409C-BE32-E72D297353CC}">
                <c16:uniqueId val="{00000000-9033-4C09-B28D-8E610575F0FF}"/>
              </c:ext>
            </c:extLst>
          </c:dPt>
          <c:dPt>
            <c:idx val="2"/>
            <c:invertIfNegative val="0"/>
            <c:bubble3D val="0"/>
            <c:spPr>
              <a:solidFill>
                <a:srgbClr val="E83237"/>
              </a:solidFill>
              <a:ln>
                <a:noFill/>
              </a:ln>
              <a:effectLst/>
            </c:spPr>
            <c:extLst>
              <c:ext xmlns:c16="http://schemas.microsoft.com/office/drawing/2014/chart" uri="{C3380CC4-5D6E-409C-BE32-E72D297353CC}">
                <c16:uniqueId val="{00000002-9033-4C09-B28D-8E610575F0FF}"/>
              </c:ext>
            </c:extLst>
          </c:dPt>
          <c:dPt>
            <c:idx val="3"/>
            <c:invertIfNegative val="0"/>
            <c:bubble3D val="0"/>
            <c:spPr>
              <a:solidFill>
                <a:srgbClr val="7F0E11"/>
              </a:solidFill>
              <a:ln>
                <a:noFill/>
              </a:ln>
              <a:effectLst/>
            </c:spPr>
            <c:extLst>
              <c:ext xmlns:c16="http://schemas.microsoft.com/office/drawing/2014/chart" uri="{C3380CC4-5D6E-409C-BE32-E72D297353CC}">
                <c16:uniqueId val="{00000003-9033-4C09-B28D-8E610575F0FF}"/>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9033-4C09-B28D-8E610575F0FF}"/>
                </c:ext>
              </c:extLst>
            </c:dLbl>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9033-4C09-B28D-8E610575F0FF}"/>
                </c:ext>
              </c:extLst>
            </c:dLbl>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9033-4C09-B28D-8E610575F0FF}"/>
                </c:ext>
              </c:extLst>
            </c:dLbl>
            <c:dLbl>
              <c:idx val="7"/>
              <c:layout>
                <c:manualLayout>
                  <c:x val="-1.628071785329046E-3"/>
                  <c:y val="4.3527229002192683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3B3-0845-84A9-DC599BA049DA}"/>
                </c:ext>
              </c:extLst>
            </c:dLbl>
            <c:dLbl>
              <c:idx val="8"/>
              <c:layout>
                <c:manualLayout>
                  <c:x val="2.9292351912724744E-2"/>
                  <c:y val="2.763979041639235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3B3-0845-84A9-DC599BA049DA}"/>
                </c:ext>
              </c:extLst>
            </c:dLbl>
            <c:dLbl>
              <c:idx val="9"/>
              <c:layout>
                <c:manualLayout>
                  <c:x val="2.2693317349228827E-2"/>
                  <c:y val="-5.527958083278471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3B3-0845-84A9-DC599BA049DA}"/>
                </c:ext>
              </c:extLst>
            </c:dLbl>
            <c:dLbl>
              <c:idx val="11"/>
              <c:layout>
                <c:manualLayout>
                  <c:x val="2.387519106798697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3B3-0845-84A9-DC599BA049DA}"/>
                </c:ext>
              </c:extLst>
            </c:dLbl>
            <c:dLbl>
              <c:idx val="12"/>
              <c:delete val="1"/>
              <c:extLst>
                <c:ext xmlns:c15="http://schemas.microsoft.com/office/drawing/2012/chart" uri="{CE6537A1-D6FC-4f65-9D91-7224C49458BB}"/>
                <c:ext xmlns:c16="http://schemas.microsoft.com/office/drawing/2014/chart" uri="{C3380CC4-5D6E-409C-BE32-E72D297353CC}">
                  <c16:uniqueId val="{00000007-63B3-0845-84A9-DC599BA049D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 significant influence</c:v>
                </c:pt>
                <c:pt idx="1">
                  <c:v>Somewhat of an influence</c:v>
                </c:pt>
                <c:pt idx="2">
                  <c:v>Not too much of an influence</c:v>
                </c:pt>
                <c:pt idx="3">
                  <c:v>Not at an influence at all</c:v>
                </c:pt>
              </c:strCache>
            </c:strRef>
          </c:cat>
          <c:val>
            <c:numRef>
              <c:f>Sheet1!$B$2:$B$5</c:f>
              <c:numCache>
                <c:formatCode>0%</c:formatCode>
                <c:ptCount val="4"/>
                <c:pt idx="0">
                  <c:v>0.52</c:v>
                </c:pt>
                <c:pt idx="1">
                  <c:v>0.27</c:v>
                </c:pt>
                <c:pt idx="2">
                  <c:v>0.13</c:v>
                </c:pt>
                <c:pt idx="3">
                  <c:v>0.08</c:v>
                </c:pt>
              </c:numCache>
            </c:numRef>
          </c:val>
          <c:extLst>
            <c:ext xmlns:c16="http://schemas.microsoft.com/office/drawing/2014/chart" uri="{C3380CC4-5D6E-409C-BE32-E72D297353CC}">
              <c16:uniqueId val="{00000008-63B3-0845-84A9-DC599BA049DA}"/>
            </c:ext>
          </c:extLst>
        </c:ser>
        <c:dLbls>
          <c:dLblPos val="inEnd"/>
          <c:showLegendKey val="0"/>
          <c:showVal val="1"/>
          <c:showCatName val="0"/>
          <c:showSerName val="0"/>
          <c:showPercent val="0"/>
          <c:showBubbleSize val="0"/>
        </c:dLbls>
        <c:gapWidth val="26"/>
        <c:overlap val="100"/>
        <c:axId val="252678959"/>
        <c:axId val="958539039"/>
      </c:barChart>
      <c:catAx>
        <c:axId val="25267895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958539039"/>
        <c:crosses val="autoZero"/>
        <c:auto val="1"/>
        <c:lblAlgn val="ctr"/>
        <c:lblOffset val="100"/>
        <c:noMultiLvlLbl val="0"/>
      </c:catAx>
      <c:valAx>
        <c:axId val="958539039"/>
        <c:scaling>
          <c:orientation val="minMax"/>
        </c:scaling>
        <c:delete val="1"/>
        <c:axPos val="t"/>
        <c:numFmt formatCode="0%" sourceLinked="1"/>
        <c:majorTickMark val="none"/>
        <c:minorTickMark val="none"/>
        <c:tickLblPos val="nextTo"/>
        <c:crossAx val="2526789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noFill/>
            </a:ln>
          </c:spPr>
          <c:explosion val="2"/>
          <c:dPt>
            <c:idx val="0"/>
            <c:bubble3D val="0"/>
            <c:spPr>
              <a:solidFill>
                <a:srgbClr val="0DD6CC"/>
              </a:solidFill>
              <a:ln w="19050">
                <a:noFill/>
              </a:ln>
              <a:effectLst/>
            </c:spPr>
            <c:extLst>
              <c:ext xmlns:c16="http://schemas.microsoft.com/office/drawing/2014/chart" uri="{C3380CC4-5D6E-409C-BE32-E72D297353CC}">
                <c16:uniqueId val="{00000001-CA75-4DDB-9D3C-801C27A1D476}"/>
              </c:ext>
            </c:extLst>
          </c:dPt>
          <c:dPt>
            <c:idx val="1"/>
            <c:bubble3D val="0"/>
            <c:spPr>
              <a:solidFill>
                <a:schemeClr val="accent6"/>
              </a:solidFill>
              <a:ln w="19050">
                <a:noFill/>
              </a:ln>
              <a:effectLst/>
            </c:spPr>
            <c:extLst>
              <c:ext xmlns:c16="http://schemas.microsoft.com/office/drawing/2014/chart" uri="{C3380CC4-5D6E-409C-BE32-E72D297353CC}">
                <c16:uniqueId val="{00000003-CA75-4DDB-9D3C-801C27A1D476}"/>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CA75-4DDB-9D3C-801C27A1D476}"/>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CA75-4DDB-9D3C-801C27A1D47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0.45</c:v>
                </c:pt>
                <c:pt idx="1">
                  <c:v>0.55000000000000004</c:v>
                </c:pt>
              </c:numCache>
            </c:numRef>
          </c:val>
          <c:extLst>
            <c:ext xmlns:c16="http://schemas.microsoft.com/office/drawing/2014/chart" uri="{C3380CC4-5D6E-409C-BE32-E72D297353CC}">
              <c16:uniqueId val="{00000004-CA75-4DDB-9D3C-801C27A1D476}"/>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6208FC5-EC1E-2D46-8726-56F392329F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4CEC6E-5E60-E44C-BF19-8CEEB561DC82}" type="datetimeFigureOut">
              <a:rPr lang="en-US" smtClean="0">
                <a:latin typeface="Arial" panose="020B0604020202020204" pitchFamily="34" charset="0"/>
              </a:rPr>
              <a:t>8/11/22</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FCEE7C20-8939-D74A-8F3F-0BE9D1404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BA890C9D-86F7-C44E-B63C-1A24B2AC50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85DB73-7DEA-944A-B927-C11335879493}"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801453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DE02C328-E6D3-994D-AFE3-5CA2FFEAA7CE}" type="datetimeFigureOut">
              <a:rPr lang="en-US" smtClean="0"/>
              <a:pPr/>
              <a:t>8/11/22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78AB6C6C-32B3-554B-9FCA-3E20685A391A}" type="slidenum">
              <a:rPr lang="en-US" smtClean="0"/>
              <a:pPr/>
              <a:t>‹#›</a:t>
            </a:fld>
            <a:endParaRPr lang="en-US"/>
          </a:p>
        </p:txBody>
      </p:sp>
    </p:spTree>
    <p:extLst>
      <p:ext uri="{BB962C8B-B14F-4D97-AF65-F5344CB8AC3E}">
        <p14:creationId xmlns:p14="http://schemas.microsoft.com/office/powerpoint/2010/main" val="127865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cs typeface="Calibri"/>
              </a:rPr>
              <a:t> </a:t>
            </a:r>
          </a:p>
        </p:txBody>
      </p:sp>
      <p:sp>
        <p:nvSpPr>
          <p:cNvPr id="4" name="Slide Number Placeholder 3"/>
          <p:cNvSpPr>
            <a:spLocks noGrp="1"/>
          </p:cNvSpPr>
          <p:nvPr>
            <p:ph type="sldNum" sz="quarter" idx="5"/>
          </p:nvPr>
        </p:nvSpPr>
        <p:spPr/>
        <p:txBody>
          <a:bodyPr/>
          <a:lstStyle/>
          <a:p>
            <a:fld id="{E0E6B9CB-913C-454C-B9C7-4C2944ED6B13}" type="slidenum">
              <a:rPr lang="en-US" smtClean="0"/>
              <a:t>2</a:t>
            </a:fld>
            <a:endParaRPr lang="en-US"/>
          </a:p>
        </p:txBody>
      </p:sp>
    </p:spTree>
    <p:extLst>
      <p:ext uri="{BB962C8B-B14F-4D97-AF65-F5344CB8AC3E}">
        <p14:creationId xmlns:p14="http://schemas.microsoft.com/office/powerpoint/2010/main" val="1894253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BPC1 </a:t>
            </a:r>
          </a:p>
        </p:txBody>
      </p:sp>
      <p:sp>
        <p:nvSpPr>
          <p:cNvPr id="4" name="Slide Number Placeholder 3"/>
          <p:cNvSpPr>
            <a:spLocks noGrp="1"/>
          </p:cNvSpPr>
          <p:nvPr>
            <p:ph type="sldNum" sz="quarter" idx="5"/>
          </p:nvPr>
        </p:nvSpPr>
        <p:spPr/>
        <p:txBody>
          <a:bodyPr/>
          <a:lstStyle/>
          <a:p>
            <a:fld id="{78AB6C6C-32B3-554B-9FCA-3E20685A391A}" type="slidenum">
              <a:rPr lang="en-US" smtClean="0"/>
              <a:t>13</a:t>
            </a:fld>
            <a:endParaRPr lang="en-US"/>
          </a:p>
        </p:txBody>
      </p:sp>
    </p:spTree>
    <p:extLst>
      <p:ext uri="{BB962C8B-B14F-4D97-AF65-F5344CB8AC3E}">
        <p14:creationId xmlns:p14="http://schemas.microsoft.com/office/powerpoint/2010/main" val="3179742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BPC5</a:t>
            </a:r>
          </a:p>
        </p:txBody>
      </p:sp>
      <p:sp>
        <p:nvSpPr>
          <p:cNvPr id="4" name="Slide Number Placeholder 3"/>
          <p:cNvSpPr>
            <a:spLocks noGrp="1"/>
          </p:cNvSpPr>
          <p:nvPr>
            <p:ph type="sldNum" sz="quarter" idx="5"/>
          </p:nvPr>
        </p:nvSpPr>
        <p:spPr/>
        <p:txBody>
          <a:bodyPr/>
          <a:lstStyle/>
          <a:p>
            <a:fld id="{78AB6C6C-32B3-554B-9FCA-3E20685A391A}" type="slidenum">
              <a:rPr lang="en-US" smtClean="0"/>
              <a:pPr/>
              <a:t>14</a:t>
            </a:fld>
            <a:endParaRPr lang="en-US"/>
          </a:p>
        </p:txBody>
      </p:sp>
    </p:spTree>
    <p:extLst>
      <p:ext uri="{BB962C8B-B14F-4D97-AF65-F5344CB8AC3E}">
        <p14:creationId xmlns:p14="http://schemas.microsoft.com/office/powerpoint/2010/main" val="1116648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BPC 13 + 14 </a:t>
            </a:r>
          </a:p>
        </p:txBody>
      </p:sp>
      <p:sp>
        <p:nvSpPr>
          <p:cNvPr id="4" name="Slide Number Placeholder 3"/>
          <p:cNvSpPr>
            <a:spLocks noGrp="1"/>
          </p:cNvSpPr>
          <p:nvPr>
            <p:ph type="sldNum" sz="quarter" idx="5"/>
          </p:nvPr>
        </p:nvSpPr>
        <p:spPr/>
        <p:txBody>
          <a:bodyPr/>
          <a:lstStyle/>
          <a:p>
            <a:fld id="{78AB6C6C-32B3-554B-9FCA-3E20685A391A}" type="slidenum">
              <a:rPr lang="en-US" smtClean="0"/>
              <a:pPr/>
              <a:t>15</a:t>
            </a:fld>
            <a:endParaRPr lang="en-US"/>
          </a:p>
        </p:txBody>
      </p:sp>
    </p:spTree>
    <p:extLst>
      <p:ext uri="{BB962C8B-B14F-4D97-AF65-F5344CB8AC3E}">
        <p14:creationId xmlns:p14="http://schemas.microsoft.com/office/powerpoint/2010/main" val="504918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BPC3</a:t>
            </a:r>
          </a:p>
        </p:txBody>
      </p:sp>
      <p:sp>
        <p:nvSpPr>
          <p:cNvPr id="4" name="Slide Number Placeholder 3"/>
          <p:cNvSpPr>
            <a:spLocks noGrp="1"/>
          </p:cNvSpPr>
          <p:nvPr>
            <p:ph type="sldNum" sz="quarter" idx="5"/>
          </p:nvPr>
        </p:nvSpPr>
        <p:spPr/>
        <p:txBody>
          <a:bodyPr/>
          <a:lstStyle/>
          <a:p>
            <a:fld id="{78AB6C6C-32B3-554B-9FCA-3E20685A391A}" type="slidenum">
              <a:rPr lang="en-US" smtClean="0"/>
              <a:pPr/>
              <a:t>17</a:t>
            </a:fld>
            <a:endParaRPr lang="en-US"/>
          </a:p>
        </p:txBody>
      </p:sp>
    </p:spTree>
    <p:extLst>
      <p:ext uri="{BB962C8B-B14F-4D97-AF65-F5344CB8AC3E}">
        <p14:creationId xmlns:p14="http://schemas.microsoft.com/office/powerpoint/2010/main" val="3606495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BPC8</a:t>
            </a:r>
          </a:p>
        </p:txBody>
      </p:sp>
      <p:sp>
        <p:nvSpPr>
          <p:cNvPr id="4" name="Slide Number Placeholder 3"/>
          <p:cNvSpPr>
            <a:spLocks noGrp="1"/>
          </p:cNvSpPr>
          <p:nvPr>
            <p:ph type="sldNum" sz="quarter" idx="5"/>
          </p:nvPr>
        </p:nvSpPr>
        <p:spPr/>
        <p:txBody>
          <a:bodyPr/>
          <a:lstStyle/>
          <a:p>
            <a:fld id="{78AB6C6C-32B3-554B-9FCA-3E20685A391A}" type="slidenum">
              <a:rPr lang="en-US" smtClean="0"/>
              <a:pPr/>
              <a:t>18</a:t>
            </a:fld>
            <a:endParaRPr lang="en-US"/>
          </a:p>
        </p:txBody>
      </p:sp>
    </p:spTree>
    <p:extLst>
      <p:ext uri="{BB962C8B-B14F-4D97-AF65-F5344CB8AC3E}">
        <p14:creationId xmlns:p14="http://schemas.microsoft.com/office/powerpoint/2010/main" val="3106578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BPC10</a:t>
            </a:r>
          </a:p>
        </p:txBody>
      </p:sp>
      <p:sp>
        <p:nvSpPr>
          <p:cNvPr id="4" name="Slide Number Placeholder 3"/>
          <p:cNvSpPr>
            <a:spLocks noGrp="1"/>
          </p:cNvSpPr>
          <p:nvPr>
            <p:ph type="sldNum" sz="quarter" idx="5"/>
          </p:nvPr>
        </p:nvSpPr>
        <p:spPr/>
        <p:txBody>
          <a:bodyPr/>
          <a:lstStyle/>
          <a:p>
            <a:fld id="{78AB6C6C-32B3-554B-9FCA-3E20685A391A}" type="slidenum">
              <a:rPr lang="en-US" smtClean="0"/>
              <a:pPr/>
              <a:t>20</a:t>
            </a:fld>
            <a:endParaRPr lang="en-US"/>
          </a:p>
        </p:txBody>
      </p:sp>
    </p:spTree>
    <p:extLst>
      <p:ext uri="{BB962C8B-B14F-4D97-AF65-F5344CB8AC3E}">
        <p14:creationId xmlns:p14="http://schemas.microsoft.com/office/powerpoint/2010/main" val="2852743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BPC15</a:t>
            </a:r>
          </a:p>
        </p:txBody>
      </p:sp>
      <p:sp>
        <p:nvSpPr>
          <p:cNvPr id="4" name="Slide Number Placeholder 3"/>
          <p:cNvSpPr>
            <a:spLocks noGrp="1"/>
          </p:cNvSpPr>
          <p:nvPr>
            <p:ph type="sldNum" sz="quarter" idx="5"/>
          </p:nvPr>
        </p:nvSpPr>
        <p:spPr/>
        <p:txBody>
          <a:bodyPr/>
          <a:lstStyle/>
          <a:p>
            <a:fld id="{78AB6C6C-32B3-554B-9FCA-3E20685A391A}" type="slidenum">
              <a:rPr lang="en-US" smtClean="0"/>
              <a:pPr/>
              <a:t>21</a:t>
            </a:fld>
            <a:endParaRPr lang="en-US"/>
          </a:p>
        </p:txBody>
      </p:sp>
    </p:spTree>
    <p:extLst>
      <p:ext uri="{BB962C8B-B14F-4D97-AF65-F5344CB8AC3E}">
        <p14:creationId xmlns:p14="http://schemas.microsoft.com/office/powerpoint/2010/main" val="551690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BPC16</a:t>
            </a:r>
          </a:p>
        </p:txBody>
      </p:sp>
      <p:sp>
        <p:nvSpPr>
          <p:cNvPr id="4" name="Slide Number Placeholder 3"/>
          <p:cNvSpPr>
            <a:spLocks noGrp="1"/>
          </p:cNvSpPr>
          <p:nvPr>
            <p:ph type="sldNum" sz="quarter" idx="5"/>
          </p:nvPr>
        </p:nvSpPr>
        <p:spPr/>
        <p:txBody>
          <a:bodyPr/>
          <a:lstStyle/>
          <a:p>
            <a:fld id="{78AB6C6C-32B3-554B-9FCA-3E20685A391A}" type="slidenum">
              <a:rPr lang="en-US" smtClean="0"/>
              <a:t>22</a:t>
            </a:fld>
            <a:endParaRPr lang="en-US"/>
          </a:p>
        </p:txBody>
      </p:sp>
    </p:spTree>
    <p:extLst>
      <p:ext uri="{BB962C8B-B14F-4D97-AF65-F5344CB8AC3E}">
        <p14:creationId xmlns:p14="http://schemas.microsoft.com/office/powerpoint/2010/main" val="776249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BPC 21 + 22</a:t>
            </a:r>
          </a:p>
        </p:txBody>
      </p:sp>
      <p:sp>
        <p:nvSpPr>
          <p:cNvPr id="4" name="Slide Number Placeholder 3"/>
          <p:cNvSpPr>
            <a:spLocks noGrp="1"/>
          </p:cNvSpPr>
          <p:nvPr>
            <p:ph type="sldNum" sz="quarter" idx="5"/>
          </p:nvPr>
        </p:nvSpPr>
        <p:spPr/>
        <p:txBody>
          <a:bodyPr/>
          <a:lstStyle/>
          <a:p>
            <a:fld id="{78AB6C6C-32B3-554B-9FCA-3E20685A391A}" type="slidenum">
              <a:rPr lang="en-US" smtClean="0"/>
              <a:pPr/>
              <a:t>23</a:t>
            </a:fld>
            <a:endParaRPr lang="en-US"/>
          </a:p>
        </p:txBody>
      </p:sp>
    </p:spTree>
    <p:extLst>
      <p:ext uri="{BB962C8B-B14F-4D97-AF65-F5344CB8AC3E}">
        <p14:creationId xmlns:p14="http://schemas.microsoft.com/office/powerpoint/2010/main" val="2492571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BPC19</a:t>
            </a:r>
          </a:p>
        </p:txBody>
      </p:sp>
      <p:sp>
        <p:nvSpPr>
          <p:cNvPr id="4" name="Slide Number Placeholder 3"/>
          <p:cNvSpPr>
            <a:spLocks noGrp="1"/>
          </p:cNvSpPr>
          <p:nvPr>
            <p:ph type="sldNum" sz="quarter" idx="5"/>
          </p:nvPr>
        </p:nvSpPr>
        <p:spPr/>
        <p:txBody>
          <a:bodyPr/>
          <a:lstStyle/>
          <a:p>
            <a:fld id="{78AB6C6C-32B3-554B-9FCA-3E20685A391A}" type="slidenum">
              <a:rPr lang="en-US" smtClean="0"/>
              <a:pPr/>
              <a:t>25</a:t>
            </a:fld>
            <a:endParaRPr lang="en-US"/>
          </a:p>
        </p:txBody>
      </p:sp>
    </p:spTree>
    <p:extLst>
      <p:ext uri="{BB962C8B-B14F-4D97-AF65-F5344CB8AC3E}">
        <p14:creationId xmlns:p14="http://schemas.microsoft.com/office/powerpoint/2010/main" val="850559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cs typeface="Calibri"/>
              </a:rPr>
              <a:t> </a:t>
            </a:r>
          </a:p>
        </p:txBody>
      </p:sp>
      <p:sp>
        <p:nvSpPr>
          <p:cNvPr id="4" name="Slide Number Placeholder 3"/>
          <p:cNvSpPr>
            <a:spLocks noGrp="1"/>
          </p:cNvSpPr>
          <p:nvPr>
            <p:ph type="sldNum" sz="quarter" idx="5"/>
          </p:nvPr>
        </p:nvSpPr>
        <p:spPr/>
        <p:txBody>
          <a:bodyPr/>
          <a:lstStyle/>
          <a:p>
            <a:fld id="{E0E6B9CB-913C-454C-B9C7-4C2944ED6B13}" type="slidenum">
              <a:rPr lang="en-US" smtClean="0"/>
              <a:t>3</a:t>
            </a:fld>
            <a:endParaRPr lang="en-US"/>
          </a:p>
        </p:txBody>
      </p:sp>
    </p:spTree>
    <p:extLst>
      <p:ext uri="{BB962C8B-B14F-4D97-AF65-F5344CB8AC3E}">
        <p14:creationId xmlns:p14="http://schemas.microsoft.com/office/powerpoint/2010/main" val="1894253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BPC26 </a:t>
            </a:r>
          </a:p>
        </p:txBody>
      </p:sp>
      <p:sp>
        <p:nvSpPr>
          <p:cNvPr id="4" name="Slide Number Placeholder 3"/>
          <p:cNvSpPr>
            <a:spLocks noGrp="1"/>
          </p:cNvSpPr>
          <p:nvPr>
            <p:ph type="sldNum" sz="quarter" idx="5"/>
          </p:nvPr>
        </p:nvSpPr>
        <p:spPr/>
        <p:txBody>
          <a:bodyPr/>
          <a:lstStyle/>
          <a:p>
            <a:fld id="{78AB6C6C-32B3-554B-9FCA-3E20685A391A}" type="slidenum">
              <a:rPr lang="en-US" smtClean="0"/>
              <a:pPr/>
              <a:t>27</a:t>
            </a:fld>
            <a:endParaRPr lang="en-US"/>
          </a:p>
        </p:txBody>
      </p:sp>
    </p:spTree>
    <p:extLst>
      <p:ext uri="{BB962C8B-B14F-4D97-AF65-F5344CB8AC3E}">
        <p14:creationId xmlns:p14="http://schemas.microsoft.com/office/powerpoint/2010/main" val="3509247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B6C6C-32B3-554B-9FCA-3E20685A391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3199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2D47B-029E-A040-81C2-5C0B0C23B28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6870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B6C6C-32B3-554B-9FCA-3E20685A391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0785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BPCdem8 + BPC4 </a:t>
            </a:r>
          </a:p>
          <a:p>
            <a:endParaRPr lang="en-US"/>
          </a:p>
        </p:txBody>
      </p:sp>
      <p:sp>
        <p:nvSpPr>
          <p:cNvPr id="4" name="Slide Number Placeholder 3"/>
          <p:cNvSpPr>
            <a:spLocks noGrp="1"/>
          </p:cNvSpPr>
          <p:nvPr>
            <p:ph type="sldNum" sz="quarter" idx="5"/>
          </p:nvPr>
        </p:nvSpPr>
        <p:spPr/>
        <p:txBody>
          <a:bodyPr/>
          <a:lstStyle/>
          <a:p>
            <a:fld id="{78AB6C6C-32B3-554B-9FCA-3E20685A391A}" type="slidenum">
              <a:rPr lang="en-US" smtClean="0"/>
              <a:pPr/>
              <a:t>8</a:t>
            </a:fld>
            <a:endParaRPr lang="en-US"/>
          </a:p>
        </p:txBody>
      </p:sp>
    </p:spTree>
    <p:extLst>
      <p:ext uri="{BB962C8B-B14F-4D97-AF65-F5344CB8AC3E}">
        <p14:creationId xmlns:p14="http://schemas.microsoft.com/office/powerpoint/2010/main" val="1480635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BPC6</a:t>
            </a:r>
          </a:p>
        </p:txBody>
      </p:sp>
      <p:sp>
        <p:nvSpPr>
          <p:cNvPr id="4" name="Slide Number Placeholder 3"/>
          <p:cNvSpPr>
            <a:spLocks noGrp="1"/>
          </p:cNvSpPr>
          <p:nvPr>
            <p:ph type="sldNum" sz="quarter" idx="5"/>
          </p:nvPr>
        </p:nvSpPr>
        <p:spPr/>
        <p:txBody>
          <a:bodyPr/>
          <a:lstStyle/>
          <a:p>
            <a:fld id="{78AB6C6C-32B3-554B-9FCA-3E20685A391A}" type="slidenum">
              <a:rPr lang="en-US" smtClean="0"/>
              <a:pPr/>
              <a:t>9</a:t>
            </a:fld>
            <a:endParaRPr lang="en-US"/>
          </a:p>
        </p:txBody>
      </p:sp>
    </p:spTree>
    <p:extLst>
      <p:ext uri="{BB962C8B-B14F-4D97-AF65-F5344CB8AC3E}">
        <p14:creationId xmlns:p14="http://schemas.microsoft.com/office/powerpoint/2010/main" val="4221733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BPC12</a:t>
            </a:r>
          </a:p>
        </p:txBody>
      </p:sp>
      <p:sp>
        <p:nvSpPr>
          <p:cNvPr id="4" name="Slide Number Placeholder 3"/>
          <p:cNvSpPr>
            <a:spLocks noGrp="1"/>
          </p:cNvSpPr>
          <p:nvPr>
            <p:ph type="sldNum" sz="quarter" idx="5"/>
          </p:nvPr>
        </p:nvSpPr>
        <p:spPr/>
        <p:txBody>
          <a:bodyPr/>
          <a:lstStyle/>
          <a:p>
            <a:fld id="{78AB6C6C-32B3-554B-9FCA-3E20685A391A}" type="slidenum">
              <a:rPr lang="en-US" smtClean="0"/>
              <a:t>10</a:t>
            </a:fld>
            <a:endParaRPr lang="en-US"/>
          </a:p>
        </p:txBody>
      </p:sp>
    </p:spTree>
    <p:extLst>
      <p:ext uri="{BB962C8B-B14F-4D97-AF65-F5344CB8AC3E}">
        <p14:creationId xmlns:p14="http://schemas.microsoft.com/office/powerpoint/2010/main" val="3674011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BPC5</a:t>
            </a:r>
          </a:p>
        </p:txBody>
      </p:sp>
      <p:sp>
        <p:nvSpPr>
          <p:cNvPr id="4" name="Slide Number Placeholder 3"/>
          <p:cNvSpPr>
            <a:spLocks noGrp="1"/>
          </p:cNvSpPr>
          <p:nvPr>
            <p:ph type="sldNum" sz="quarter" idx="5"/>
          </p:nvPr>
        </p:nvSpPr>
        <p:spPr/>
        <p:txBody>
          <a:bodyPr/>
          <a:lstStyle/>
          <a:p>
            <a:fld id="{78AB6C6C-32B3-554B-9FCA-3E20685A391A}" type="slidenum">
              <a:rPr lang="en-US" smtClean="0"/>
              <a:pPr/>
              <a:t>11</a:t>
            </a:fld>
            <a:endParaRPr lang="en-US"/>
          </a:p>
        </p:txBody>
      </p:sp>
    </p:spTree>
    <p:extLst>
      <p:ext uri="{BB962C8B-B14F-4D97-AF65-F5344CB8AC3E}">
        <p14:creationId xmlns:p14="http://schemas.microsoft.com/office/powerpoint/2010/main" val="5150079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18.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Blank Optio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62E18C-A0F7-E344-BCDE-D6E07AA4723F}"/>
              </a:ext>
            </a:extLst>
          </p:cNvPr>
          <p:cNvPicPr>
            <a:picLocks noChangeAspect="1"/>
          </p:cNvPicPr>
          <p:nvPr userDrawn="1"/>
        </p:nvPicPr>
        <p:blipFill>
          <a:blip r:embed="rId2"/>
          <a:srcRect/>
          <a:stretch/>
        </p:blipFill>
        <p:spPr>
          <a:xfrm>
            <a:off x="0" y="0"/>
            <a:ext cx="12192000" cy="6858000"/>
          </a:xfrm>
          <a:prstGeom prst="rect">
            <a:avLst/>
          </a:prstGeom>
        </p:spPr>
      </p:pic>
      <p:sp>
        <p:nvSpPr>
          <p:cNvPr id="19" name="Text Placeholder 16">
            <a:extLst>
              <a:ext uri="{FF2B5EF4-FFF2-40B4-BE49-F238E27FC236}">
                <a16:creationId xmlns:a16="http://schemas.microsoft.com/office/drawing/2014/main" id="{169528A1-DE1A-F948-B4F8-4B05F045391E}"/>
              </a:ext>
            </a:extLst>
          </p:cNvPr>
          <p:cNvSpPr>
            <a:spLocks noGrp="1"/>
          </p:cNvSpPr>
          <p:nvPr>
            <p:ph type="body" sz="quarter" idx="11" hasCustomPrompt="1"/>
          </p:nvPr>
        </p:nvSpPr>
        <p:spPr>
          <a:xfrm>
            <a:off x="6096001" y="5017733"/>
            <a:ext cx="2123439" cy="471133"/>
          </a:xfrm>
          <a:solidFill>
            <a:schemeClr val="tx1"/>
          </a:solidFill>
        </p:spPr>
        <p:txBody>
          <a:bodyPr lIns="0" tIns="0" rIns="0" bIns="0" anchor="ctr">
            <a:noAutofit/>
          </a:bodyPr>
          <a:lstStyle>
            <a:lvl1pPr algn="ctr">
              <a:defRPr sz="1000" b="1" i="0" cap="all" spc="300" baseline="0">
                <a:solidFill>
                  <a:schemeClr val="bg1"/>
                </a:solidFill>
                <a:latin typeface="Arial" panose="020B0604020202020204" pitchFamily="34" charset="0"/>
              </a:defRPr>
            </a:lvl1pPr>
          </a:lstStyle>
          <a:p>
            <a:pPr lvl="0"/>
            <a:r>
              <a:rPr lang="en-US" cap="all" spc="250" baseline="0"/>
              <a:t>Date</a:t>
            </a:r>
            <a:endParaRPr lang="en-US"/>
          </a:p>
        </p:txBody>
      </p:sp>
      <p:pic>
        <p:nvPicPr>
          <p:cNvPr id="16" name="Picture 15">
            <a:extLst>
              <a:ext uri="{FF2B5EF4-FFF2-40B4-BE49-F238E27FC236}">
                <a16:creationId xmlns:a16="http://schemas.microsoft.com/office/drawing/2014/main" id="{40CE7C3C-2396-4F40-B53B-5B923084B59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58437" y="635398"/>
            <a:ext cx="2920176" cy="226141"/>
          </a:xfrm>
          <a:prstGeom prst="rect">
            <a:avLst/>
          </a:prstGeom>
        </p:spPr>
      </p:pic>
      <p:sp>
        <p:nvSpPr>
          <p:cNvPr id="18" name="Text Placeholder 16">
            <a:extLst>
              <a:ext uri="{FF2B5EF4-FFF2-40B4-BE49-F238E27FC236}">
                <a16:creationId xmlns:a16="http://schemas.microsoft.com/office/drawing/2014/main" id="{4F2F2F45-1569-0544-AA07-13016B92F201}"/>
              </a:ext>
            </a:extLst>
          </p:cNvPr>
          <p:cNvSpPr>
            <a:spLocks noGrp="1"/>
          </p:cNvSpPr>
          <p:nvPr>
            <p:ph type="body" sz="quarter" idx="12" hasCustomPrompt="1"/>
          </p:nvPr>
        </p:nvSpPr>
        <p:spPr>
          <a:xfrm>
            <a:off x="6096000" y="2102345"/>
            <a:ext cx="5172176" cy="1453655"/>
          </a:xfrm>
        </p:spPr>
        <p:txBody>
          <a:bodyPr lIns="0" tIns="0" rIns="0" bIns="0" anchor="ctr" anchorCtr="0">
            <a:noAutofit/>
          </a:bodyPr>
          <a:lstStyle>
            <a:lvl1pPr algn="l">
              <a:lnSpc>
                <a:spcPct val="100000"/>
              </a:lnSpc>
              <a:spcBef>
                <a:spcPts val="0"/>
              </a:spcBef>
              <a:defRPr sz="4800" b="0" i="0" cap="all" spc="150" baseline="0">
                <a:solidFill>
                  <a:schemeClr val="accent1"/>
                </a:solidFill>
                <a:latin typeface="Arial" panose="020B0604020202020204" pitchFamily="34" charset="0"/>
              </a:defRPr>
            </a:lvl1pPr>
          </a:lstStyle>
          <a:p>
            <a:pPr lvl="0"/>
            <a:r>
              <a:rPr lang="en-US"/>
              <a:t>default blank cover</a:t>
            </a:r>
          </a:p>
        </p:txBody>
      </p:sp>
      <p:sp>
        <p:nvSpPr>
          <p:cNvPr id="20" name="Subtitle 2">
            <a:extLst>
              <a:ext uri="{FF2B5EF4-FFF2-40B4-BE49-F238E27FC236}">
                <a16:creationId xmlns:a16="http://schemas.microsoft.com/office/drawing/2014/main" id="{2203F18A-6D16-6D4D-A9F3-A8943CB85EBD}"/>
              </a:ext>
            </a:extLst>
          </p:cNvPr>
          <p:cNvSpPr>
            <a:spLocks noGrp="1"/>
          </p:cNvSpPr>
          <p:nvPr>
            <p:ph type="subTitle" idx="1" hasCustomPrompt="1"/>
          </p:nvPr>
        </p:nvSpPr>
        <p:spPr>
          <a:xfrm>
            <a:off x="6104829" y="3913093"/>
            <a:ext cx="5163347" cy="682055"/>
          </a:xfrm>
        </p:spPr>
        <p:txBody>
          <a:bodyPr lIns="0" tIns="0" rIns="0" bIns="0" anchor="t" anchorCtr="0">
            <a:normAutofit/>
          </a:bodyPr>
          <a:lstStyle>
            <a:lvl1pPr marL="0" indent="0" algn="l">
              <a:lnSpc>
                <a:spcPct val="100000"/>
              </a:lnSpc>
              <a:buNone/>
              <a:defRPr sz="1800" b="0" i="0" cap="none" spc="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5275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lone Statement">
    <p:spTree>
      <p:nvGrpSpPr>
        <p:cNvPr id="1" name=""/>
        <p:cNvGrpSpPr/>
        <p:nvPr/>
      </p:nvGrpSpPr>
      <p:grpSpPr>
        <a:xfrm>
          <a:off x="0" y="0"/>
          <a:ext cx="0" cy="0"/>
          <a:chOff x="0" y="0"/>
          <a:chExt cx="0" cy="0"/>
        </a:xfrm>
      </p:grpSpPr>
      <p:pic>
        <p:nvPicPr>
          <p:cNvPr id="3" name="Picture 2" descr="A close up of a light&#10;&#10;Description automatically generated">
            <a:extLst>
              <a:ext uri="{FF2B5EF4-FFF2-40B4-BE49-F238E27FC236}">
                <a16:creationId xmlns:a16="http://schemas.microsoft.com/office/drawing/2014/main" id="{231FC1DF-483C-9641-9DD6-90F571D4A86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A6EE7145-446C-CD40-BB94-E256D1002616}"/>
              </a:ext>
            </a:extLst>
          </p:cNvPr>
          <p:cNvSpPr>
            <a:spLocks noGrp="1"/>
          </p:cNvSpPr>
          <p:nvPr>
            <p:ph type="body" sz="quarter" idx="10" hasCustomPrompt="1"/>
          </p:nvPr>
        </p:nvSpPr>
        <p:spPr>
          <a:xfrm>
            <a:off x="2044700" y="1988013"/>
            <a:ext cx="8102600" cy="3024861"/>
          </a:xfrm>
        </p:spPr>
        <p:txBody>
          <a:bodyPr anchor="ctr">
            <a:normAutofit/>
          </a:bodyPr>
          <a:lstStyle>
            <a:lvl1pPr algn="ctr">
              <a:lnSpc>
                <a:spcPct val="120000"/>
              </a:lnSpc>
              <a:defRPr sz="3200" b="0" i="0" cap="all" spc="150" baseline="0">
                <a:solidFill>
                  <a:schemeClr val="bg1"/>
                </a:solidFill>
                <a:latin typeface="Arial" panose="020B0604020202020204" pitchFamily="34" charset="0"/>
              </a:defRPr>
            </a:lvl1pPr>
          </a:lstStyle>
          <a:p>
            <a:pPr lvl="0"/>
            <a:r>
              <a:rPr lang="en-US"/>
              <a:t>CLICK TO EDIT MASTER TEXT STYLE</a:t>
            </a:r>
          </a:p>
        </p:txBody>
      </p:sp>
      <p:sp>
        <p:nvSpPr>
          <p:cNvPr id="12" name="object 7">
            <a:extLst>
              <a:ext uri="{FF2B5EF4-FFF2-40B4-BE49-F238E27FC236}">
                <a16:creationId xmlns:a16="http://schemas.microsoft.com/office/drawing/2014/main" id="{56195864-DB5A-5149-8E28-9585423BC841}"/>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rgbClr val="FFFFFF"/>
            </a:solidFill>
          </a:ln>
        </p:spPr>
        <p:txBody>
          <a:bodyPr wrap="square" lIns="0" tIns="0" rIns="0" bIns="0" rtlCol="0"/>
          <a:lstStyle/>
          <a:p>
            <a:endParaRPr b="0" i="0">
              <a:latin typeface="Arial" panose="020B0604020202020204" pitchFamily="34" charset="0"/>
            </a:endParaRPr>
          </a:p>
        </p:txBody>
      </p:sp>
      <p:pic>
        <p:nvPicPr>
          <p:cNvPr id="7" name="Picture 6">
            <a:extLst>
              <a:ext uri="{FF2B5EF4-FFF2-40B4-BE49-F238E27FC236}">
                <a16:creationId xmlns:a16="http://schemas.microsoft.com/office/drawing/2014/main" id="{C4470F61-B6D4-394C-9309-0F264A56CB2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946457" y="5943595"/>
            <a:ext cx="299085" cy="231791"/>
          </a:xfrm>
          <a:prstGeom prst="rect">
            <a:avLst/>
          </a:prstGeom>
        </p:spPr>
      </p:pic>
      <p:sp>
        <p:nvSpPr>
          <p:cNvPr id="13" name="Text Placeholder 16">
            <a:extLst>
              <a:ext uri="{FF2B5EF4-FFF2-40B4-BE49-F238E27FC236}">
                <a16:creationId xmlns:a16="http://schemas.microsoft.com/office/drawing/2014/main" id="{B061AF8B-27F2-014D-A84A-C162B2AAAD35}"/>
              </a:ext>
            </a:extLst>
          </p:cNvPr>
          <p:cNvSpPr>
            <a:spLocks noGrp="1"/>
          </p:cNvSpPr>
          <p:nvPr>
            <p:ph type="body" sz="quarter" idx="12" hasCustomPrompt="1"/>
          </p:nvPr>
        </p:nvSpPr>
        <p:spPr>
          <a:xfrm>
            <a:off x="3523029" y="1097114"/>
            <a:ext cx="5145942" cy="176493"/>
          </a:xfrm>
        </p:spPr>
        <p:txBody>
          <a:bodyPr lIns="0" tIns="0" rIns="0" bIns="0" anchor="ctr">
            <a:noAutofit/>
          </a:bodyPr>
          <a:lstStyle>
            <a:lvl1pPr algn="ctr">
              <a:defRPr sz="1050" b="1" i="0" cap="all" spc="150" baseline="0">
                <a:solidFill>
                  <a:schemeClr val="accent1"/>
                </a:solidFill>
                <a:latin typeface="Arial" panose="020B0604020202020204" pitchFamily="34" charset="0"/>
              </a:defRPr>
            </a:lvl1pPr>
          </a:lstStyle>
          <a:p>
            <a:pPr lvl="0"/>
            <a:r>
              <a:rPr lang="en-US" cap="all" spc="250" baseline="0"/>
              <a:t>Optional Subtitle</a:t>
            </a:r>
            <a:endParaRPr lang="en-US"/>
          </a:p>
        </p:txBody>
      </p:sp>
    </p:spTree>
    <p:extLst>
      <p:ext uri="{BB962C8B-B14F-4D97-AF65-F5344CB8AC3E}">
        <p14:creationId xmlns:p14="http://schemas.microsoft.com/office/powerpoint/2010/main" val="28414171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About">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FD47BB-A096-0743-9CCF-8A9EC66D457C}"/>
              </a:ext>
            </a:extLst>
          </p:cNvPr>
          <p:cNvSpPr>
            <a:spLocks noGrp="1"/>
          </p:cNvSpPr>
          <p:nvPr>
            <p:ph type="body" sz="quarter" idx="10"/>
          </p:nvPr>
        </p:nvSpPr>
        <p:spPr>
          <a:xfrm>
            <a:off x="5181600" y="3014133"/>
            <a:ext cx="5915025" cy="2584979"/>
          </a:xfrm>
        </p:spPr>
        <p:txBody>
          <a:bodyPr>
            <a:normAutofit/>
          </a:bodyPr>
          <a:lstStyle>
            <a:lvl1pPr>
              <a:lnSpc>
                <a:spcPct val="150000"/>
              </a:lnSpc>
              <a:spcBef>
                <a:spcPts val="0"/>
              </a:spcBef>
              <a:spcAft>
                <a:spcPts val="1200"/>
              </a:spcAft>
              <a:defRPr sz="2400" b="0" i="0"/>
            </a:lvl1pPr>
          </a:lstStyle>
          <a:p>
            <a:pPr lvl="0"/>
            <a:r>
              <a:rPr lang="en-US"/>
              <a:t>Click to edit Master text styles</a:t>
            </a:r>
          </a:p>
        </p:txBody>
      </p:sp>
      <p:sp>
        <p:nvSpPr>
          <p:cNvPr id="4" name="Text Placeholder 3">
            <a:extLst>
              <a:ext uri="{FF2B5EF4-FFF2-40B4-BE49-F238E27FC236}">
                <a16:creationId xmlns:a16="http://schemas.microsoft.com/office/drawing/2014/main" id="{63DB6ABA-0172-A940-91F5-0AB4375AC1F3}"/>
              </a:ext>
            </a:extLst>
          </p:cNvPr>
          <p:cNvSpPr>
            <a:spLocks noGrp="1"/>
          </p:cNvSpPr>
          <p:nvPr>
            <p:ph type="body" sz="quarter" idx="11" hasCustomPrompt="1"/>
          </p:nvPr>
        </p:nvSpPr>
        <p:spPr>
          <a:xfrm>
            <a:off x="5181600" y="1219201"/>
            <a:ext cx="5915025" cy="1671108"/>
          </a:xfrm>
        </p:spPr>
        <p:txBody>
          <a:bodyPr anchor="b">
            <a:normAutofit/>
          </a:bodyPr>
          <a:lstStyle>
            <a:lvl1pPr>
              <a:defRPr sz="10000" b="0" i="0" baseline="0">
                <a:solidFill>
                  <a:schemeClr val="bg1"/>
                </a:solidFill>
              </a:defRPr>
            </a:lvl1pPr>
          </a:lstStyle>
          <a:p>
            <a:pPr lvl="0"/>
            <a:r>
              <a:rPr lang="en-US"/>
              <a:t>90%</a:t>
            </a:r>
          </a:p>
        </p:txBody>
      </p:sp>
      <p:sp>
        <p:nvSpPr>
          <p:cNvPr id="5" name="Rectangle 4">
            <a:extLst>
              <a:ext uri="{FF2B5EF4-FFF2-40B4-BE49-F238E27FC236}">
                <a16:creationId xmlns:a16="http://schemas.microsoft.com/office/drawing/2014/main" id="{5AFBDD49-EA80-514F-B45C-8173C0B8E35B}"/>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TextBox 5">
            <a:extLst>
              <a:ext uri="{FF2B5EF4-FFF2-40B4-BE49-F238E27FC236}">
                <a16:creationId xmlns:a16="http://schemas.microsoft.com/office/drawing/2014/main" id="{6B5C4DA4-3A79-6B49-8031-A26D8A12B941}"/>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cxnSp>
        <p:nvCxnSpPr>
          <p:cNvPr id="7" name="Straight Connector 6">
            <a:extLst>
              <a:ext uri="{FF2B5EF4-FFF2-40B4-BE49-F238E27FC236}">
                <a16:creationId xmlns:a16="http://schemas.microsoft.com/office/drawing/2014/main" id="{BA94030A-0AB9-794D-80BD-2275182C0536}"/>
              </a:ext>
            </a:extLst>
          </p:cNvPr>
          <p:cNvCxnSpPr>
            <a:cxnSpLocks/>
          </p:cNvCxnSpPr>
          <p:nvPr userDrawn="1"/>
        </p:nvCxnSpPr>
        <p:spPr>
          <a:xfrm>
            <a:off x="4190036" y="998317"/>
            <a:ext cx="0" cy="4861366"/>
          </a:xfrm>
          <a:prstGeom prst="line">
            <a:avLst/>
          </a:prstGeom>
          <a:ln>
            <a:solidFill>
              <a:srgbClr val="179A94"/>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D57A8514-903B-6A49-84B6-853EBB6DD8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0590" y="3130686"/>
            <a:ext cx="596629" cy="596629"/>
          </a:xfrm>
          <a:prstGeom prst="rect">
            <a:avLst/>
          </a:prstGeom>
        </p:spPr>
      </p:pic>
    </p:spTree>
    <p:extLst>
      <p:ext uri="{BB962C8B-B14F-4D97-AF65-F5344CB8AC3E}">
        <p14:creationId xmlns:p14="http://schemas.microsoft.com/office/powerpoint/2010/main" val="28538636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About">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FD47BB-A096-0743-9CCF-8A9EC66D457C}"/>
              </a:ext>
            </a:extLst>
          </p:cNvPr>
          <p:cNvSpPr>
            <a:spLocks noGrp="1"/>
          </p:cNvSpPr>
          <p:nvPr>
            <p:ph type="body" sz="quarter" idx="10"/>
          </p:nvPr>
        </p:nvSpPr>
        <p:spPr>
          <a:xfrm>
            <a:off x="1315656" y="3083581"/>
            <a:ext cx="3846653" cy="2584979"/>
          </a:xfrm>
        </p:spPr>
        <p:txBody>
          <a:bodyPr/>
          <a:lstStyle>
            <a:lvl1pPr>
              <a:lnSpc>
                <a:spcPct val="150000"/>
              </a:lnSpc>
              <a:spcBef>
                <a:spcPts val="0"/>
              </a:spcBef>
              <a:spcAft>
                <a:spcPts val="1200"/>
              </a:spcAft>
              <a:defRPr b="0" i="0"/>
            </a:lvl1pPr>
          </a:lstStyle>
          <a:p>
            <a:pPr lvl="0"/>
            <a:r>
              <a:rPr lang="en-US"/>
              <a:t>Click to edit Master text styles</a:t>
            </a:r>
          </a:p>
        </p:txBody>
      </p:sp>
      <p:sp>
        <p:nvSpPr>
          <p:cNvPr id="4" name="Text Placeholder 3">
            <a:extLst>
              <a:ext uri="{FF2B5EF4-FFF2-40B4-BE49-F238E27FC236}">
                <a16:creationId xmlns:a16="http://schemas.microsoft.com/office/drawing/2014/main" id="{63DB6ABA-0172-A940-91F5-0AB4375AC1F3}"/>
              </a:ext>
            </a:extLst>
          </p:cNvPr>
          <p:cNvSpPr>
            <a:spLocks noGrp="1"/>
          </p:cNvSpPr>
          <p:nvPr>
            <p:ph type="body" sz="quarter" idx="11" hasCustomPrompt="1"/>
          </p:nvPr>
        </p:nvSpPr>
        <p:spPr>
          <a:xfrm>
            <a:off x="1315656" y="1288649"/>
            <a:ext cx="3846653" cy="1671108"/>
          </a:xfrm>
        </p:spPr>
        <p:txBody>
          <a:bodyPr anchor="b">
            <a:normAutofit/>
          </a:bodyPr>
          <a:lstStyle>
            <a:lvl1pPr>
              <a:defRPr sz="10000" b="0" i="0" baseline="0">
                <a:solidFill>
                  <a:schemeClr val="bg1"/>
                </a:solidFill>
              </a:defRPr>
            </a:lvl1pPr>
          </a:lstStyle>
          <a:p>
            <a:pPr lvl="0"/>
            <a:r>
              <a:rPr lang="en-US"/>
              <a:t>90%</a:t>
            </a:r>
          </a:p>
        </p:txBody>
      </p:sp>
      <p:sp>
        <p:nvSpPr>
          <p:cNvPr id="5" name="Rectangle 4">
            <a:extLst>
              <a:ext uri="{FF2B5EF4-FFF2-40B4-BE49-F238E27FC236}">
                <a16:creationId xmlns:a16="http://schemas.microsoft.com/office/drawing/2014/main" id="{5AFBDD49-EA80-514F-B45C-8173C0B8E35B}"/>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TextBox 5">
            <a:extLst>
              <a:ext uri="{FF2B5EF4-FFF2-40B4-BE49-F238E27FC236}">
                <a16:creationId xmlns:a16="http://schemas.microsoft.com/office/drawing/2014/main" id="{6B5C4DA4-3A79-6B49-8031-A26D8A12B941}"/>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
        <p:nvSpPr>
          <p:cNvPr id="7" name="Text Placeholder 2">
            <a:extLst>
              <a:ext uri="{FF2B5EF4-FFF2-40B4-BE49-F238E27FC236}">
                <a16:creationId xmlns:a16="http://schemas.microsoft.com/office/drawing/2014/main" id="{A06EBAAD-75F5-E34F-B000-C591E98D8812}"/>
              </a:ext>
            </a:extLst>
          </p:cNvPr>
          <p:cNvSpPr>
            <a:spLocks noGrp="1"/>
          </p:cNvSpPr>
          <p:nvPr>
            <p:ph type="body" sz="quarter" idx="12"/>
          </p:nvPr>
        </p:nvSpPr>
        <p:spPr>
          <a:xfrm>
            <a:off x="7060556" y="3090332"/>
            <a:ext cx="3815785" cy="2584979"/>
          </a:xfrm>
        </p:spPr>
        <p:txBody>
          <a:bodyPr/>
          <a:lstStyle>
            <a:lvl1pPr>
              <a:lnSpc>
                <a:spcPct val="150000"/>
              </a:lnSpc>
              <a:spcBef>
                <a:spcPts val="0"/>
              </a:spcBef>
              <a:spcAft>
                <a:spcPts val="1200"/>
              </a:spcAft>
              <a:defRPr b="0" i="0"/>
            </a:lvl1pPr>
          </a:lstStyle>
          <a:p>
            <a:pPr lvl="0"/>
            <a:r>
              <a:rPr lang="en-US"/>
              <a:t>Click to edit Master text styles</a:t>
            </a:r>
          </a:p>
        </p:txBody>
      </p:sp>
      <p:sp>
        <p:nvSpPr>
          <p:cNvPr id="8" name="Text Placeholder 3">
            <a:extLst>
              <a:ext uri="{FF2B5EF4-FFF2-40B4-BE49-F238E27FC236}">
                <a16:creationId xmlns:a16="http://schemas.microsoft.com/office/drawing/2014/main" id="{62A233EB-A653-7742-A6BE-47F481743258}"/>
              </a:ext>
            </a:extLst>
          </p:cNvPr>
          <p:cNvSpPr>
            <a:spLocks noGrp="1"/>
          </p:cNvSpPr>
          <p:nvPr>
            <p:ph type="body" sz="quarter" idx="13" hasCustomPrompt="1"/>
          </p:nvPr>
        </p:nvSpPr>
        <p:spPr>
          <a:xfrm>
            <a:off x="7060556" y="1295400"/>
            <a:ext cx="3815785" cy="1671108"/>
          </a:xfrm>
        </p:spPr>
        <p:txBody>
          <a:bodyPr anchor="b">
            <a:normAutofit/>
          </a:bodyPr>
          <a:lstStyle>
            <a:lvl1pPr>
              <a:defRPr sz="10000" b="0" i="0" baseline="0">
                <a:solidFill>
                  <a:schemeClr val="bg1"/>
                </a:solidFill>
              </a:defRPr>
            </a:lvl1pPr>
          </a:lstStyle>
          <a:p>
            <a:pPr lvl="0"/>
            <a:r>
              <a:rPr lang="en-US"/>
              <a:t>90%</a:t>
            </a:r>
          </a:p>
        </p:txBody>
      </p:sp>
      <p:cxnSp>
        <p:nvCxnSpPr>
          <p:cNvPr id="9" name="Straight Connector 8">
            <a:extLst>
              <a:ext uri="{FF2B5EF4-FFF2-40B4-BE49-F238E27FC236}">
                <a16:creationId xmlns:a16="http://schemas.microsoft.com/office/drawing/2014/main" id="{A69156DD-A389-5B4D-B99D-0EF3EC10AA2D}"/>
              </a:ext>
            </a:extLst>
          </p:cNvPr>
          <p:cNvCxnSpPr>
            <a:cxnSpLocks/>
          </p:cNvCxnSpPr>
          <p:nvPr userDrawn="1"/>
        </p:nvCxnSpPr>
        <p:spPr>
          <a:xfrm>
            <a:off x="6088284" y="1331089"/>
            <a:ext cx="0" cy="4375230"/>
          </a:xfrm>
          <a:prstGeom prst="line">
            <a:avLst/>
          </a:prstGeom>
          <a:ln>
            <a:solidFill>
              <a:srgbClr val="179A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7402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About">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FD47BB-A096-0743-9CCF-8A9EC66D457C}"/>
              </a:ext>
            </a:extLst>
          </p:cNvPr>
          <p:cNvSpPr>
            <a:spLocks noGrp="1"/>
          </p:cNvSpPr>
          <p:nvPr>
            <p:ph type="body" sz="quarter" idx="10"/>
          </p:nvPr>
        </p:nvSpPr>
        <p:spPr>
          <a:xfrm>
            <a:off x="887394" y="3187754"/>
            <a:ext cx="2862805" cy="2584979"/>
          </a:xfrm>
        </p:spPr>
        <p:txBody>
          <a:bodyPr/>
          <a:lstStyle>
            <a:lvl1pPr>
              <a:lnSpc>
                <a:spcPct val="150000"/>
              </a:lnSpc>
              <a:spcBef>
                <a:spcPts val="0"/>
              </a:spcBef>
              <a:spcAft>
                <a:spcPts val="1200"/>
              </a:spcAft>
              <a:defRPr b="0" i="0"/>
            </a:lvl1pPr>
          </a:lstStyle>
          <a:p>
            <a:pPr lvl="0"/>
            <a:r>
              <a:rPr lang="en-US"/>
              <a:t>Click to edit Master text styles</a:t>
            </a:r>
          </a:p>
        </p:txBody>
      </p:sp>
      <p:sp>
        <p:nvSpPr>
          <p:cNvPr id="4" name="Text Placeholder 3">
            <a:extLst>
              <a:ext uri="{FF2B5EF4-FFF2-40B4-BE49-F238E27FC236}">
                <a16:creationId xmlns:a16="http://schemas.microsoft.com/office/drawing/2014/main" id="{63DB6ABA-0172-A940-91F5-0AB4375AC1F3}"/>
              </a:ext>
            </a:extLst>
          </p:cNvPr>
          <p:cNvSpPr>
            <a:spLocks noGrp="1"/>
          </p:cNvSpPr>
          <p:nvPr>
            <p:ph type="body" sz="quarter" idx="11" hasCustomPrompt="1"/>
          </p:nvPr>
        </p:nvSpPr>
        <p:spPr>
          <a:xfrm>
            <a:off x="887394" y="1392822"/>
            <a:ext cx="2862805" cy="1671108"/>
          </a:xfrm>
        </p:spPr>
        <p:txBody>
          <a:bodyPr anchor="b">
            <a:normAutofit/>
          </a:bodyPr>
          <a:lstStyle>
            <a:lvl1pPr>
              <a:defRPr sz="10000" b="0" i="0" baseline="0">
                <a:solidFill>
                  <a:schemeClr val="bg1"/>
                </a:solidFill>
              </a:defRPr>
            </a:lvl1pPr>
          </a:lstStyle>
          <a:p>
            <a:pPr lvl="0"/>
            <a:r>
              <a:rPr lang="en-US"/>
              <a:t>90%</a:t>
            </a:r>
          </a:p>
        </p:txBody>
      </p:sp>
      <p:sp>
        <p:nvSpPr>
          <p:cNvPr id="5" name="Rectangle 4">
            <a:extLst>
              <a:ext uri="{FF2B5EF4-FFF2-40B4-BE49-F238E27FC236}">
                <a16:creationId xmlns:a16="http://schemas.microsoft.com/office/drawing/2014/main" id="{5AFBDD49-EA80-514F-B45C-8173C0B8E35B}"/>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TextBox 5">
            <a:extLst>
              <a:ext uri="{FF2B5EF4-FFF2-40B4-BE49-F238E27FC236}">
                <a16:creationId xmlns:a16="http://schemas.microsoft.com/office/drawing/2014/main" id="{6B5C4DA4-3A79-6B49-8031-A26D8A12B941}"/>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A69156DD-A389-5B4D-B99D-0EF3EC10AA2D}"/>
              </a:ext>
            </a:extLst>
          </p:cNvPr>
          <p:cNvCxnSpPr>
            <a:cxnSpLocks/>
          </p:cNvCxnSpPr>
          <p:nvPr userDrawn="1"/>
        </p:nvCxnSpPr>
        <p:spPr>
          <a:xfrm>
            <a:off x="4213186" y="1388963"/>
            <a:ext cx="0" cy="4444678"/>
          </a:xfrm>
          <a:prstGeom prst="line">
            <a:avLst/>
          </a:prstGeom>
          <a:ln>
            <a:solidFill>
              <a:srgbClr val="179A94"/>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BCC4007C-0B4E-5A4A-9CDA-3C82A5318CD2}"/>
              </a:ext>
            </a:extLst>
          </p:cNvPr>
          <p:cNvSpPr>
            <a:spLocks noGrp="1"/>
          </p:cNvSpPr>
          <p:nvPr>
            <p:ph type="body" sz="quarter" idx="12"/>
          </p:nvPr>
        </p:nvSpPr>
        <p:spPr>
          <a:xfrm>
            <a:off x="4657846" y="3198364"/>
            <a:ext cx="2862805" cy="2584979"/>
          </a:xfrm>
        </p:spPr>
        <p:txBody>
          <a:bodyPr/>
          <a:lstStyle>
            <a:lvl1pPr>
              <a:lnSpc>
                <a:spcPct val="150000"/>
              </a:lnSpc>
              <a:spcBef>
                <a:spcPts val="0"/>
              </a:spcBef>
              <a:spcAft>
                <a:spcPts val="1200"/>
              </a:spcAft>
              <a:defRPr b="0" i="0"/>
            </a:lvl1pPr>
          </a:lstStyle>
          <a:p>
            <a:pPr lvl="0"/>
            <a:r>
              <a:rPr lang="en-US"/>
              <a:t>Click to edit Master text styles</a:t>
            </a:r>
          </a:p>
        </p:txBody>
      </p:sp>
      <p:sp>
        <p:nvSpPr>
          <p:cNvPr id="13" name="Text Placeholder 3">
            <a:extLst>
              <a:ext uri="{FF2B5EF4-FFF2-40B4-BE49-F238E27FC236}">
                <a16:creationId xmlns:a16="http://schemas.microsoft.com/office/drawing/2014/main" id="{B14EE288-5622-C44C-A038-550597591FF4}"/>
              </a:ext>
            </a:extLst>
          </p:cNvPr>
          <p:cNvSpPr>
            <a:spLocks noGrp="1"/>
          </p:cNvSpPr>
          <p:nvPr>
            <p:ph type="body" sz="quarter" idx="13" hasCustomPrompt="1"/>
          </p:nvPr>
        </p:nvSpPr>
        <p:spPr>
          <a:xfrm>
            <a:off x="4657846" y="1403432"/>
            <a:ext cx="2862805" cy="1671108"/>
          </a:xfrm>
        </p:spPr>
        <p:txBody>
          <a:bodyPr anchor="b">
            <a:normAutofit/>
          </a:bodyPr>
          <a:lstStyle>
            <a:lvl1pPr>
              <a:defRPr sz="10000" b="0" i="0" baseline="0">
                <a:solidFill>
                  <a:schemeClr val="bg1"/>
                </a:solidFill>
              </a:defRPr>
            </a:lvl1pPr>
          </a:lstStyle>
          <a:p>
            <a:pPr lvl="0"/>
            <a:r>
              <a:rPr lang="en-US"/>
              <a:t>90%</a:t>
            </a:r>
          </a:p>
        </p:txBody>
      </p:sp>
      <p:cxnSp>
        <p:nvCxnSpPr>
          <p:cNvPr id="15" name="Straight Connector 14">
            <a:extLst>
              <a:ext uri="{FF2B5EF4-FFF2-40B4-BE49-F238E27FC236}">
                <a16:creationId xmlns:a16="http://schemas.microsoft.com/office/drawing/2014/main" id="{A0CB4727-6F6D-C14D-AC26-D1631AA3FC2A}"/>
              </a:ext>
            </a:extLst>
          </p:cNvPr>
          <p:cNvCxnSpPr>
            <a:cxnSpLocks/>
          </p:cNvCxnSpPr>
          <p:nvPr userDrawn="1"/>
        </p:nvCxnSpPr>
        <p:spPr>
          <a:xfrm>
            <a:off x="8006788" y="1399573"/>
            <a:ext cx="0" cy="4444678"/>
          </a:xfrm>
          <a:prstGeom prst="line">
            <a:avLst/>
          </a:prstGeom>
          <a:ln>
            <a:solidFill>
              <a:srgbClr val="179A94"/>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D11B8EC2-5457-7E42-A705-FF629AA8CFFC}"/>
              </a:ext>
            </a:extLst>
          </p:cNvPr>
          <p:cNvSpPr>
            <a:spLocks noGrp="1"/>
          </p:cNvSpPr>
          <p:nvPr>
            <p:ph type="body" sz="quarter" idx="14"/>
          </p:nvPr>
        </p:nvSpPr>
        <p:spPr>
          <a:xfrm>
            <a:off x="8463988" y="3228373"/>
            <a:ext cx="2862805" cy="2584979"/>
          </a:xfrm>
        </p:spPr>
        <p:txBody>
          <a:bodyPr/>
          <a:lstStyle>
            <a:lvl1pPr>
              <a:lnSpc>
                <a:spcPct val="150000"/>
              </a:lnSpc>
              <a:spcBef>
                <a:spcPts val="0"/>
              </a:spcBef>
              <a:spcAft>
                <a:spcPts val="1200"/>
              </a:spcAft>
              <a:defRPr b="0" i="0"/>
            </a:lvl1pPr>
          </a:lstStyle>
          <a:p>
            <a:pPr lvl="0"/>
            <a:r>
              <a:rPr lang="en-US"/>
              <a:t>Click to edit Master text styles</a:t>
            </a:r>
          </a:p>
        </p:txBody>
      </p:sp>
      <p:sp>
        <p:nvSpPr>
          <p:cNvPr id="17" name="Text Placeholder 3">
            <a:extLst>
              <a:ext uri="{FF2B5EF4-FFF2-40B4-BE49-F238E27FC236}">
                <a16:creationId xmlns:a16="http://schemas.microsoft.com/office/drawing/2014/main" id="{79A5E9F0-25E6-DD49-A892-90DA41EFEF7E}"/>
              </a:ext>
            </a:extLst>
          </p:cNvPr>
          <p:cNvSpPr>
            <a:spLocks noGrp="1"/>
          </p:cNvSpPr>
          <p:nvPr>
            <p:ph type="body" sz="quarter" idx="15" hasCustomPrompt="1"/>
          </p:nvPr>
        </p:nvSpPr>
        <p:spPr>
          <a:xfrm>
            <a:off x="8463988" y="1433441"/>
            <a:ext cx="2862805" cy="1671108"/>
          </a:xfrm>
        </p:spPr>
        <p:txBody>
          <a:bodyPr anchor="b">
            <a:normAutofit/>
          </a:bodyPr>
          <a:lstStyle>
            <a:lvl1pPr>
              <a:defRPr sz="10000" b="0" i="0" baseline="0">
                <a:solidFill>
                  <a:schemeClr val="bg1"/>
                </a:solidFill>
              </a:defRPr>
            </a:lvl1pPr>
          </a:lstStyle>
          <a:p>
            <a:pPr lvl="0"/>
            <a:r>
              <a:rPr lang="en-US"/>
              <a:t>90%</a:t>
            </a:r>
          </a:p>
        </p:txBody>
      </p:sp>
    </p:spTree>
    <p:extLst>
      <p:ext uri="{BB962C8B-B14F-4D97-AF65-F5344CB8AC3E}">
        <p14:creationId xmlns:p14="http://schemas.microsoft.com/office/powerpoint/2010/main" val="17840953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A close up of a light&#10;&#10;Description automatically generated">
            <a:extLst>
              <a:ext uri="{FF2B5EF4-FFF2-40B4-BE49-F238E27FC236}">
                <a16:creationId xmlns:a16="http://schemas.microsoft.com/office/drawing/2014/main" id="{E26679BC-E9C9-894E-925C-6360E321EDB7}"/>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6" name="Google Shape;255;p6">
            <a:extLst>
              <a:ext uri="{FF2B5EF4-FFF2-40B4-BE49-F238E27FC236}">
                <a16:creationId xmlns:a16="http://schemas.microsoft.com/office/drawing/2014/main" id="{62AE9A4E-6431-A347-94CE-640784266628}"/>
              </a:ext>
            </a:extLst>
          </p:cNvPr>
          <p:cNvCxnSpPr>
            <a:cxnSpLocks/>
          </p:cNvCxnSpPr>
          <p:nvPr userDrawn="1"/>
        </p:nvCxnSpPr>
        <p:spPr>
          <a:xfrm>
            <a:off x="1043071" y="621064"/>
            <a:ext cx="0" cy="768824"/>
          </a:xfrm>
          <a:prstGeom prst="straightConnector1">
            <a:avLst/>
          </a:prstGeom>
          <a:noFill/>
          <a:ln w="12700" cap="flat" cmpd="sng">
            <a:solidFill>
              <a:schemeClr val="accent1"/>
            </a:solidFill>
            <a:prstDash val="solid"/>
            <a:round/>
            <a:headEnd type="none" w="sm" len="sm"/>
            <a:tailEnd type="none" w="sm" len="sm"/>
          </a:ln>
        </p:spPr>
      </p:cxnSp>
      <p:sp>
        <p:nvSpPr>
          <p:cNvPr id="11" name="Text Placeholder 23">
            <a:extLst>
              <a:ext uri="{FF2B5EF4-FFF2-40B4-BE49-F238E27FC236}">
                <a16:creationId xmlns:a16="http://schemas.microsoft.com/office/drawing/2014/main" id="{20C6B9C2-44C7-E641-97D8-6991A7E4CB73}"/>
              </a:ext>
            </a:extLst>
          </p:cNvPr>
          <p:cNvSpPr>
            <a:spLocks noGrp="1"/>
          </p:cNvSpPr>
          <p:nvPr>
            <p:ph type="body" sz="quarter" idx="12" hasCustomPrompt="1"/>
          </p:nvPr>
        </p:nvSpPr>
        <p:spPr>
          <a:xfrm>
            <a:off x="1571897" y="621065"/>
            <a:ext cx="7827597" cy="768824"/>
          </a:xfrm>
        </p:spPr>
        <p:txBody>
          <a:bodyPr anchor="b">
            <a:noAutofit/>
          </a:bodyPr>
          <a:lstStyle>
            <a:lvl1pPr algn="l">
              <a:defRPr sz="2800" b="0" i="0" cap="all" spc="150" baseline="0">
                <a:solidFill>
                  <a:schemeClr val="bg1"/>
                </a:solidFill>
                <a:latin typeface="Arial" panose="020B0604020202020204" pitchFamily="34" charset="0"/>
              </a:defRPr>
            </a:lvl1pPr>
          </a:lstStyle>
          <a:p>
            <a:pPr lvl="0"/>
            <a:r>
              <a:rPr lang="en-US"/>
              <a:t>CLICK TO EDIT MASTER TEXT STYLES</a:t>
            </a:r>
          </a:p>
        </p:txBody>
      </p:sp>
      <p:pic>
        <p:nvPicPr>
          <p:cNvPr id="12" name="Google Shape;273;p6">
            <a:extLst>
              <a:ext uri="{FF2B5EF4-FFF2-40B4-BE49-F238E27FC236}">
                <a16:creationId xmlns:a16="http://schemas.microsoft.com/office/drawing/2014/main" id="{F7585A0E-EF08-354B-A6CF-7E1A8BEE4A59}"/>
              </a:ext>
            </a:extLst>
          </p:cNvPr>
          <p:cNvPicPr preferRelativeResize="0">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19935" y="6404665"/>
            <a:ext cx="2103120" cy="162867"/>
          </a:xfrm>
          <a:prstGeom prst="rect">
            <a:avLst/>
          </a:prstGeom>
        </p:spPr>
      </p:pic>
      <p:sp>
        <p:nvSpPr>
          <p:cNvPr id="13" name="Rectangle 12">
            <a:extLst>
              <a:ext uri="{FF2B5EF4-FFF2-40B4-BE49-F238E27FC236}">
                <a16:creationId xmlns:a16="http://schemas.microsoft.com/office/drawing/2014/main" id="{0ABA5677-07E1-6446-B8AB-36963A2A4D83}"/>
              </a:ext>
            </a:extLst>
          </p:cNvPr>
          <p:cNvSpPr>
            <a:spLocks noChangeAspect="1"/>
          </p:cNvSpPr>
          <p:nvPr userDrawn="1"/>
        </p:nvSpPr>
        <p:spPr>
          <a:xfrm>
            <a:off x="11655332" y="6325331"/>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TextBox 13">
            <a:extLst>
              <a:ext uri="{FF2B5EF4-FFF2-40B4-BE49-F238E27FC236}">
                <a16:creationId xmlns:a16="http://schemas.microsoft.com/office/drawing/2014/main" id="{080ACD04-2507-D64B-B1E8-43F41ADFEE6F}"/>
              </a:ext>
            </a:extLst>
          </p:cNvPr>
          <p:cNvSpPr txBox="1"/>
          <p:nvPr userDrawn="1"/>
        </p:nvSpPr>
        <p:spPr>
          <a:xfrm>
            <a:off x="11751200" y="6453542"/>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8172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B351AF-79F4-9D49-9FF2-B16552A6B4F9}"/>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12" name="Google Shape;255;p6">
            <a:extLst>
              <a:ext uri="{FF2B5EF4-FFF2-40B4-BE49-F238E27FC236}">
                <a16:creationId xmlns:a16="http://schemas.microsoft.com/office/drawing/2014/main" id="{10EF9F27-B7FD-4342-9D3D-45AFC069FBD9}"/>
              </a:ext>
            </a:extLst>
          </p:cNvPr>
          <p:cNvCxnSpPr>
            <a:cxnSpLocks/>
          </p:cNvCxnSpPr>
          <p:nvPr userDrawn="1"/>
        </p:nvCxnSpPr>
        <p:spPr>
          <a:xfrm>
            <a:off x="1043071" y="621064"/>
            <a:ext cx="0" cy="768824"/>
          </a:xfrm>
          <a:prstGeom prst="straightConnector1">
            <a:avLst/>
          </a:prstGeom>
          <a:noFill/>
          <a:ln w="12700" cap="flat" cmpd="sng">
            <a:solidFill>
              <a:schemeClr val="accent1"/>
            </a:solidFill>
            <a:prstDash val="solid"/>
            <a:round/>
            <a:headEnd type="none" w="sm" len="sm"/>
            <a:tailEnd type="none" w="sm" len="sm"/>
          </a:ln>
        </p:spPr>
      </p:cxnSp>
      <p:sp>
        <p:nvSpPr>
          <p:cNvPr id="8" name="Text Placeholder 23">
            <a:extLst>
              <a:ext uri="{FF2B5EF4-FFF2-40B4-BE49-F238E27FC236}">
                <a16:creationId xmlns:a16="http://schemas.microsoft.com/office/drawing/2014/main" id="{55740D45-4BE1-9747-9E17-F6991163CE9B}"/>
              </a:ext>
            </a:extLst>
          </p:cNvPr>
          <p:cNvSpPr>
            <a:spLocks noGrp="1"/>
          </p:cNvSpPr>
          <p:nvPr>
            <p:ph type="body" sz="quarter" idx="12" hasCustomPrompt="1"/>
          </p:nvPr>
        </p:nvSpPr>
        <p:spPr>
          <a:xfrm>
            <a:off x="1571897" y="621065"/>
            <a:ext cx="5987129" cy="768824"/>
          </a:xfrm>
        </p:spPr>
        <p:txBody>
          <a:bodyPr anchor="b">
            <a:noAutofit/>
          </a:bodyPr>
          <a:lstStyle>
            <a:lvl1pPr algn="l">
              <a:defRPr sz="2800" b="0" i="0" cap="all" spc="150" baseline="0">
                <a:solidFill>
                  <a:schemeClr val="tx2"/>
                </a:solidFill>
                <a:latin typeface="Arial" panose="020B0604020202020204" pitchFamily="34" charset="0"/>
              </a:defRPr>
            </a:lvl1pPr>
          </a:lstStyle>
          <a:p>
            <a:pPr lvl="0"/>
            <a:r>
              <a:rPr lang="en-US"/>
              <a:t>CLICK TO EDIT MASTER TEXT STYLES</a:t>
            </a:r>
          </a:p>
        </p:txBody>
      </p:sp>
      <p:sp>
        <p:nvSpPr>
          <p:cNvPr id="10" name="Rectangle 9">
            <a:extLst>
              <a:ext uri="{FF2B5EF4-FFF2-40B4-BE49-F238E27FC236}">
                <a16:creationId xmlns:a16="http://schemas.microsoft.com/office/drawing/2014/main" id="{24B9CAA7-87B6-994B-92CF-C79CF7928E94}"/>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1" name="TextBox 10">
            <a:extLst>
              <a:ext uri="{FF2B5EF4-FFF2-40B4-BE49-F238E27FC236}">
                <a16:creationId xmlns:a16="http://schemas.microsoft.com/office/drawing/2014/main" id="{3FD01023-EE3A-3944-AC79-4282055DF0C7}"/>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pic>
        <p:nvPicPr>
          <p:cNvPr id="2" name="Graphic 1">
            <a:extLst>
              <a:ext uri="{FF2B5EF4-FFF2-40B4-BE49-F238E27FC236}">
                <a16:creationId xmlns:a16="http://schemas.microsoft.com/office/drawing/2014/main" id="{8F201364-F967-3C0F-67CE-6475A1D5357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79214" y="658711"/>
            <a:ext cx="2103120" cy="169725"/>
          </a:xfrm>
          <a:prstGeom prst="rect">
            <a:avLst/>
          </a:prstGeom>
        </p:spPr>
      </p:pic>
      <p:pic>
        <p:nvPicPr>
          <p:cNvPr id="3" name="Picture 2" descr="Icon&#10;&#10;Description automatically generated">
            <a:extLst>
              <a:ext uri="{FF2B5EF4-FFF2-40B4-BE49-F238E27FC236}">
                <a16:creationId xmlns:a16="http://schemas.microsoft.com/office/drawing/2014/main" id="{DAE5A2CC-4367-6E7C-8C1B-A0E9169EAA13}"/>
              </a:ext>
            </a:extLst>
          </p:cNvPr>
          <p:cNvPicPr>
            <a:picLocks noChangeAspect="1"/>
          </p:cNvPicPr>
          <p:nvPr userDrawn="1"/>
        </p:nvPicPr>
        <p:blipFill>
          <a:blip r:embed="rId5"/>
          <a:stretch>
            <a:fillRect/>
          </a:stretch>
        </p:blipFill>
        <p:spPr>
          <a:xfrm>
            <a:off x="9904916" y="217564"/>
            <a:ext cx="1451715" cy="430138"/>
          </a:xfrm>
          <a:prstGeom prst="rect">
            <a:avLst/>
          </a:prstGeom>
        </p:spPr>
      </p:pic>
    </p:spTree>
    <p:extLst>
      <p:ext uri="{BB962C8B-B14F-4D97-AF65-F5344CB8AC3E}">
        <p14:creationId xmlns:p14="http://schemas.microsoft.com/office/powerpoint/2010/main" val="39040905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Blank">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B351AF-79F4-9D49-9FF2-B16552A6B4F9}"/>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12" name="Google Shape;255;p6">
            <a:extLst>
              <a:ext uri="{FF2B5EF4-FFF2-40B4-BE49-F238E27FC236}">
                <a16:creationId xmlns:a16="http://schemas.microsoft.com/office/drawing/2014/main" id="{10EF9F27-B7FD-4342-9D3D-45AFC069FBD9}"/>
              </a:ext>
            </a:extLst>
          </p:cNvPr>
          <p:cNvCxnSpPr>
            <a:cxnSpLocks/>
          </p:cNvCxnSpPr>
          <p:nvPr userDrawn="1"/>
        </p:nvCxnSpPr>
        <p:spPr>
          <a:xfrm>
            <a:off x="1043071" y="621064"/>
            <a:ext cx="0" cy="768824"/>
          </a:xfrm>
          <a:prstGeom prst="straightConnector1">
            <a:avLst/>
          </a:prstGeom>
          <a:noFill/>
          <a:ln w="12700" cap="flat" cmpd="sng">
            <a:solidFill>
              <a:schemeClr val="accent1"/>
            </a:solidFill>
            <a:prstDash val="solid"/>
            <a:round/>
            <a:headEnd type="none" w="sm" len="sm"/>
            <a:tailEnd type="none" w="sm" len="sm"/>
          </a:ln>
        </p:spPr>
      </p:cxnSp>
      <p:sp>
        <p:nvSpPr>
          <p:cNvPr id="8" name="Text Placeholder 23">
            <a:extLst>
              <a:ext uri="{FF2B5EF4-FFF2-40B4-BE49-F238E27FC236}">
                <a16:creationId xmlns:a16="http://schemas.microsoft.com/office/drawing/2014/main" id="{55740D45-4BE1-9747-9E17-F6991163CE9B}"/>
              </a:ext>
            </a:extLst>
          </p:cNvPr>
          <p:cNvSpPr>
            <a:spLocks noGrp="1"/>
          </p:cNvSpPr>
          <p:nvPr>
            <p:ph type="body" sz="quarter" idx="12" hasCustomPrompt="1"/>
          </p:nvPr>
        </p:nvSpPr>
        <p:spPr>
          <a:xfrm>
            <a:off x="1571897" y="621065"/>
            <a:ext cx="5987129" cy="768824"/>
          </a:xfrm>
        </p:spPr>
        <p:txBody>
          <a:bodyPr anchor="b">
            <a:noAutofit/>
          </a:bodyPr>
          <a:lstStyle>
            <a:lvl1pPr algn="l">
              <a:defRPr sz="2800" b="0" i="0" cap="all" spc="150" baseline="0">
                <a:solidFill>
                  <a:schemeClr val="tx2"/>
                </a:solidFill>
                <a:latin typeface="Arial" panose="020B0604020202020204" pitchFamily="34" charset="0"/>
              </a:defRPr>
            </a:lvl1pPr>
          </a:lstStyle>
          <a:p>
            <a:pPr lvl="0"/>
            <a:r>
              <a:rPr lang="en-US"/>
              <a:t>CLICK TO EDIT MASTER TEXT STYLES</a:t>
            </a:r>
          </a:p>
        </p:txBody>
      </p:sp>
      <p:sp>
        <p:nvSpPr>
          <p:cNvPr id="10" name="Rectangle 9">
            <a:extLst>
              <a:ext uri="{FF2B5EF4-FFF2-40B4-BE49-F238E27FC236}">
                <a16:creationId xmlns:a16="http://schemas.microsoft.com/office/drawing/2014/main" id="{24B9CAA7-87B6-994B-92CF-C79CF7928E94}"/>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1" name="TextBox 10">
            <a:extLst>
              <a:ext uri="{FF2B5EF4-FFF2-40B4-BE49-F238E27FC236}">
                <a16:creationId xmlns:a16="http://schemas.microsoft.com/office/drawing/2014/main" id="{3FD01023-EE3A-3944-AC79-4282055DF0C7}"/>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pic>
        <p:nvPicPr>
          <p:cNvPr id="13" name="Graphic 12">
            <a:extLst>
              <a:ext uri="{FF2B5EF4-FFF2-40B4-BE49-F238E27FC236}">
                <a16:creationId xmlns:a16="http://schemas.microsoft.com/office/drawing/2014/main" id="{8F855DF8-0959-DF4D-B032-C34DDCE4627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19934" y="6419215"/>
            <a:ext cx="2103120" cy="162867"/>
          </a:xfrm>
          <a:prstGeom prst="rect">
            <a:avLst/>
          </a:prstGeom>
        </p:spPr>
      </p:pic>
    </p:spTree>
    <p:extLst>
      <p:ext uri="{BB962C8B-B14F-4D97-AF65-F5344CB8AC3E}">
        <p14:creationId xmlns:p14="http://schemas.microsoft.com/office/powerpoint/2010/main" val="25461778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1_Blank">
    <p:bg>
      <p:bgPr>
        <a:solidFill>
          <a:schemeClr val="bg1"/>
        </a:solidFill>
        <a:effectLst/>
      </p:bgPr>
    </p:bg>
    <p:spTree>
      <p:nvGrpSpPr>
        <p:cNvPr id="1" name=""/>
        <p:cNvGrpSpPr/>
        <p:nvPr/>
      </p:nvGrpSpPr>
      <p:grpSpPr>
        <a:xfrm>
          <a:off x="0" y="0"/>
          <a:ext cx="0" cy="0"/>
          <a:chOff x="0" y="0"/>
          <a:chExt cx="0" cy="0"/>
        </a:xfrm>
      </p:grpSpPr>
      <p:pic>
        <p:nvPicPr>
          <p:cNvPr id="7" name="Picture 6" descr="A close up of a light&#10;&#10;Description automatically generated">
            <a:extLst>
              <a:ext uri="{FF2B5EF4-FFF2-40B4-BE49-F238E27FC236}">
                <a16:creationId xmlns:a16="http://schemas.microsoft.com/office/drawing/2014/main" id="{1B3A8CDF-9361-3944-9922-3DA07D2FDEA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99AD732B-DCB7-8D4C-AF9C-4A9317D237BC}"/>
              </a:ext>
            </a:extLst>
          </p:cNvPr>
          <p:cNvSpPr>
            <a:spLocks noChangeAspect="1"/>
          </p:cNvSpPr>
          <p:nvPr userDrawn="1"/>
        </p:nvSpPr>
        <p:spPr>
          <a:xfrm>
            <a:off x="11655332" y="631933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TextBox 14">
            <a:extLst>
              <a:ext uri="{FF2B5EF4-FFF2-40B4-BE49-F238E27FC236}">
                <a16:creationId xmlns:a16="http://schemas.microsoft.com/office/drawing/2014/main" id="{5802E473-F531-994C-82F5-E46424B3B81A}"/>
              </a:ext>
            </a:extLst>
          </p:cNvPr>
          <p:cNvSpPr txBox="1"/>
          <p:nvPr userDrawn="1"/>
        </p:nvSpPr>
        <p:spPr>
          <a:xfrm>
            <a:off x="11751200" y="642496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
        <p:nvSpPr>
          <p:cNvPr id="9" name="Text Placeholder 23">
            <a:extLst>
              <a:ext uri="{FF2B5EF4-FFF2-40B4-BE49-F238E27FC236}">
                <a16:creationId xmlns:a16="http://schemas.microsoft.com/office/drawing/2014/main" id="{DA44BEF1-67DB-5247-B6AC-DE96BAF0CDEA}"/>
              </a:ext>
            </a:extLst>
          </p:cNvPr>
          <p:cNvSpPr>
            <a:spLocks noGrp="1"/>
          </p:cNvSpPr>
          <p:nvPr>
            <p:ph type="body" sz="quarter" idx="12" hasCustomPrompt="1"/>
          </p:nvPr>
        </p:nvSpPr>
        <p:spPr>
          <a:xfrm>
            <a:off x="1913261" y="618134"/>
            <a:ext cx="8365479" cy="776715"/>
          </a:xfrm>
        </p:spPr>
        <p:txBody>
          <a:bodyPr anchor="ctr">
            <a:noAutofit/>
          </a:bodyPr>
          <a:lstStyle>
            <a:lvl1pPr algn="ctr">
              <a:defRPr sz="2800" b="0" i="0" cap="all" spc="150" baseline="0">
                <a:solidFill>
                  <a:schemeClr val="bg1"/>
                </a:solidFill>
                <a:latin typeface="Arial" panose="020B0604020202020204" pitchFamily="34" charset="0"/>
              </a:defRPr>
            </a:lvl1pPr>
          </a:lstStyle>
          <a:p>
            <a:pPr lvl="0"/>
            <a:r>
              <a:rPr lang="en-US"/>
              <a:t>CLICK TO EDIT MASTER TEXT STYLES</a:t>
            </a:r>
          </a:p>
        </p:txBody>
      </p:sp>
      <p:cxnSp>
        <p:nvCxnSpPr>
          <p:cNvPr id="10" name="Straight Connector 9">
            <a:extLst>
              <a:ext uri="{FF2B5EF4-FFF2-40B4-BE49-F238E27FC236}">
                <a16:creationId xmlns:a16="http://schemas.microsoft.com/office/drawing/2014/main" id="{C5F4A73F-24B5-9B41-AA39-5E2A63D7330C}"/>
              </a:ext>
            </a:extLst>
          </p:cNvPr>
          <p:cNvCxnSpPr/>
          <p:nvPr userDrawn="1"/>
        </p:nvCxnSpPr>
        <p:spPr>
          <a:xfrm>
            <a:off x="5931108" y="1442818"/>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2409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4_Blank (No heading)">
    <p:bg>
      <p:bgPr>
        <a:solidFill>
          <a:schemeClr val="bg1"/>
        </a:solidFill>
        <a:effectLst/>
      </p:bgPr>
    </p:bg>
    <p:spTree>
      <p:nvGrpSpPr>
        <p:cNvPr id="1" name=""/>
        <p:cNvGrpSpPr/>
        <p:nvPr/>
      </p:nvGrpSpPr>
      <p:grpSpPr>
        <a:xfrm>
          <a:off x="0" y="0"/>
          <a:ext cx="0" cy="0"/>
          <a:chOff x="0" y="0"/>
          <a:chExt cx="0" cy="0"/>
        </a:xfrm>
      </p:grpSpPr>
      <p:pic>
        <p:nvPicPr>
          <p:cNvPr id="7" name="Picture 6" descr="A close up of a light&#10;&#10;Description automatically generated">
            <a:extLst>
              <a:ext uri="{FF2B5EF4-FFF2-40B4-BE49-F238E27FC236}">
                <a16:creationId xmlns:a16="http://schemas.microsoft.com/office/drawing/2014/main" id="{1B3A8CDF-9361-3944-9922-3DA07D2FDEA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99AD732B-DCB7-8D4C-AF9C-4A9317D237BC}"/>
              </a:ext>
            </a:extLst>
          </p:cNvPr>
          <p:cNvSpPr>
            <a:spLocks noChangeAspect="1"/>
          </p:cNvSpPr>
          <p:nvPr userDrawn="1"/>
        </p:nvSpPr>
        <p:spPr>
          <a:xfrm>
            <a:off x="11655332" y="631933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TextBox 14">
            <a:extLst>
              <a:ext uri="{FF2B5EF4-FFF2-40B4-BE49-F238E27FC236}">
                <a16:creationId xmlns:a16="http://schemas.microsoft.com/office/drawing/2014/main" id="{5802E473-F531-994C-82F5-E46424B3B81A}"/>
              </a:ext>
            </a:extLst>
          </p:cNvPr>
          <p:cNvSpPr txBox="1"/>
          <p:nvPr userDrawn="1"/>
        </p:nvSpPr>
        <p:spPr>
          <a:xfrm>
            <a:off x="11751200" y="642496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7437499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9_Blank">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B351AF-79F4-9D49-9FF2-B16552A6B4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99AD732B-DCB7-8D4C-AF9C-4A9317D237BC}"/>
              </a:ext>
            </a:extLst>
          </p:cNvPr>
          <p:cNvSpPr>
            <a:spLocks noChangeAspect="1"/>
          </p:cNvSpPr>
          <p:nvPr userDrawn="1"/>
        </p:nvSpPr>
        <p:spPr>
          <a:xfrm>
            <a:off x="11655332" y="631933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TextBox 14">
            <a:extLst>
              <a:ext uri="{FF2B5EF4-FFF2-40B4-BE49-F238E27FC236}">
                <a16:creationId xmlns:a16="http://schemas.microsoft.com/office/drawing/2014/main" id="{5802E473-F531-994C-82F5-E46424B3B81A}"/>
              </a:ext>
            </a:extLst>
          </p:cNvPr>
          <p:cNvSpPr txBox="1"/>
          <p:nvPr userDrawn="1"/>
        </p:nvSpPr>
        <p:spPr>
          <a:xfrm>
            <a:off x="11751200" y="642496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
        <p:nvSpPr>
          <p:cNvPr id="9" name="Text Placeholder 23">
            <a:extLst>
              <a:ext uri="{FF2B5EF4-FFF2-40B4-BE49-F238E27FC236}">
                <a16:creationId xmlns:a16="http://schemas.microsoft.com/office/drawing/2014/main" id="{DA44BEF1-67DB-5247-B6AC-DE96BAF0CDEA}"/>
              </a:ext>
            </a:extLst>
          </p:cNvPr>
          <p:cNvSpPr>
            <a:spLocks noGrp="1"/>
          </p:cNvSpPr>
          <p:nvPr>
            <p:ph type="body" sz="quarter" idx="12" hasCustomPrompt="1"/>
          </p:nvPr>
        </p:nvSpPr>
        <p:spPr>
          <a:xfrm>
            <a:off x="1913261" y="618134"/>
            <a:ext cx="8365479" cy="776715"/>
          </a:xfrm>
        </p:spPr>
        <p:txBody>
          <a:bodyPr anchor="ctr">
            <a:noAutofit/>
          </a:bodyPr>
          <a:lstStyle>
            <a:lvl1pPr algn="ctr">
              <a:defRPr sz="2800" b="0" i="0" cap="all" spc="150" baseline="0">
                <a:solidFill>
                  <a:schemeClr val="tx1"/>
                </a:solidFill>
                <a:latin typeface="Arial" panose="020B0604020202020204" pitchFamily="34" charset="0"/>
              </a:defRPr>
            </a:lvl1pPr>
          </a:lstStyle>
          <a:p>
            <a:pPr lvl="0"/>
            <a:r>
              <a:rPr lang="en-US"/>
              <a:t>CLICK TO EDIT MASTER TEXT STYLES</a:t>
            </a:r>
          </a:p>
        </p:txBody>
      </p:sp>
      <p:cxnSp>
        <p:nvCxnSpPr>
          <p:cNvPr id="10" name="Straight Connector 9">
            <a:extLst>
              <a:ext uri="{FF2B5EF4-FFF2-40B4-BE49-F238E27FC236}">
                <a16:creationId xmlns:a16="http://schemas.microsoft.com/office/drawing/2014/main" id="{C5F4A73F-24B5-9B41-AA39-5E2A63D7330C}"/>
              </a:ext>
            </a:extLst>
          </p:cNvPr>
          <p:cNvCxnSpPr/>
          <p:nvPr userDrawn="1"/>
        </p:nvCxnSpPr>
        <p:spPr>
          <a:xfrm>
            <a:off x="5931108" y="1442818"/>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6257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2_Blank">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AD732B-DCB7-8D4C-AF9C-4A9317D237BC}"/>
              </a:ext>
            </a:extLst>
          </p:cNvPr>
          <p:cNvSpPr>
            <a:spLocks noChangeAspect="1"/>
          </p:cNvSpPr>
          <p:nvPr userDrawn="1"/>
        </p:nvSpPr>
        <p:spPr>
          <a:xfrm>
            <a:off x="11655332" y="631933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TextBox 14">
            <a:extLst>
              <a:ext uri="{FF2B5EF4-FFF2-40B4-BE49-F238E27FC236}">
                <a16:creationId xmlns:a16="http://schemas.microsoft.com/office/drawing/2014/main" id="{5802E473-F531-994C-82F5-E46424B3B81A}"/>
              </a:ext>
            </a:extLst>
          </p:cNvPr>
          <p:cNvSpPr txBox="1"/>
          <p:nvPr userDrawn="1"/>
        </p:nvSpPr>
        <p:spPr>
          <a:xfrm>
            <a:off x="11751200" y="642496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
        <p:nvSpPr>
          <p:cNvPr id="9" name="Text Placeholder 23">
            <a:extLst>
              <a:ext uri="{FF2B5EF4-FFF2-40B4-BE49-F238E27FC236}">
                <a16:creationId xmlns:a16="http://schemas.microsoft.com/office/drawing/2014/main" id="{DA44BEF1-67DB-5247-B6AC-DE96BAF0CDEA}"/>
              </a:ext>
            </a:extLst>
          </p:cNvPr>
          <p:cNvSpPr>
            <a:spLocks noGrp="1"/>
          </p:cNvSpPr>
          <p:nvPr>
            <p:ph type="body" sz="quarter" idx="12" hasCustomPrompt="1"/>
          </p:nvPr>
        </p:nvSpPr>
        <p:spPr>
          <a:xfrm>
            <a:off x="1913261" y="618134"/>
            <a:ext cx="8365479" cy="776715"/>
          </a:xfrm>
        </p:spPr>
        <p:txBody>
          <a:bodyPr anchor="ctr">
            <a:noAutofit/>
          </a:bodyPr>
          <a:lstStyle>
            <a:lvl1pPr algn="ctr">
              <a:defRPr sz="2800" b="0" i="0" cap="all" spc="150" baseline="0">
                <a:solidFill>
                  <a:schemeClr val="bg1"/>
                </a:solidFill>
                <a:latin typeface="Arial" panose="020B0604020202020204" pitchFamily="34" charset="0"/>
              </a:defRPr>
            </a:lvl1pPr>
          </a:lstStyle>
          <a:p>
            <a:pPr lvl="0"/>
            <a:r>
              <a:rPr lang="en-US"/>
              <a:t>CLICK TO EDIT MASTER TEXT STYLES</a:t>
            </a:r>
          </a:p>
        </p:txBody>
      </p:sp>
      <p:cxnSp>
        <p:nvCxnSpPr>
          <p:cNvPr id="10" name="Straight Connector 9">
            <a:extLst>
              <a:ext uri="{FF2B5EF4-FFF2-40B4-BE49-F238E27FC236}">
                <a16:creationId xmlns:a16="http://schemas.microsoft.com/office/drawing/2014/main" id="{C5F4A73F-24B5-9B41-AA39-5E2A63D7330C}"/>
              </a:ext>
            </a:extLst>
          </p:cNvPr>
          <p:cNvCxnSpPr/>
          <p:nvPr userDrawn="1"/>
        </p:nvCxnSpPr>
        <p:spPr>
          <a:xfrm>
            <a:off x="5931108" y="1442818"/>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166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ng standalone paragraph">
    <p:bg>
      <p:bgPr>
        <a:solidFill>
          <a:schemeClr val="tx1"/>
        </a:solidFill>
        <a:effectLst/>
      </p:bgPr>
    </p:b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31E6C6B2-0C89-5740-ADA4-6085698479AE}"/>
              </a:ext>
            </a:extLst>
          </p:cNvPr>
          <p:cNvSpPr>
            <a:spLocks noGrp="1"/>
          </p:cNvSpPr>
          <p:nvPr>
            <p:ph type="body" sz="quarter" idx="10" hasCustomPrompt="1"/>
          </p:nvPr>
        </p:nvSpPr>
        <p:spPr>
          <a:xfrm>
            <a:off x="2044700" y="1988013"/>
            <a:ext cx="8102600" cy="3024861"/>
          </a:xfrm>
        </p:spPr>
        <p:txBody>
          <a:bodyPr anchor="ctr">
            <a:normAutofit/>
          </a:bodyPr>
          <a:lstStyle>
            <a:lvl1pPr algn="ctr">
              <a:defRPr sz="2000" b="0" i="0" spc="0" baseline="0">
                <a:solidFill>
                  <a:schemeClr val="bg1"/>
                </a:solidFill>
                <a:latin typeface="Georgia" panose="02040502050405020303" pitchFamily="18" charset="0"/>
              </a:defRPr>
            </a:lvl1pPr>
          </a:lstStyle>
          <a:p>
            <a:pPr lvl="0"/>
            <a:r>
              <a:rPr lang="en-US"/>
              <a:t>Click to edit master text style</a:t>
            </a:r>
          </a:p>
        </p:txBody>
      </p:sp>
      <p:pic>
        <p:nvPicPr>
          <p:cNvPr id="21" name="Google Shape;273;p6">
            <a:extLst>
              <a:ext uri="{FF2B5EF4-FFF2-40B4-BE49-F238E27FC236}">
                <a16:creationId xmlns:a16="http://schemas.microsoft.com/office/drawing/2014/main" id="{48664E61-F07F-D24F-800A-7FE89582B38C}"/>
              </a:ext>
            </a:extLst>
          </p:cNvPr>
          <p:cNvPicPr preferRelativeResize="0">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9935" y="6404665"/>
            <a:ext cx="2103120" cy="162867"/>
          </a:xfrm>
          <a:prstGeom prst="rect">
            <a:avLst/>
          </a:prstGeom>
        </p:spPr>
      </p:pic>
      <p:sp>
        <p:nvSpPr>
          <p:cNvPr id="12" name="object 7">
            <a:extLst>
              <a:ext uri="{FF2B5EF4-FFF2-40B4-BE49-F238E27FC236}">
                <a16:creationId xmlns:a16="http://schemas.microsoft.com/office/drawing/2014/main" id="{EF78889B-855A-214C-889D-D68593C3D9AE}"/>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rgbClr val="FFFFFF"/>
            </a:solidFill>
          </a:ln>
        </p:spPr>
        <p:txBody>
          <a:bodyPr wrap="square" lIns="0" tIns="0" rIns="0" bIns="0" rtlCol="0"/>
          <a:lstStyle/>
          <a:p>
            <a:endParaRPr b="0" i="0">
              <a:latin typeface="Arial" panose="020B0604020202020204" pitchFamily="34" charset="0"/>
            </a:endParaRPr>
          </a:p>
        </p:txBody>
      </p:sp>
      <p:sp>
        <p:nvSpPr>
          <p:cNvPr id="14" name="Rectangle 13">
            <a:extLst>
              <a:ext uri="{FF2B5EF4-FFF2-40B4-BE49-F238E27FC236}">
                <a16:creationId xmlns:a16="http://schemas.microsoft.com/office/drawing/2014/main" id="{2B1E8AFF-6549-1E42-9D08-452FA5259E96}"/>
              </a:ext>
            </a:extLst>
          </p:cNvPr>
          <p:cNvSpPr>
            <a:spLocks noChangeAspect="1"/>
          </p:cNvSpPr>
          <p:nvPr userDrawn="1"/>
        </p:nvSpPr>
        <p:spPr>
          <a:xfrm>
            <a:off x="11655332" y="629675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TextBox 14">
            <a:extLst>
              <a:ext uri="{FF2B5EF4-FFF2-40B4-BE49-F238E27FC236}">
                <a16:creationId xmlns:a16="http://schemas.microsoft.com/office/drawing/2014/main" id="{130AE8F9-E771-A245-84CA-D312C44F60C7}"/>
              </a:ext>
            </a:extLst>
          </p:cNvPr>
          <p:cNvSpPr txBox="1"/>
          <p:nvPr userDrawn="1"/>
        </p:nvSpPr>
        <p:spPr>
          <a:xfrm>
            <a:off x="11751200" y="642496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
        <p:nvSpPr>
          <p:cNvPr id="11" name="Text Placeholder 16">
            <a:extLst>
              <a:ext uri="{FF2B5EF4-FFF2-40B4-BE49-F238E27FC236}">
                <a16:creationId xmlns:a16="http://schemas.microsoft.com/office/drawing/2014/main" id="{2D7149BB-A6EE-7946-8094-88BE96E1A5F5}"/>
              </a:ext>
            </a:extLst>
          </p:cNvPr>
          <p:cNvSpPr>
            <a:spLocks noGrp="1"/>
          </p:cNvSpPr>
          <p:nvPr>
            <p:ph type="body" sz="quarter" idx="12" hasCustomPrompt="1"/>
          </p:nvPr>
        </p:nvSpPr>
        <p:spPr>
          <a:xfrm>
            <a:off x="3523029" y="1097114"/>
            <a:ext cx="5145942" cy="176493"/>
          </a:xfrm>
        </p:spPr>
        <p:txBody>
          <a:bodyPr lIns="0" tIns="0" rIns="0" bIns="0" anchor="ctr">
            <a:noAutofit/>
          </a:bodyPr>
          <a:lstStyle>
            <a:lvl1pPr algn="ctr">
              <a:defRPr sz="1050" b="1" i="0" cap="all" spc="150" baseline="0">
                <a:solidFill>
                  <a:schemeClr val="accent1"/>
                </a:solidFill>
                <a:latin typeface="Arial" panose="020B0604020202020204" pitchFamily="34" charset="0"/>
              </a:defRPr>
            </a:lvl1pPr>
          </a:lstStyle>
          <a:p>
            <a:pPr lvl="0"/>
            <a:r>
              <a:rPr lang="en-US" cap="all" spc="250" baseline="0"/>
              <a:t>Optional Subtitle</a:t>
            </a:r>
            <a:endParaRPr lang="en-US"/>
          </a:p>
        </p:txBody>
      </p:sp>
    </p:spTree>
    <p:extLst>
      <p:ext uri="{BB962C8B-B14F-4D97-AF65-F5344CB8AC3E}">
        <p14:creationId xmlns:p14="http://schemas.microsoft.com/office/powerpoint/2010/main" val="10242107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3_Blank">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AD732B-DCB7-8D4C-AF9C-4A9317D237BC}"/>
              </a:ext>
            </a:extLst>
          </p:cNvPr>
          <p:cNvSpPr>
            <a:spLocks noChangeAspect="1"/>
          </p:cNvSpPr>
          <p:nvPr userDrawn="1"/>
        </p:nvSpPr>
        <p:spPr>
          <a:xfrm>
            <a:off x="11655332" y="631933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TextBox 14">
            <a:extLst>
              <a:ext uri="{FF2B5EF4-FFF2-40B4-BE49-F238E27FC236}">
                <a16:creationId xmlns:a16="http://schemas.microsoft.com/office/drawing/2014/main" id="{5802E473-F531-994C-82F5-E46424B3B81A}"/>
              </a:ext>
            </a:extLst>
          </p:cNvPr>
          <p:cNvSpPr txBox="1"/>
          <p:nvPr userDrawn="1"/>
        </p:nvSpPr>
        <p:spPr>
          <a:xfrm>
            <a:off x="11751200" y="642496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
        <p:nvSpPr>
          <p:cNvPr id="9" name="Text Placeholder 23">
            <a:extLst>
              <a:ext uri="{FF2B5EF4-FFF2-40B4-BE49-F238E27FC236}">
                <a16:creationId xmlns:a16="http://schemas.microsoft.com/office/drawing/2014/main" id="{DA44BEF1-67DB-5247-B6AC-DE96BAF0CDEA}"/>
              </a:ext>
            </a:extLst>
          </p:cNvPr>
          <p:cNvSpPr>
            <a:spLocks noGrp="1"/>
          </p:cNvSpPr>
          <p:nvPr>
            <p:ph type="body" sz="quarter" idx="12" hasCustomPrompt="1"/>
          </p:nvPr>
        </p:nvSpPr>
        <p:spPr>
          <a:xfrm>
            <a:off x="1913261" y="618134"/>
            <a:ext cx="8365479" cy="776715"/>
          </a:xfrm>
        </p:spPr>
        <p:txBody>
          <a:bodyPr anchor="ctr">
            <a:noAutofit/>
          </a:bodyPr>
          <a:lstStyle>
            <a:lvl1pPr algn="ctr">
              <a:defRPr sz="2800" b="0" i="0" cap="all" spc="150" baseline="0">
                <a:solidFill>
                  <a:schemeClr val="tx1"/>
                </a:solidFill>
                <a:latin typeface="Arial" panose="020B0604020202020204" pitchFamily="34" charset="0"/>
              </a:defRPr>
            </a:lvl1pPr>
          </a:lstStyle>
          <a:p>
            <a:pPr lvl="0"/>
            <a:r>
              <a:rPr lang="en-US"/>
              <a:t>CLICK TO EDIT MASTER TEXT STYLES</a:t>
            </a:r>
          </a:p>
        </p:txBody>
      </p:sp>
      <p:cxnSp>
        <p:nvCxnSpPr>
          <p:cNvPr id="10" name="Straight Connector 9">
            <a:extLst>
              <a:ext uri="{FF2B5EF4-FFF2-40B4-BE49-F238E27FC236}">
                <a16:creationId xmlns:a16="http://schemas.microsoft.com/office/drawing/2014/main" id="{C5F4A73F-24B5-9B41-AA39-5E2A63D7330C}"/>
              </a:ext>
            </a:extLst>
          </p:cNvPr>
          <p:cNvCxnSpPr/>
          <p:nvPr userDrawn="1"/>
        </p:nvCxnSpPr>
        <p:spPr>
          <a:xfrm>
            <a:off x="5931108" y="1442818"/>
            <a:ext cx="32978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920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7_Blank + black + design">
    <p:spTree>
      <p:nvGrpSpPr>
        <p:cNvPr id="1" name=""/>
        <p:cNvGrpSpPr/>
        <p:nvPr/>
      </p:nvGrpSpPr>
      <p:grpSpPr>
        <a:xfrm>
          <a:off x="0" y="0"/>
          <a:ext cx="0" cy="0"/>
          <a:chOff x="0" y="0"/>
          <a:chExt cx="0" cy="0"/>
        </a:xfrm>
      </p:grpSpPr>
      <p:pic>
        <p:nvPicPr>
          <p:cNvPr id="6" name="Picture 5" descr="A close up of a light&#10;&#10;Description automatically generated">
            <a:extLst>
              <a:ext uri="{FF2B5EF4-FFF2-40B4-BE49-F238E27FC236}">
                <a16:creationId xmlns:a16="http://schemas.microsoft.com/office/drawing/2014/main" id="{12ECDCB3-8D4A-B545-97EB-145A53978BC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object 21">
            <a:extLst>
              <a:ext uri="{FF2B5EF4-FFF2-40B4-BE49-F238E27FC236}">
                <a16:creationId xmlns:a16="http://schemas.microsoft.com/office/drawing/2014/main" id="{D720B4A3-4EBA-6349-B9B8-B7A9BA6551C2}"/>
              </a:ext>
            </a:extLst>
          </p:cNvPr>
          <p:cNvSpPr/>
          <p:nvPr userDrawn="1"/>
        </p:nvSpPr>
        <p:spPr>
          <a:xfrm>
            <a:off x="5867400" y="2111189"/>
            <a:ext cx="457200" cy="0"/>
          </a:xfrm>
          <a:custGeom>
            <a:avLst/>
            <a:gdLst/>
            <a:ahLst/>
            <a:cxnLst/>
            <a:rect l="l" t="t" r="r" b="b"/>
            <a:pathLst>
              <a:path w="457200">
                <a:moveTo>
                  <a:pt x="0" y="0"/>
                </a:moveTo>
                <a:lnTo>
                  <a:pt x="457200" y="0"/>
                </a:lnTo>
              </a:path>
            </a:pathLst>
          </a:custGeom>
          <a:ln w="12700">
            <a:solidFill>
              <a:srgbClr val="0DD6CC"/>
            </a:solidFill>
          </a:ln>
        </p:spPr>
        <p:txBody>
          <a:bodyPr wrap="square" lIns="0" tIns="0" rIns="0" bIns="0" rtlCol="0"/>
          <a:lstStyle/>
          <a:p>
            <a:endParaRPr/>
          </a:p>
        </p:txBody>
      </p:sp>
      <p:sp>
        <p:nvSpPr>
          <p:cNvPr id="5" name="Text Placeholder 15">
            <a:extLst>
              <a:ext uri="{FF2B5EF4-FFF2-40B4-BE49-F238E27FC236}">
                <a16:creationId xmlns:a16="http://schemas.microsoft.com/office/drawing/2014/main" id="{A491888C-B4E3-344A-8D53-5761F5B562F9}"/>
              </a:ext>
            </a:extLst>
          </p:cNvPr>
          <p:cNvSpPr>
            <a:spLocks noGrp="1"/>
          </p:cNvSpPr>
          <p:nvPr>
            <p:ph type="body" sz="quarter" idx="11" hasCustomPrompt="1"/>
          </p:nvPr>
        </p:nvSpPr>
        <p:spPr>
          <a:xfrm>
            <a:off x="1781875" y="1220474"/>
            <a:ext cx="8628250" cy="573602"/>
          </a:xfrm>
        </p:spPr>
        <p:txBody>
          <a:bodyPr lIns="0" tIns="0" rIns="0" bIns="0" anchor="ctr">
            <a:noAutofit/>
          </a:bodyPr>
          <a:lstStyle>
            <a:lvl1pPr algn="ctr">
              <a:lnSpc>
                <a:spcPct val="130000"/>
              </a:lnSpc>
              <a:spcBef>
                <a:spcPts val="0"/>
              </a:spcBef>
              <a:defRPr sz="2000" b="0" i="0" spc="0" baseline="0">
                <a:solidFill>
                  <a:schemeClr val="bg1"/>
                </a:solidFill>
                <a:latin typeface="Georgia" panose="02040502050405020303" pitchFamily="18" charset="0"/>
                <a:ea typeface="EB Garamond" pitchFamily="2" charset="0"/>
              </a:defRPr>
            </a:lvl1pPr>
          </a:lstStyle>
          <a:p>
            <a:pPr lvl="0"/>
            <a:r>
              <a:rPr lang="en-US"/>
              <a:t>Long headline goes here, long head line goes here, use this slide for a long intro or headline to your data.</a:t>
            </a:r>
          </a:p>
        </p:txBody>
      </p:sp>
    </p:spTree>
    <p:extLst>
      <p:ext uri="{BB962C8B-B14F-4D97-AF65-F5344CB8AC3E}">
        <p14:creationId xmlns:p14="http://schemas.microsoft.com/office/powerpoint/2010/main" val="4286555642"/>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8_Blank + black + design">
    <p:spTree>
      <p:nvGrpSpPr>
        <p:cNvPr id="1" name=""/>
        <p:cNvGrpSpPr/>
        <p:nvPr/>
      </p:nvGrpSpPr>
      <p:grpSpPr>
        <a:xfrm>
          <a:off x="0" y="0"/>
          <a:ext cx="0" cy="0"/>
          <a:chOff x="0" y="0"/>
          <a:chExt cx="0" cy="0"/>
        </a:xfrm>
      </p:grpSpPr>
      <p:sp>
        <p:nvSpPr>
          <p:cNvPr id="4" name="object 21">
            <a:extLst>
              <a:ext uri="{FF2B5EF4-FFF2-40B4-BE49-F238E27FC236}">
                <a16:creationId xmlns:a16="http://schemas.microsoft.com/office/drawing/2014/main" id="{D720B4A3-4EBA-6349-B9B8-B7A9BA6551C2}"/>
              </a:ext>
            </a:extLst>
          </p:cNvPr>
          <p:cNvSpPr/>
          <p:nvPr userDrawn="1"/>
        </p:nvSpPr>
        <p:spPr>
          <a:xfrm>
            <a:off x="5867400" y="2111189"/>
            <a:ext cx="457200" cy="0"/>
          </a:xfrm>
          <a:custGeom>
            <a:avLst/>
            <a:gdLst/>
            <a:ahLst/>
            <a:cxnLst/>
            <a:rect l="l" t="t" r="r" b="b"/>
            <a:pathLst>
              <a:path w="457200">
                <a:moveTo>
                  <a:pt x="0" y="0"/>
                </a:moveTo>
                <a:lnTo>
                  <a:pt x="457200" y="0"/>
                </a:lnTo>
              </a:path>
            </a:pathLst>
          </a:custGeom>
          <a:ln w="12700">
            <a:solidFill>
              <a:srgbClr val="0DD6CC"/>
            </a:solidFill>
          </a:ln>
        </p:spPr>
        <p:txBody>
          <a:bodyPr wrap="square" lIns="0" tIns="0" rIns="0" bIns="0" rtlCol="0"/>
          <a:lstStyle/>
          <a:p>
            <a:endParaRPr/>
          </a:p>
        </p:txBody>
      </p:sp>
      <p:sp>
        <p:nvSpPr>
          <p:cNvPr id="5" name="Text Placeholder 15">
            <a:extLst>
              <a:ext uri="{FF2B5EF4-FFF2-40B4-BE49-F238E27FC236}">
                <a16:creationId xmlns:a16="http://schemas.microsoft.com/office/drawing/2014/main" id="{A491888C-B4E3-344A-8D53-5761F5B562F9}"/>
              </a:ext>
            </a:extLst>
          </p:cNvPr>
          <p:cNvSpPr>
            <a:spLocks noGrp="1"/>
          </p:cNvSpPr>
          <p:nvPr>
            <p:ph type="body" sz="quarter" idx="11" hasCustomPrompt="1"/>
          </p:nvPr>
        </p:nvSpPr>
        <p:spPr>
          <a:xfrm>
            <a:off x="1781875" y="1220474"/>
            <a:ext cx="8628250" cy="573602"/>
          </a:xfrm>
        </p:spPr>
        <p:txBody>
          <a:bodyPr lIns="0" tIns="0" rIns="0" bIns="0" anchor="ctr">
            <a:noAutofit/>
          </a:bodyPr>
          <a:lstStyle>
            <a:lvl1pPr algn="ctr">
              <a:lnSpc>
                <a:spcPct val="130000"/>
              </a:lnSpc>
              <a:spcBef>
                <a:spcPts val="0"/>
              </a:spcBef>
              <a:defRPr sz="2000" b="0" i="0" spc="0" baseline="0">
                <a:solidFill>
                  <a:schemeClr val="tx1"/>
                </a:solidFill>
                <a:latin typeface="Georgia" panose="02040502050405020303" pitchFamily="18" charset="0"/>
                <a:ea typeface="EB Garamond" pitchFamily="2" charset="0"/>
              </a:defRPr>
            </a:lvl1pPr>
          </a:lstStyle>
          <a:p>
            <a:pPr lvl="0"/>
            <a:r>
              <a:rPr lang="en-US"/>
              <a:t>Long headline goes here, long head line goes here, use this slide for a long intro or headline to your data.</a:t>
            </a:r>
          </a:p>
        </p:txBody>
      </p:sp>
    </p:spTree>
    <p:extLst>
      <p:ext uri="{BB962C8B-B14F-4D97-AF65-F5344CB8AC3E}">
        <p14:creationId xmlns:p14="http://schemas.microsoft.com/office/powerpoint/2010/main" val="1322441960"/>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9_Blank + black + design">
    <p:bg>
      <p:bgPr>
        <a:solidFill>
          <a:schemeClr val="accent1"/>
        </a:solidFill>
        <a:effectLst/>
      </p:bgPr>
    </p:bg>
    <p:spTree>
      <p:nvGrpSpPr>
        <p:cNvPr id="1" name=""/>
        <p:cNvGrpSpPr/>
        <p:nvPr/>
      </p:nvGrpSpPr>
      <p:grpSpPr>
        <a:xfrm>
          <a:off x="0" y="0"/>
          <a:ext cx="0" cy="0"/>
          <a:chOff x="0" y="0"/>
          <a:chExt cx="0" cy="0"/>
        </a:xfrm>
      </p:grpSpPr>
      <p:sp>
        <p:nvSpPr>
          <p:cNvPr id="4" name="object 21">
            <a:extLst>
              <a:ext uri="{FF2B5EF4-FFF2-40B4-BE49-F238E27FC236}">
                <a16:creationId xmlns:a16="http://schemas.microsoft.com/office/drawing/2014/main" id="{D720B4A3-4EBA-6349-B9B8-B7A9BA6551C2}"/>
              </a:ext>
            </a:extLst>
          </p:cNvPr>
          <p:cNvSpPr/>
          <p:nvPr userDrawn="1"/>
        </p:nvSpPr>
        <p:spPr>
          <a:xfrm>
            <a:off x="5867400" y="2111189"/>
            <a:ext cx="457200" cy="0"/>
          </a:xfrm>
          <a:custGeom>
            <a:avLst/>
            <a:gdLst/>
            <a:ahLst/>
            <a:cxnLst/>
            <a:rect l="l" t="t" r="r" b="b"/>
            <a:pathLst>
              <a:path w="457200">
                <a:moveTo>
                  <a:pt x="0" y="0"/>
                </a:moveTo>
                <a:lnTo>
                  <a:pt x="457200" y="0"/>
                </a:lnTo>
              </a:path>
            </a:pathLst>
          </a:custGeom>
          <a:ln w="12700">
            <a:solidFill>
              <a:schemeClr val="bg1"/>
            </a:solidFill>
          </a:ln>
        </p:spPr>
        <p:txBody>
          <a:bodyPr wrap="square" lIns="0" tIns="0" rIns="0" bIns="0" rtlCol="0"/>
          <a:lstStyle/>
          <a:p>
            <a:endParaRPr/>
          </a:p>
        </p:txBody>
      </p:sp>
      <p:sp>
        <p:nvSpPr>
          <p:cNvPr id="5" name="Text Placeholder 15">
            <a:extLst>
              <a:ext uri="{FF2B5EF4-FFF2-40B4-BE49-F238E27FC236}">
                <a16:creationId xmlns:a16="http://schemas.microsoft.com/office/drawing/2014/main" id="{A491888C-B4E3-344A-8D53-5761F5B562F9}"/>
              </a:ext>
            </a:extLst>
          </p:cNvPr>
          <p:cNvSpPr>
            <a:spLocks noGrp="1"/>
          </p:cNvSpPr>
          <p:nvPr>
            <p:ph type="body" sz="quarter" idx="11" hasCustomPrompt="1"/>
          </p:nvPr>
        </p:nvSpPr>
        <p:spPr>
          <a:xfrm>
            <a:off x="1781875" y="1220474"/>
            <a:ext cx="8628250" cy="573602"/>
          </a:xfrm>
        </p:spPr>
        <p:txBody>
          <a:bodyPr lIns="0" tIns="0" rIns="0" bIns="0" anchor="ctr">
            <a:noAutofit/>
          </a:bodyPr>
          <a:lstStyle>
            <a:lvl1pPr algn="ctr">
              <a:lnSpc>
                <a:spcPct val="130000"/>
              </a:lnSpc>
              <a:spcBef>
                <a:spcPts val="0"/>
              </a:spcBef>
              <a:defRPr sz="2000" b="0" i="0" spc="0" baseline="0">
                <a:solidFill>
                  <a:schemeClr val="tx1"/>
                </a:solidFill>
                <a:latin typeface="Georgia" panose="02040502050405020303" pitchFamily="18" charset="0"/>
                <a:ea typeface="EB Garamond" pitchFamily="2" charset="0"/>
              </a:defRPr>
            </a:lvl1pPr>
          </a:lstStyle>
          <a:p>
            <a:pPr lvl="0"/>
            <a:r>
              <a:rPr lang="en-US"/>
              <a:t>Long headline goes here, long head line goes here, use this slide for a long intro or headline to your data.</a:t>
            </a:r>
          </a:p>
        </p:txBody>
      </p:sp>
    </p:spTree>
    <p:extLst>
      <p:ext uri="{BB962C8B-B14F-4D97-AF65-F5344CB8AC3E}">
        <p14:creationId xmlns:p14="http://schemas.microsoft.com/office/powerpoint/2010/main" val="653532108"/>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0_Blank + black + design">
    <p:spTree>
      <p:nvGrpSpPr>
        <p:cNvPr id="1" name=""/>
        <p:cNvGrpSpPr/>
        <p:nvPr/>
      </p:nvGrpSpPr>
      <p:grpSpPr>
        <a:xfrm>
          <a:off x="0" y="0"/>
          <a:ext cx="0" cy="0"/>
          <a:chOff x="0" y="0"/>
          <a:chExt cx="0" cy="0"/>
        </a:xfrm>
      </p:grpSpPr>
      <p:pic>
        <p:nvPicPr>
          <p:cNvPr id="5" name="Picture 4" descr="A close up of a light&#10;&#10;Description automatically generated">
            <a:extLst>
              <a:ext uri="{FF2B5EF4-FFF2-40B4-BE49-F238E27FC236}">
                <a16:creationId xmlns:a16="http://schemas.microsoft.com/office/drawing/2014/main" id="{460F21F0-ABCB-3D49-8507-E1F9784D6FAD}"/>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3" name="Straight Connector 2">
            <a:extLst>
              <a:ext uri="{FF2B5EF4-FFF2-40B4-BE49-F238E27FC236}">
                <a16:creationId xmlns:a16="http://schemas.microsoft.com/office/drawing/2014/main" id="{1438AC07-A6F4-1242-ADC6-FF4877F1997D}"/>
              </a:ext>
            </a:extLst>
          </p:cNvPr>
          <p:cNvCxnSpPr/>
          <p:nvPr userDrawn="1"/>
        </p:nvCxnSpPr>
        <p:spPr>
          <a:xfrm>
            <a:off x="509666"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16">
            <a:extLst>
              <a:ext uri="{FF2B5EF4-FFF2-40B4-BE49-F238E27FC236}">
                <a16:creationId xmlns:a16="http://schemas.microsoft.com/office/drawing/2014/main" id="{5F4DA40F-6688-3547-B0A3-122D0D7ACD82}"/>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0" i="0" cap="all" spc="150" baseline="0">
                <a:solidFill>
                  <a:schemeClr val="bg1"/>
                </a:solidFill>
                <a:latin typeface="Arial" panose="020B0604020202020204" pitchFamily="34" charset="0"/>
              </a:defRPr>
            </a:lvl1pPr>
          </a:lstStyle>
          <a:p>
            <a:pPr lvl="0"/>
            <a:r>
              <a:rPr lang="en-US" cap="all" spc="250" baseline="0"/>
              <a:t>Section title</a:t>
            </a:r>
            <a:endParaRPr lang="en-US"/>
          </a:p>
        </p:txBody>
      </p:sp>
    </p:spTree>
    <p:extLst>
      <p:ext uri="{BB962C8B-B14F-4D97-AF65-F5344CB8AC3E}">
        <p14:creationId xmlns:p14="http://schemas.microsoft.com/office/powerpoint/2010/main" val="2836592922"/>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Executive Bio">
    <p:spTree>
      <p:nvGrpSpPr>
        <p:cNvPr id="1" name=""/>
        <p:cNvGrpSpPr/>
        <p:nvPr/>
      </p:nvGrpSpPr>
      <p:grpSpPr>
        <a:xfrm>
          <a:off x="0" y="0"/>
          <a:ext cx="0" cy="0"/>
          <a:chOff x="0" y="0"/>
          <a:chExt cx="0" cy="0"/>
        </a:xfrm>
      </p:grpSpPr>
      <p:pic>
        <p:nvPicPr>
          <p:cNvPr id="10" name="Picture 9" descr="A close up of a light&#10;&#10;Description automatically generated">
            <a:extLst>
              <a:ext uri="{FF2B5EF4-FFF2-40B4-BE49-F238E27FC236}">
                <a16:creationId xmlns:a16="http://schemas.microsoft.com/office/drawing/2014/main" id="{135A06BC-3466-1448-A069-47DA6DBEEA7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1B8FDB1-4297-084F-9406-C49E89336F2D}"/>
              </a:ext>
            </a:extLst>
          </p:cNvPr>
          <p:cNvSpPr/>
          <p:nvPr userDrawn="1"/>
        </p:nvSpPr>
        <p:spPr>
          <a:xfrm>
            <a:off x="1028700" y="1102895"/>
            <a:ext cx="7208921" cy="46522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cxnSp>
        <p:nvCxnSpPr>
          <p:cNvPr id="5" name="Straight Connector 4">
            <a:extLst>
              <a:ext uri="{FF2B5EF4-FFF2-40B4-BE49-F238E27FC236}">
                <a16:creationId xmlns:a16="http://schemas.microsoft.com/office/drawing/2014/main" id="{799A25BD-0DCA-C744-9060-295763E77B4D}"/>
              </a:ext>
            </a:extLst>
          </p:cNvPr>
          <p:cNvCxnSpPr>
            <a:cxnSpLocks/>
          </p:cNvCxnSpPr>
          <p:nvPr userDrawn="1"/>
        </p:nvCxnSpPr>
        <p:spPr>
          <a:xfrm>
            <a:off x="1028700" y="2265589"/>
            <a:ext cx="652182" cy="0"/>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11" name="Text Placeholder 10">
            <a:extLst>
              <a:ext uri="{FF2B5EF4-FFF2-40B4-BE49-F238E27FC236}">
                <a16:creationId xmlns:a16="http://schemas.microsoft.com/office/drawing/2014/main" id="{0F925C95-BF2E-8245-99B8-2122105016AF}"/>
              </a:ext>
            </a:extLst>
          </p:cNvPr>
          <p:cNvSpPr>
            <a:spLocks noGrp="1"/>
          </p:cNvSpPr>
          <p:nvPr>
            <p:ph type="body" sz="quarter" idx="10" hasCustomPrompt="1"/>
          </p:nvPr>
        </p:nvSpPr>
        <p:spPr>
          <a:xfrm>
            <a:off x="1896316" y="2193400"/>
            <a:ext cx="1708150" cy="215900"/>
          </a:xfrm>
        </p:spPr>
        <p:txBody>
          <a:bodyPr>
            <a:noAutofit/>
          </a:bodyPr>
          <a:lstStyle>
            <a:lvl1pPr>
              <a:defRPr sz="1100" b="0" i="0" cap="all" spc="150" baseline="0">
                <a:solidFill>
                  <a:schemeClr val="bg1"/>
                </a:solidFill>
                <a:latin typeface="Arial" panose="020B0604020202020204" pitchFamily="34" charset="0"/>
              </a:defRPr>
            </a:lvl1pPr>
          </a:lstStyle>
          <a:p>
            <a:pPr lvl="0"/>
            <a:r>
              <a:rPr lang="en-US"/>
              <a:t>EXECUTIVE BIO</a:t>
            </a:r>
          </a:p>
        </p:txBody>
      </p:sp>
      <p:sp>
        <p:nvSpPr>
          <p:cNvPr id="13" name="Text Placeholder 23">
            <a:extLst>
              <a:ext uri="{FF2B5EF4-FFF2-40B4-BE49-F238E27FC236}">
                <a16:creationId xmlns:a16="http://schemas.microsoft.com/office/drawing/2014/main" id="{CFA0936E-2FE8-E942-B17B-1E905DE2D593}"/>
              </a:ext>
            </a:extLst>
          </p:cNvPr>
          <p:cNvSpPr>
            <a:spLocks noGrp="1"/>
          </p:cNvSpPr>
          <p:nvPr>
            <p:ph type="body" sz="quarter" idx="13" hasCustomPrompt="1"/>
          </p:nvPr>
        </p:nvSpPr>
        <p:spPr>
          <a:xfrm>
            <a:off x="1919966" y="2661262"/>
            <a:ext cx="4776668" cy="298620"/>
          </a:xfrm>
        </p:spPr>
        <p:txBody>
          <a:bodyPr anchor="ctr">
            <a:noAutofit/>
          </a:bodyPr>
          <a:lstStyle>
            <a:lvl1pPr algn="l">
              <a:defRPr sz="2400" b="0" i="0" cap="none" spc="0" baseline="0">
                <a:solidFill>
                  <a:schemeClr val="accent1"/>
                </a:solidFill>
                <a:latin typeface="Georgia" panose="02040502050405020303" pitchFamily="18" charset="0"/>
                <a:ea typeface="EB Garamond" pitchFamily="2" charset="0"/>
              </a:defRPr>
            </a:lvl1pPr>
          </a:lstStyle>
          <a:p>
            <a:pPr lvl="0"/>
            <a:r>
              <a:rPr lang="en-US"/>
              <a:t>Speaker Name</a:t>
            </a:r>
          </a:p>
        </p:txBody>
      </p:sp>
      <p:sp>
        <p:nvSpPr>
          <p:cNvPr id="14" name="Text Placeholder 23">
            <a:extLst>
              <a:ext uri="{FF2B5EF4-FFF2-40B4-BE49-F238E27FC236}">
                <a16:creationId xmlns:a16="http://schemas.microsoft.com/office/drawing/2014/main" id="{A23856CE-81D7-8D4C-93FE-DB76C69D19BD}"/>
              </a:ext>
            </a:extLst>
          </p:cNvPr>
          <p:cNvSpPr>
            <a:spLocks noGrp="1"/>
          </p:cNvSpPr>
          <p:nvPr>
            <p:ph type="body" sz="quarter" idx="14" hasCustomPrompt="1"/>
          </p:nvPr>
        </p:nvSpPr>
        <p:spPr>
          <a:xfrm>
            <a:off x="1906520" y="3139619"/>
            <a:ext cx="4776668" cy="237122"/>
          </a:xfrm>
        </p:spPr>
        <p:txBody>
          <a:bodyPr>
            <a:noAutofit/>
          </a:bodyPr>
          <a:lstStyle>
            <a:lvl1pPr algn="l">
              <a:defRPr sz="1050" b="0" i="0" cap="all" spc="150" baseline="0">
                <a:solidFill>
                  <a:schemeClr val="bg1"/>
                </a:solidFill>
                <a:latin typeface="Arial" panose="020B0604020202020204" pitchFamily="34" charset="0"/>
                <a:ea typeface="EB Garamond" pitchFamily="2" charset="0"/>
              </a:defRPr>
            </a:lvl1pPr>
          </a:lstStyle>
          <a:p>
            <a:pPr lvl="0"/>
            <a:r>
              <a:rPr lang="en-US"/>
              <a:t>Speaker Title, Company </a:t>
            </a:r>
            <a:r>
              <a:rPr lang="en-US" err="1"/>
              <a:t>NamE</a:t>
            </a:r>
            <a:endParaRPr lang="en-US"/>
          </a:p>
        </p:txBody>
      </p:sp>
      <p:sp>
        <p:nvSpPr>
          <p:cNvPr id="15" name="Text Placeholder 23">
            <a:extLst>
              <a:ext uri="{FF2B5EF4-FFF2-40B4-BE49-F238E27FC236}">
                <a16:creationId xmlns:a16="http://schemas.microsoft.com/office/drawing/2014/main" id="{67CF8FE5-59E2-324C-A1DA-B9F728238CE4}"/>
              </a:ext>
            </a:extLst>
          </p:cNvPr>
          <p:cNvSpPr>
            <a:spLocks noGrp="1"/>
          </p:cNvSpPr>
          <p:nvPr>
            <p:ph type="body" sz="quarter" idx="15" hasCustomPrompt="1"/>
          </p:nvPr>
        </p:nvSpPr>
        <p:spPr>
          <a:xfrm>
            <a:off x="1896035" y="3793600"/>
            <a:ext cx="4776668" cy="1277470"/>
          </a:xfrm>
        </p:spPr>
        <p:txBody>
          <a:bodyPr>
            <a:noAutofit/>
          </a:bodyPr>
          <a:lstStyle>
            <a:lvl1pPr algn="l">
              <a:lnSpc>
                <a:spcPct val="120000"/>
              </a:lnSpc>
              <a:defRPr sz="1200" b="0" i="0" cap="none" spc="0" baseline="0">
                <a:solidFill>
                  <a:schemeClr val="bg1"/>
                </a:solidFill>
                <a:latin typeface="Arial" panose="020B0604020202020204" pitchFamily="34" charset="0"/>
                <a:ea typeface="EB Garamond" pitchFamily="2" charset="0"/>
              </a:defRPr>
            </a:lvl1pPr>
          </a:lstStyle>
          <a:p>
            <a:pPr lvl="0"/>
            <a:r>
              <a:rPr lang="en-US"/>
              <a:t>Bio text goes here…</a:t>
            </a:r>
          </a:p>
        </p:txBody>
      </p:sp>
      <p:sp>
        <p:nvSpPr>
          <p:cNvPr id="17" name="Picture Placeholder 16">
            <a:extLst>
              <a:ext uri="{FF2B5EF4-FFF2-40B4-BE49-F238E27FC236}">
                <a16:creationId xmlns:a16="http://schemas.microsoft.com/office/drawing/2014/main" id="{16199A9E-15A4-124D-9BA1-8A8ED7710D07}"/>
              </a:ext>
            </a:extLst>
          </p:cNvPr>
          <p:cNvSpPr>
            <a:spLocks noGrp="1"/>
          </p:cNvSpPr>
          <p:nvPr>
            <p:ph type="pic" sz="quarter" idx="16"/>
          </p:nvPr>
        </p:nvSpPr>
        <p:spPr>
          <a:xfrm>
            <a:off x="7504113" y="1566863"/>
            <a:ext cx="3724275" cy="3724275"/>
          </a:xfrm>
        </p:spPr>
        <p:txBody>
          <a:bodyPr/>
          <a:lstStyle>
            <a:lvl1pPr>
              <a:defRPr b="0" i="0">
                <a:solidFill>
                  <a:schemeClr val="bg1"/>
                </a:solidFill>
                <a:latin typeface="+mn-lt"/>
              </a:defRPr>
            </a:lvl1pPr>
          </a:lstStyle>
          <a:p>
            <a:endParaRPr lang="en-US"/>
          </a:p>
        </p:txBody>
      </p:sp>
    </p:spTree>
    <p:extLst>
      <p:ext uri="{BB962C8B-B14F-4D97-AF65-F5344CB8AC3E}">
        <p14:creationId xmlns:p14="http://schemas.microsoft.com/office/powerpoint/2010/main" val="119903631"/>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Long Executive Bio">
    <p:spTree>
      <p:nvGrpSpPr>
        <p:cNvPr id="1" name=""/>
        <p:cNvGrpSpPr/>
        <p:nvPr/>
      </p:nvGrpSpPr>
      <p:grpSpPr>
        <a:xfrm>
          <a:off x="0" y="0"/>
          <a:ext cx="0" cy="0"/>
          <a:chOff x="0" y="0"/>
          <a:chExt cx="0" cy="0"/>
        </a:xfrm>
      </p:grpSpPr>
      <p:pic>
        <p:nvPicPr>
          <p:cNvPr id="8" name="Picture 7" descr="A close up of a light&#10;&#10;Description automatically generated">
            <a:extLst>
              <a:ext uri="{FF2B5EF4-FFF2-40B4-BE49-F238E27FC236}">
                <a16:creationId xmlns:a16="http://schemas.microsoft.com/office/drawing/2014/main" id="{82A25915-D46C-9C47-9DC9-DC857567E1D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 Placeholder 23">
            <a:extLst>
              <a:ext uri="{FF2B5EF4-FFF2-40B4-BE49-F238E27FC236}">
                <a16:creationId xmlns:a16="http://schemas.microsoft.com/office/drawing/2014/main" id="{CFA0936E-2FE8-E942-B17B-1E905DE2D593}"/>
              </a:ext>
            </a:extLst>
          </p:cNvPr>
          <p:cNvSpPr>
            <a:spLocks noGrp="1"/>
          </p:cNvSpPr>
          <p:nvPr>
            <p:ph type="body" sz="quarter" idx="13" hasCustomPrompt="1"/>
          </p:nvPr>
        </p:nvSpPr>
        <p:spPr>
          <a:xfrm>
            <a:off x="1785495" y="4490061"/>
            <a:ext cx="2490668" cy="398304"/>
          </a:xfrm>
        </p:spPr>
        <p:txBody>
          <a:bodyPr anchor="ctr">
            <a:noAutofit/>
          </a:bodyPr>
          <a:lstStyle>
            <a:lvl1pPr algn="ctr">
              <a:defRPr sz="2400" b="0" i="0" cap="none" spc="0" baseline="0">
                <a:solidFill>
                  <a:schemeClr val="accent1"/>
                </a:solidFill>
                <a:latin typeface="Georgia" panose="02040502050405020303" pitchFamily="18" charset="0"/>
                <a:ea typeface="EB Garamond" pitchFamily="2" charset="0"/>
              </a:defRPr>
            </a:lvl1pPr>
          </a:lstStyle>
          <a:p>
            <a:pPr lvl="0"/>
            <a:r>
              <a:rPr lang="en-US"/>
              <a:t>Speaker Name</a:t>
            </a:r>
          </a:p>
        </p:txBody>
      </p:sp>
      <p:sp>
        <p:nvSpPr>
          <p:cNvPr id="14" name="Text Placeholder 23">
            <a:extLst>
              <a:ext uri="{FF2B5EF4-FFF2-40B4-BE49-F238E27FC236}">
                <a16:creationId xmlns:a16="http://schemas.microsoft.com/office/drawing/2014/main" id="{A23856CE-81D7-8D4C-93FE-DB76C69D19BD}"/>
              </a:ext>
            </a:extLst>
          </p:cNvPr>
          <p:cNvSpPr>
            <a:spLocks noGrp="1"/>
          </p:cNvSpPr>
          <p:nvPr>
            <p:ph type="body" sz="quarter" idx="14" hasCustomPrompt="1"/>
          </p:nvPr>
        </p:nvSpPr>
        <p:spPr>
          <a:xfrm>
            <a:off x="1785495" y="4981864"/>
            <a:ext cx="2490668" cy="316277"/>
          </a:xfrm>
        </p:spPr>
        <p:txBody>
          <a:bodyPr>
            <a:noAutofit/>
          </a:bodyPr>
          <a:lstStyle>
            <a:lvl1pPr algn="ctr">
              <a:lnSpc>
                <a:spcPct val="120000"/>
              </a:lnSpc>
              <a:defRPr sz="1050" b="0" i="0" cap="all" spc="150" baseline="0">
                <a:solidFill>
                  <a:schemeClr val="bg1"/>
                </a:solidFill>
                <a:latin typeface="Arial" panose="020B0604020202020204" pitchFamily="34" charset="0"/>
                <a:ea typeface="EB Garamond" pitchFamily="2" charset="0"/>
              </a:defRPr>
            </a:lvl1pPr>
          </a:lstStyle>
          <a:p>
            <a:pPr lvl="0"/>
            <a:r>
              <a:rPr lang="en-US"/>
              <a:t>Speaker Title, Company </a:t>
            </a:r>
            <a:r>
              <a:rPr lang="en-US" err="1"/>
              <a:t>NamE</a:t>
            </a:r>
            <a:endParaRPr lang="en-US"/>
          </a:p>
        </p:txBody>
      </p:sp>
      <p:sp>
        <p:nvSpPr>
          <p:cNvPr id="15" name="Text Placeholder 23">
            <a:extLst>
              <a:ext uri="{FF2B5EF4-FFF2-40B4-BE49-F238E27FC236}">
                <a16:creationId xmlns:a16="http://schemas.microsoft.com/office/drawing/2014/main" id="{67CF8FE5-59E2-324C-A1DA-B9F728238CE4}"/>
              </a:ext>
            </a:extLst>
          </p:cNvPr>
          <p:cNvSpPr>
            <a:spLocks noGrp="1"/>
          </p:cNvSpPr>
          <p:nvPr>
            <p:ph type="body" sz="quarter" idx="15" hasCustomPrompt="1"/>
          </p:nvPr>
        </p:nvSpPr>
        <p:spPr>
          <a:xfrm>
            <a:off x="6073590" y="1344705"/>
            <a:ext cx="4794597" cy="1062319"/>
          </a:xfrm>
        </p:spPr>
        <p:txBody>
          <a:bodyPr>
            <a:noAutofit/>
          </a:bodyPr>
          <a:lstStyle>
            <a:lvl1pPr algn="l">
              <a:lnSpc>
                <a:spcPct val="120000"/>
              </a:lnSpc>
              <a:defRPr sz="1800" b="0" i="0" cap="none" spc="0" baseline="0">
                <a:solidFill>
                  <a:schemeClr val="bg1"/>
                </a:solidFill>
                <a:latin typeface="Georgia" panose="02040502050405020303" pitchFamily="18" charset="0"/>
                <a:ea typeface="EB Garamond" pitchFamily="2" charset="0"/>
              </a:defRPr>
            </a:lvl1pPr>
          </a:lstStyle>
          <a:p>
            <a:pPr lvl="0"/>
            <a:r>
              <a:rPr lang="en-US"/>
              <a:t>Intro text goes here…</a:t>
            </a:r>
          </a:p>
        </p:txBody>
      </p:sp>
      <p:sp>
        <p:nvSpPr>
          <p:cNvPr id="17" name="Picture Placeholder 16">
            <a:extLst>
              <a:ext uri="{FF2B5EF4-FFF2-40B4-BE49-F238E27FC236}">
                <a16:creationId xmlns:a16="http://schemas.microsoft.com/office/drawing/2014/main" id="{16199A9E-15A4-124D-9BA1-8A8ED7710D07}"/>
              </a:ext>
            </a:extLst>
          </p:cNvPr>
          <p:cNvSpPr>
            <a:spLocks noGrp="1"/>
          </p:cNvSpPr>
          <p:nvPr>
            <p:ph type="pic" sz="quarter" idx="16"/>
          </p:nvPr>
        </p:nvSpPr>
        <p:spPr>
          <a:xfrm>
            <a:off x="1785495" y="1694329"/>
            <a:ext cx="2480607" cy="2480607"/>
          </a:xfrm>
        </p:spPr>
        <p:txBody>
          <a:bodyPr/>
          <a:lstStyle>
            <a:lvl1pPr>
              <a:defRPr b="0" i="0">
                <a:solidFill>
                  <a:schemeClr val="bg1"/>
                </a:solidFill>
                <a:latin typeface="+mn-lt"/>
              </a:defRPr>
            </a:lvl1pPr>
          </a:lstStyle>
          <a:p>
            <a:endParaRPr lang="en-US"/>
          </a:p>
        </p:txBody>
      </p:sp>
      <p:sp>
        <p:nvSpPr>
          <p:cNvPr id="10" name="Text Placeholder 23">
            <a:extLst>
              <a:ext uri="{FF2B5EF4-FFF2-40B4-BE49-F238E27FC236}">
                <a16:creationId xmlns:a16="http://schemas.microsoft.com/office/drawing/2014/main" id="{3EAE017D-7667-0F4A-94C7-7003416297A3}"/>
              </a:ext>
            </a:extLst>
          </p:cNvPr>
          <p:cNvSpPr>
            <a:spLocks noGrp="1"/>
          </p:cNvSpPr>
          <p:nvPr>
            <p:ph type="body" sz="quarter" idx="17" hasCustomPrompt="1"/>
          </p:nvPr>
        </p:nvSpPr>
        <p:spPr>
          <a:xfrm>
            <a:off x="6078071" y="2725271"/>
            <a:ext cx="4794597" cy="3158529"/>
          </a:xfrm>
        </p:spPr>
        <p:txBody>
          <a:bodyPr>
            <a:noAutofit/>
          </a:bodyPr>
          <a:lstStyle>
            <a:lvl1pPr algn="l">
              <a:lnSpc>
                <a:spcPct val="120000"/>
              </a:lnSpc>
              <a:defRPr sz="1200" b="0" i="0" cap="none" spc="0" baseline="0">
                <a:solidFill>
                  <a:schemeClr val="bg1"/>
                </a:solidFill>
                <a:latin typeface="Arial" panose="020B0604020202020204" pitchFamily="34" charset="0"/>
                <a:ea typeface="EB Garamond" pitchFamily="2" charset="0"/>
              </a:defRPr>
            </a:lvl1pPr>
          </a:lstStyle>
          <a:p>
            <a:pPr lvl="0"/>
            <a:r>
              <a:rPr lang="en-US"/>
              <a:t>Bio text goes here…</a:t>
            </a:r>
          </a:p>
        </p:txBody>
      </p:sp>
    </p:spTree>
    <p:extLst>
      <p:ext uri="{BB962C8B-B14F-4D97-AF65-F5344CB8AC3E}">
        <p14:creationId xmlns:p14="http://schemas.microsoft.com/office/powerpoint/2010/main" val="851941129"/>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 Executive Bio">
    <p:spTree>
      <p:nvGrpSpPr>
        <p:cNvPr id="1" name=""/>
        <p:cNvGrpSpPr/>
        <p:nvPr/>
      </p:nvGrpSpPr>
      <p:grpSpPr>
        <a:xfrm>
          <a:off x="0" y="0"/>
          <a:ext cx="0" cy="0"/>
          <a:chOff x="0" y="0"/>
          <a:chExt cx="0" cy="0"/>
        </a:xfrm>
      </p:grpSpPr>
      <p:pic>
        <p:nvPicPr>
          <p:cNvPr id="16" name="Picture 15" descr="A close up of a light&#10;&#10;Description automatically generated">
            <a:extLst>
              <a:ext uri="{FF2B5EF4-FFF2-40B4-BE49-F238E27FC236}">
                <a16:creationId xmlns:a16="http://schemas.microsoft.com/office/drawing/2014/main" id="{5628F6A5-1CBF-4648-9089-FA7D4A6A3E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1B8FDB1-4297-084F-9406-C49E89336F2D}"/>
              </a:ext>
            </a:extLst>
          </p:cNvPr>
          <p:cNvSpPr/>
          <p:nvPr userDrawn="1"/>
        </p:nvSpPr>
        <p:spPr>
          <a:xfrm>
            <a:off x="720480" y="2720786"/>
            <a:ext cx="5115544" cy="3464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3" name="Text Placeholder 23">
            <a:extLst>
              <a:ext uri="{FF2B5EF4-FFF2-40B4-BE49-F238E27FC236}">
                <a16:creationId xmlns:a16="http://schemas.microsoft.com/office/drawing/2014/main" id="{CFA0936E-2FE8-E942-B17B-1E905DE2D593}"/>
              </a:ext>
            </a:extLst>
          </p:cNvPr>
          <p:cNvSpPr>
            <a:spLocks noGrp="1"/>
          </p:cNvSpPr>
          <p:nvPr>
            <p:ph type="body" sz="quarter" idx="13" hasCustomPrompt="1"/>
          </p:nvPr>
        </p:nvSpPr>
        <p:spPr>
          <a:xfrm>
            <a:off x="1395533" y="3641364"/>
            <a:ext cx="3805516" cy="298620"/>
          </a:xfrm>
        </p:spPr>
        <p:txBody>
          <a:bodyPr anchor="ctr">
            <a:noAutofit/>
          </a:bodyPr>
          <a:lstStyle>
            <a:lvl1pPr algn="l">
              <a:defRPr sz="2400" b="0" i="0" cap="none" spc="0" baseline="0">
                <a:solidFill>
                  <a:schemeClr val="accent1"/>
                </a:solidFill>
                <a:latin typeface="Georgia" panose="02040502050405020303" pitchFamily="18" charset="0"/>
                <a:ea typeface="EB Garamond" pitchFamily="2" charset="0"/>
              </a:defRPr>
            </a:lvl1pPr>
          </a:lstStyle>
          <a:p>
            <a:pPr lvl="0"/>
            <a:r>
              <a:rPr lang="en-US"/>
              <a:t>Speaker Name</a:t>
            </a:r>
          </a:p>
        </p:txBody>
      </p:sp>
      <p:sp>
        <p:nvSpPr>
          <p:cNvPr id="14" name="Text Placeholder 23">
            <a:extLst>
              <a:ext uri="{FF2B5EF4-FFF2-40B4-BE49-F238E27FC236}">
                <a16:creationId xmlns:a16="http://schemas.microsoft.com/office/drawing/2014/main" id="{A23856CE-81D7-8D4C-93FE-DB76C69D19BD}"/>
              </a:ext>
            </a:extLst>
          </p:cNvPr>
          <p:cNvSpPr>
            <a:spLocks noGrp="1"/>
          </p:cNvSpPr>
          <p:nvPr>
            <p:ph type="body" sz="quarter" idx="14" hasCustomPrompt="1"/>
          </p:nvPr>
        </p:nvSpPr>
        <p:spPr>
          <a:xfrm>
            <a:off x="1382087" y="4119721"/>
            <a:ext cx="3805516" cy="237122"/>
          </a:xfrm>
        </p:spPr>
        <p:txBody>
          <a:bodyPr>
            <a:noAutofit/>
          </a:bodyPr>
          <a:lstStyle>
            <a:lvl1pPr algn="l">
              <a:defRPr sz="1050" b="0" i="0" cap="all" spc="150" baseline="0">
                <a:solidFill>
                  <a:schemeClr val="bg1"/>
                </a:solidFill>
                <a:latin typeface="Arial" panose="020B0604020202020204" pitchFamily="34" charset="0"/>
                <a:ea typeface="EB Garamond" pitchFamily="2" charset="0"/>
              </a:defRPr>
            </a:lvl1pPr>
          </a:lstStyle>
          <a:p>
            <a:pPr lvl="0"/>
            <a:r>
              <a:rPr lang="en-US"/>
              <a:t>Speaker Title, Company </a:t>
            </a:r>
            <a:r>
              <a:rPr lang="en-US" err="1"/>
              <a:t>NamE</a:t>
            </a:r>
            <a:endParaRPr lang="en-US"/>
          </a:p>
        </p:txBody>
      </p:sp>
      <p:sp>
        <p:nvSpPr>
          <p:cNvPr id="15" name="Text Placeholder 23">
            <a:extLst>
              <a:ext uri="{FF2B5EF4-FFF2-40B4-BE49-F238E27FC236}">
                <a16:creationId xmlns:a16="http://schemas.microsoft.com/office/drawing/2014/main" id="{67CF8FE5-59E2-324C-A1DA-B9F728238CE4}"/>
              </a:ext>
            </a:extLst>
          </p:cNvPr>
          <p:cNvSpPr>
            <a:spLocks noGrp="1"/>
          </p:cNvSpPr>
          <p:nvPr>
            <p:ph type="body" sz="quarter" idx="15" hasCustomPrompt="1"/>
          </p:nvPr>
        </p:nvSpPr>
        <p:spPr>
          <a:xfrm>
            <a:off x="1371602" y="4585444"/>
            <a:ext cx="3805516" cy="968190"/>
          </a:xfrm>
        </p:spPr>
        <p:txBody>
          <a:bodyPr>
            <a:noAutofit/>
          </a:bodyPr>
          <a:lstStyle>
            <a:lvl1pPr algn="l">
              <a:lnSpc>
                <a:spcPct val="120000"/>
              </a:lnSpc>
              <a:defRPr sz="1100" b="0" i="0" cap="none" spc="0" baseline="0">
                <a:solidFill>
                  <a:schemeClr val="bg1"/>
                </a:solidFill>
                <a:latin typeface="Arial" panose="020B0604020202020204" pitchFamily="34" charset="0"/>
                <a:ea typeface="EB Garamond" pitchFamily="2" charset="0"/>
              </a:defRPr>
            </a:lvl1pPr>
          </a:lstStyle>
          <a:p>
            <a:pPr lvl="0"/>
            <a:r>
              <a:rPr lang="en-US"/>
              <a:t>Bio text goes here…</a:t>
            </a:r>
          </a:p>
        </p:txBody>
      </p:sp>
      <p:sp>
        <p:nvSpPr>
          <p:cNvPr id="17" name="Picture Placeholder 16">
            <a:extLst>
              <a:ext uri="{FF2B5EF4-FFF2-40B4-BE49-F238E27FC236}">
                <a16:creationId xmlns:a16="http://schemas.microsoft.com/office/drawing/2014/main" id="{16199A9E-15A4-124D-9BA1-8A8ED7710D07}"/>
              </a:ext>
            </a:extLst>
          </p:cNvPr>
          <p:cNvSpPr>
            <a:spLocks noGrp="1"/>
          </p:cNvSpPr>
          <p:nvPr>
            <p:ph type="pic" sz="quarter" idx="16" hasCustomPrompt="1"/>
          </p:nvPr>
        </p:nvSpPr>
        <p:spPr>
          <a:xfrm>
            <a:off x="2296945" y="1264211"/>
            <a:ext cx="1962615" cy="1962615"/>
          </a:xfrm>
        </p:spPr>
        <p:txBody>
          <a:bodyPr/>
          <a:lstStyle>
            <a:lvl1pPr>
              <a:defRPr b="0" i="0">
                <a:solidFill>
                  <a:schemeClr val="bg1"/>
                </a:solidFill>
                <a:latin typeface="+mn-lt"/>
              </a:defRPr>
            </a:lvl1pPr>
          </a:lstStyle>
          <a:p>
            <a:r>
              <a:rPr lang="en-US"/>
              <a:t>Click to add pic</a:t>
            </a:r>
          </a:p>
        </p:txBody>
      </p:sp>
      <p:sp>
        <p:nvSpPr>
          <p:cNvPr id="18" name="object 7">
            <a:extLst>
              <a:ext uri="{FF2B5EF4-FFF2-40B4-BE49-F238E27FC236}">
                <a16:creationId xmlns:a16="http://schemas.microsoft.com/office/drawing/2014/main" id="{B6BE2312-55C8-AA43-876E-280127942FC3}"/>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rgbClr val="FFFFFF"/>
            </a:solidFill>
          </a:ln>
        </p:spPr>
        <p:txBody>
          <a:bodyPr wrap="square" lIns="0" tIns="0" rIns="0" bIns="0" rtlCol="0"/>
          <a:lstStyle/>
          <a:p>
            <a:endParaRPr b="0" i="0">
              <a:latin typeface="Arial" panose="020B0604020202020204" pitchFamily="34" charset="0"/>
            </a:endParaRPr>
          </a:p>
        </p:txBody>
      </p:sp>
      <p:sp>
        <p:nvSpPr>
          <p:cNvPr id="19" name="Text Placeholder 16">
            <a:extLst>
              <a:ext uri="{FF2B5EF4-FFF2-40B4-BE49-F238E27FC236}">
                <a16:creationId xmlns:a16="http://schemas.microsoft.com/office/drawing/2014/main" id="{2E2B8ED7-A9CF-3C45-B32F-863BC02557F3}"/>
              </a:ext>
            </a:extLst>
          </p:cNvPr>
          <p:cNvSpPr>
            <a:spLocks noGrp="1"/>
          </p:cNvSpPr>
          <p:nvPr>
            <p:ph type="body" sz="quarter" idx="17" hasCustomPrompt="1"/>
          </p:nvPr>
        </p:nvSpPr>
        <p:spPr>
          <a:xfrm>
            <a:off x="4436364" y="1097114"/>
            <a:ext cx="3319272" cy="176493"/>
          </a:xfrm>
        </p:spPr>
        <p:txBody>
          <a:bodyPr lIns="0" tIns="0" rIns="0" bIns="0" anchor="ctr">
            <a:noAutofit/>
          </a:bodyPr>
          <a:lstStyle>
            <a:lvl1pPr algn="ctr">
              <a:defRPr sz="1050" b="0" i="0" cap="all" spc="150" baseline="0">
                <a:solidFill>
                  <a:schemeClr val="accent1"/>
                </a:solidFill>
                <a:latin typeface="Arial" panose="020B0604020202020204" pitchFamily="34" charset="0"/>
              </a:defRPr>
            </a:lvl1pPr>
          </a:lstStyle>
          <a:p>
            <a:pPr lvl="0"/>
            <a:r>
              <a:rPr lang="en-US" cap="all" spc="250" baseline="0"/>
              <a:t>Executive bio</a:t>
            </a:r>
            <a:endParaRPr lang="en-US"/>
          </a:p>
        </p:txBody>
      </p:sp>
      <p:sp>
        <p:nvSpPr>
          <p:cNvPr id="30" name="Rectangle 29">
            <a:extLst>
              <a:ext uri="{FF2B5EF4-FFF2-40B4-BE49-F238E27FC236}">
                <a16:creationId xmlns:a16="http://schemas.microsoft.com/office/drawing/2014/main" id="{95CFED85-3359-8A44-B896-A92BC295C202}"/>
              </a:ext>
            </a:extLst>
          </p:cNvPr>
          <p:cNvSpPr/>
          <p:nvPr userDrawn="1"/>
        </p:nvSpPr>
        <p:spPr>
          <a:xfrm>
            <a:off x="6351494" y="2720786"/>
            <a:ext cx="5115544" cy="3464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1" name="Text Placeholder 23">
            <a:extLst>
              <a:ext uri="{FF2B5EF4-FFF2-40B4-BE49-F238E27FC236}">
                <a16:creationId xmlns:a16="http://schemas.microsoft.com/office/drawing/2014/main" id="{074E232F-85CE-0644-9F9B-43B322B622C8}"/>
              </a:ext>
            </a:extLst>
          </p:cNvPr>
          <p:cNvSpPr>
            <a:spLocks noGrp="1"/>
          </p:cNvSpPr>
          <p:nvPr>
            <p:ph type="body" sz="quarter" idx="18" hasCustomPrompt="1"/>
          </p:nvPr>
        </p:nvSpPr>
        <p:spPr>
          <a:xfrm>
            <a:off x="7026547" y="3650330"/>
            <a:ext cx="3805516" cy="298620"/>
          </a:xfrm>
        </p:spPr>
        <p:txBody>
          <a:bodyPr anchor="ctr">
            <a:noAutofit/>
          </a:bodyPr>
          <a:lstStyle>
            <a:lvl1pPr algn="l">
              <a:defRPr sz="2400" b="0" i="0" cap="none" spc="0" baseline="0">
                <a:solidFill>
                  <a:schemeClr val="accent1"/>
                </a:solidFill>
                <a:latin typeface="Georgia" panose="02040502050405020303" pitchFamily="18" charset="0"/>
                <a:ea typeface="EB Garamond" pitchFamily="2" charset="0"/>
              </a:defRPr>
            </a:lvl1pPr>
          </a:lstStyle>
          <a:p>
            <a:pPr lvl="0"/>
            <a:r>
              <a:rPr lang="en-US"/>
              <a:t>Speaker Name</a:t>
            </a:r>
          </a:p>
        </p:txBody>
      </p:sp>
      <p:sp>
        <p:nvSpPr>
          <p:cNvPr id="32" name="Text Placeholder 23">
            <a:extLst>
              <a:ext uri="{FF2B5EF4-FFF2-40B4-BE49-F238E27FC236}">
                <a16:creationId xmlns:a16="http://schemas.microsoft.com/office/drawing/2014/main" id="{9065E1B9-370E-9544-9017-B00AA0C3A799}"/>
              </a:ext>
            </a:extLst>
          </p:cNvPr>
          <p:cNvSpPr>
            <a:spLocks noGrp="1"/>
          </p:cNvSpPr>
          <p:nvPr>
            <p:ph type="body" sz="quarter" idx="19" hasCustomPrompt="1"/>
          </p:nvPr>
        </p:nvSpPr>
        <p:spPr>
          <a:xfrm>
            <a:off x="7013101" y="4128687"/>
            <a:ext cx="3805516" cy="237122"/>
          </a:xfrm>
        </p:spPr>
        <p:txBody>
          <a:bodyPr>
            <a:noAutofit/>
          </a:bodyPr>
          <a:lstStyle>
            <a:lvl1pPr algn="l">
              <a:defRPr sz="1050" b="0" i="0" cap="all" spc="150" baseline="0">
                <a:solidFill>
                  <a:schemeClr val="bg1"/>
                </a:solidFill>
                <a:latin typeface="Arial" panose="020B0604020202020204" pitchFamily="34" charset="0"/>
                <a:ea typeface="EB Garamond" pitchFamily="2" charset="0"/>
              </a:defRPr>
            </a:lvl1pPr>
          </a:lstStyle>
          <a:p>
            <a:pPr lvl="0"/>
            <a:r>
              <a:rPr lang="en-US"/>
              <a:t>Speaker Title, Company </a:t>
            </a:r>
            <a:r>
              <a:rPr lang="en-US" err="1"/>
              <a:t>NamE</a:t>
            </a:r>
            <a:endParaRPr lang="en-US"/>
          </a:p>
        </p:txBody>
      </p:sp>
      <p:sp>
        <p:nvSpPr>
          <p:cNvPr id="33" name="Text Placeholder 23">
            <a:extLst>
              <a:ext uri="{FF2B5EF4-FFF2-40B4-BE49-F238E27FC236}">
                <a16:creationId xmlns:a16="http://schemas.microsoft.com/office/drawing/2014/main" id="{F77E2CFE-3A99-8E45-93E5-A81264BD2C23}"/>
              </a:ext>
            </a:extLst>
          </p:cNvPr>
          <p:cNvSpPr>
            <a:spLocks noGrp="1"/>
          </p:cNvSpPr>
          <p:nvPr>
            <p:ph type="body" sz="quarter" idx="20" hasCustomPrompt="1"/>
          </p:nvPr>
        </p:nvSpPr>
        <p:spPr>
          <a:xfrm>
            <a:off x="7002616" y="4594410"/>
            <a:ext cx="3805516" cy="968190"/>
          </a:xfrm>
        </p:spPr>
        <p:txBody>
          <a:bodyPr>
            <a:noAutofit/>
          </a:bodyPr>
          <a:lstStyle>
            <a:lvl1pPr algn="l">
              <a:lnSpc>
                <a:spcPct val="120000"/>
              </a:lnSpc>
              <a:defRPr sz="1100" b="0" i="0" cap="none" spc="0" baseline="0">
                <a:solidFill>
                  <a:schemeClr val="bg1"/>
                </a:solidFill>
                <a:latin typeface="Arial" panose="020B0604020202020204" pitchFamily="34" charset="0"/>
                <a:ea typeface="EB Garamond" pitchFamily="2" charset="0"/>
              </a:defRPr>
            </a:lvl1pPr>
          </a:lstStyle>
          <a:p>
            <a:pPr lvl="0"/>
            <a:r>
              <a:rPr lang="en-US"/>
              <a:t>Bio text goes here…</a:t>
            </a:r>
          </a:p>
        </p:txBody>
      </p:sp>
      <p:sp>
        <p:nvSpPr>
          <p:cNvPr id="34" name="Picture Placeholder 16">
            <a:extLst>
              <a:ext uri="{FF2B5EF4-FFF2-40B4-BE49-F238E27FC236}">
                <a16:creationId xmlns:a16="http://schemas.microsoft.com/office/drawing/2014/main" id="{A400E54B-6F82-4243-B90B-C13EE9284004}"/>
              </a:ext>
            </a:extLst>
          </p:cNvPr>
          <p:cNvSpPr>
            <a:spLocks noGrp="1"/>
          </p:cNvSpPr>
          <p:nvPr>
            <p:ph type="pic" sz="quarter" idx="21" hasCustomPrompt="1"/>
          </p:nvPr>
        </p:nvSpPr>
        <p:spPr>
          <a:xfrm>
            <a:off x="7927959" y="1264211"/>
            <a:ext cx="1962615" cy="1962615"/>
          </a:xfrm>
        </p:spPr>
        <p:txBody>
          <a:bodyPr/>
          <a:lstStyle>
            <a:lvl1pPr>
              <a:defRPr b="0" i="0">
                <a:solidFill>
                  <a:schemeClr val="bg1"/>
                </a:solidFill>
                <a:latin typeface="+mn-lt"/>
              </a:defRPr>
            </a:lvl1pPr>
          </a:lstStyle>
          <a:p>
            <a:r>
              <a:rPr lang="en-US"/>
              <a:t>Click to add pic</a:t>
            </a:r>
          </a:p>
        </p:txBody>
      </p:sp>
    </p:spTree>
    <p:extLst>
      <p:ext uri="{BB962C8B-B14F-4D97-AF65-F5344CB8AC3E}">
        <p14:creationId xmlns:p14="http://schemas.microsoft.com/office/powerpoint/2010/main" val="1516641496"/>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0_3-people-team">
    <p:spTree>
      <p:nvGrpSpPr>
        <p:cNvPr id="1" name=""/>
        <p:cNvGrpSpPr/>
        <p:nvPr/>
      </p:nvGrpSpPr>
      <p:grpSpPr>
        <a:xfrm>
          <a:off x="0" y="0"/>
          <a:ext cx="0" cy="0"/>
          <a:chOff x="0" y="0"/>
          <a:chExt cx="0" cy="0"/>
        </a:xfrm>
      </p:grpSpPr>
      <p:pic>
        <p:nvPicPr>
          <p:cNvPr id="17" name="Picture 16" descr="A close up of a light&#10;&#10;Description automatically generated">
            <a:extLst>
              <a:ext uri="{FF2B5EF4-FFF2-40B4-BE49-F238E27FC236}">
                <a16:creationId xmlns:a16="http://schemas.microsoft.com/office/drawing/2014/main" id="{CAD84B21-A512-CF42-9A5C-1954172FF2F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2" name="Google Shape;273;p6">
            <a:extLst>
              <a:ext uri="{FF2B5EF4-FFF2-40B4-BE49-F238E27FC236}">
                <a16:creationId xmlns:a16="http://schemas.microsoft.com/office/drawing/2014/main" id="{F7585A0E-EF08-354B-A6CF-7E1A8BEE4A59}"/>
              </a:ext>
            </a:extLst>
          </p:cNvPr>
          <p:cNvPicPr preferRelativeResize="0">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19935" y="6404665"/>
            <a:ext cx="2103120" cy="162867"/>
          </a:xfrm>
          <a:prstGeom prst="rect">
            <a:avLst/>
          </a:prstGeom>
        </p:spPr>
      </p:pic>
      <p:sp>
        <p:nvSpPr>
          <p:cNvPr id="15" name="Rectangle 14">
            <a:extLst>
              <a:ext uri="{FF2B5EF4-FFF2-40B4-BE49-F238E27FC236}">
                <a16:creationId xmlns:a16="http://schemas.microsoft.com/office/drawing/2014/main" id="{01AF3251-3025-294F-A6D7-FD17D5B2A4DF}"/>
              </a:ext>
            </a:extLst>
          </p:cNvPr>
          <p:cNvSpPr>
            <a:spLocks noChangeAspect="1"/>
          </p:cNvSpPr>
          <p:nvPr userDrawn="1"/>
        </p:nvSpPr>
        <p:spPr>
          <a:xfrm>
            <a:off x="11655332" y="6325331"/>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6" name="TextBox 15">
            <a:extLst>
              <a:ext uri="{FF2B5EF4-FFF2-40B4-BE49-F238E27FC236}">
                <a16:creationId xmlns:a16="http://schemas.microsoft.com/office/drawing/2014/main" id="{5D83EA2A-B9C3-9A40-899B-C7C94A94CC31}"/>
              </a:ext>
            </a:extLst>
          </p:cNvPr>
          <p:cNvSpPr txBox="1"/>
          <p:nvPr userDrawn="1"/>
        </p:nvSpPr>
        <p:spPr>
          <a:xfrm>
            <a:off x="11751200" y="6453542"/>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
        <p:nvSpPr>
          <p:cNvPr id="31" name="Picture Placeholder 14">
            <a:extLst>
              <a:ext uri="{FF2B5EF4-FFF2-40B4-BE49-F238E27FC236}">
                <a16:creationId xmlns:a16="http://schemas.microsoft.com/office/drawing/2014/main" id="{71888031-864A-D446-BFD9-6C115BE9DEB8}"/>
              </a:ext>
            </a:extLst>
          </p:cNvPr>
          <p:cNvSpPr>
            <a:spLocks noGrp="1"/>
          </p:cNvSpPr>
          <p:nvPr>
            <p:ph type="pic" sz="quarter" idx="11" hasCustomPrompt="1"/>
          </p:nvPr>
        </p:nvSpPr>
        <p:spPr>
          <a:xfrm>
            <a:off x="2144098" y="2450440"/>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32" name="Text Placeholder 23">
            <a:extLst>
              <a:ext uri="{FF2B5EF4-FFF2-40B4-BE49-F238E27FC236}">
                <a16:creationId xmlns:a16="http://schemas.microsoft.com/office/drawing/2014/main" id="{3BE1D11E-7FE5-2F4F-9CE8-AF566C71876A}"/>
              </a:ext>
            </a:extLst>
          </p:cNvPr>
          <p:cNvSpPr>
            <a:spLocks noGrp="1"/>
          </p:cNvSpPr>
          <p:nvPr>
            <p:ph type="body" sz="quarter" idx="13" hasCustomPrompt="1"/>
          </p:nvPr>
        </p:nvSpPr>
        <p:spPr>
          <a:xfrm>
            <a:off x="1664473" y="4367509"/>
            <a:ext cx="2663949" cy="227071"/>
          </a:xfrm>
        </p:spPr>
        <p:txBody>
          <a:bodyPr anchor="ctr">
            <a:noAutofit/>
          </a:bodyPr>
          <a:lstStyle>
            <a:lvl1pPr algn="ctr">
              <a:defRPr sz="18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33" name="Text Placeholder 23">
            <a:extLst>
              <a:ext uri="{FF2B5EF4-FFF2-40B4-BE49-F238E27FC236}">
                <a16:creationId xmlns:a16="http://schemas.microsoft.com/office/drawing/2014/main" id="{F873B786-5317-DE4D-AC4B-D9DB2049C864}"/>
              </a:ext>
            </a:extLst>
          </p:cNvPr>
          <p:cNvSpPr>
            <a:spLocks noGrp="1"/>
          </p:cNvSpPr>
          <p:nvPr>
            <p:ph type="body" sz="quarter" idx="14" hasCustomPrompt="1"/>
          </p:nvPr>
        </p:nvSpPr>
        <p:spPr>
          <a:xfrm>
            <a:off x="1651026" y="4751736"/>
            <a:ext cx="2663949" cy="227071"/>
          </a:xfrm>
        </p:spPr>
        <p:txBody>
          <a:bodyPr>
            <a:noAutofit/>
          </a:bodyPr>
          <a:lstStyle>
            <a:lvl1pPr algn="ctr">
              <a:lnSpc>
                <a:spcPct val="100000"/>
              </a:lnSpc>
              <a:spcBef>
                <a:spcPts val="400"/>
              </a:spcBef>
              <a:defRPr sz="1050" b="0"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34" name="Picture Placeholder 14">
            <a:extLst>
              <a:ext uri="{FF2B5EF4-FFF2-40B4-BE49-F238E27FC236}">
                <a16:creationId xmlns:a16="http://schemas.microsoft.com/office/drawing/2014/main" id="{C7D6A9DB-7533-3A45-A8EF-4CFDD406B5F1}"/>
              </a:ext>
            </a:extLst>
          </p:cNvPr>
          <p:cNvSpPr>
            <a:spLocks noGrp="1"/>
          </p:cNvSpPr>
          <p:nvPr>
            <p:ph type="pic" sz="quarter" idx="15" hasCustomPrompt="1"/>
          </p:nvPr>
        </p:nvSpPr>
        <p:spPr>
          <a:xfrm>
            <a:off x="5243651" y="2438400"/>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35" name="Text Placeholder 23">
            <a:extLst>
              <a:ext uri="{FF2B5EF4-FFF2-40B4-BE49-F238E27FC236}">
                <a16:creationId xmlns:a16="http://schemas.microsoft.com/office/drawing/2014/main" id="{49E00012-CA46-5345-A566-04DECED73526}"/>
              </a:ext>
            </a:extLst>
          </p:cNvPr>
          <p:cNvSpPr>
            <a:spLocks noGrp="1"/>
          </p:cNvSpPr>
          <p:nvPr>
            <p:ph type="body" sz="quarter" idx="16" hasCustomPrompt="1"/>
          </p:nvPr>
        </p:nvSpPr>
        <p:spPr>
          <a:xfrm>
            <a:off x="4764026" y="4355469"/>
            <a:ext cx="2663949" cy="227071"/>
          </a:xfrm>
        </p:spPr>
        <p:txBody>
          <a:bodyPr anchor="ctr">
            <a:noAutofit/>
          </a:bodyPr>
          <a:lstStyle>
            <a:lvl1pPr algn="ctr">
              <a:defRPr sz="18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36" name="Text Placeholder 23">
            <a:extLst>
              <a:ext uri="{FF2B5EF4-FFF2-40B4-BE49-F238E27FC236}">
                <a16:creationId xmlns:a16="http://schemas.microsoft.com/office/drawing/2014/main" id="{79E8CC8E-8491-CE4C-A19E-20D50387535A}"/>
              </a:ext>
            </a:extLst>
          </p:cNvPr>
          <p:cNvSpPr>
            <a:spLocks noGrp="1"/>
          </p:cNvSpPr>
          <p:nvPr>
            <p:ph type="body" sz="quarter" idx="17" hasCustomPrompt="1"/>
          </p:nvPr>
        </p:nvSpPr>
        <p:spPr>
          <a:xfrm>
            <a:off x="4764026" y="4739696"/>
            <a:ext cx="2663949" cy="227071"/>
          </a:xfrm>
        </p:spPr>
        <p:txBody>
          <a:bodyPr>
            <a:noAutofit/>
          </a:bodyPr>
          <a:lstStyle>
            <a:lvl1pPr algn="ctr">
              <a:lnSpc>
                <a:spcPct val="100000"/>
              </a:lnSpc>
              <a:spcBef>
                <a:spcPts val="400"/>
              </a:spcBef>
              <a:defRPr sz="1050" b="0"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37" name="Picture Placeholder 14">
            <a:extLst>
              <a:ext uri="{FF2B5EF4-FFF2-40B4-BE49-F238E27FC236}">
                <a16:creationId xmlns:a16="http://schemas.microsoft.com/office/drawing/2014/main" id="{68E429B0-A102-9140-9F68-C1AF470E5317}"/>
              </a:ext>
            </a:extLst>
          </p:cNvPr>
          <p:cNvSpPr>
            <a:spLocks noGrp="1"/>
          </p:cNvSpPr>
          <p:nvPr>
            <p:ph type="pic" sz="quarter" idx="18" hasCustomPrompt="1"/>
          </p:nvPr>
        </p:nvSpPr>
        <p:spPr>
          <a:xfrm>
            <a:off x="8341659" y="2438400"/>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38" name="Text Placeholder 23">
            <a:extLst>
              <a:ext uri="{FF2B5EF4-FFF2-40B4-BE49-F238E27FC236}">
                <a16:creationId xmlns:a16="http://schemas.microsoft.com/office/drawing/2014/main" id="{661FC7AE-4C60-8643-8CC6-632ED7A1D0C2}"/>
              </a:ext>
            </a:extLst>
          </p:cNvPr>
          <p:cNvSpPr>
            <a:spLocks noGrp="1"/>
          </p:cNvSpPr>
          <p:nvPr>
            <p:ph type="body" sz="quarter" idx="19" hasCustomPrompt="1"/>
          </p:nvPr>
        </p:nvSpPr>
        <p:spPr>
          <a:xfrm>
            <a:off x="7862034" y="4355469"/>
            <a:ext cx="2663949" cy="227071"/>
          </a:xfrm>
        </p:spPr>
        <p:txBody>
          <a:bodyPr anchor="ctr">
            <a:noAutofit/>
          </a:bodyPr>
          <a:lstStyle>
            <a:lvl1pPr algn="ctr">
              <a:defRPr sz="18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39" name="Text Placeholder 23">
            <a:extLst>
              <a:ext uri="{FF2B5EF4-FFF2-40B4-BE49-F238E27FC236}">
                <a16:creationId xmlns:a16="http://schemas.microsoft.com/office/drawing/2014/main" id="{ECE84FBC-434B-3E4C-85C4-56211C7187D1}"/>
              </a:ext>
            </a:extLst>
          </p:cNvPr>
          <p:cNvSpPr>
            <a:spLocks noGrp="1"/>
          </p:cNvSpPr>
          <p:nvPr>
            <p:ph type="body" sz="quarter" idx="20" hasCustomPrompt="1"/>
          </p:nvPr>
        </p:nvSpPr>
        <p:spPr>
          <a:xfrm>
            <a:off x="7862034" y="4739696"/>
            <a:ext cx="2663949" cy="227071"/>
          </a:xfrm>
        </p:spPr>
        <p:txBody>
          <a:bodyPr>
            <a:noAutofit/>
          </a:bodyPr>
          <a:lstStyle>
            <a:lvl1pPr algn="ctr">
              <a:lnSpc>
                <a:spcPct val="100000"/>
              </a:lnSpc>
              <a:spcBef>
                <a:spcPts val="400"/>
              </a:spcBef>
              <a:defRPr sz="1050" b="0"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40" name="Text Placeholder 23">
            <a:extLst>
              <a:ext uri="{FF2B5EF4-FFF2-40B4-BE49-F238E27FC236}">
                <a16:creationId xmlns:a16="http://schemas.microsoft.com/office/drawing/2014/main" id="{8FE23F37-B365-B141-B401-128E4F163149}"/>
              </a:ext>
            </a:extLst>
          </p:cNvPr>
          <p:cNvSpPr>
            <a:spLocks noGrp="1"/>
          </p:cNvSpPr>
          <p:nvPr>
            <p:ph type="body" sz="quarter" idx="12" hasCustomPrompt="1"/>
          </p:nvPr>
        </p:nvSpPr>
        <p:spPr>
          <a:xfrm>
            <a:off x="1913261" y="618134"/>
            <a:ext cx="8365479" cy="776715"/>
          </a:xfrm>
        </p:spPr>
        <p:txBody>
          <a:bodyPr anchor="ctr">
            <a:noAutofit/>
          </a:bodyPr>
          <a:lstStyle>
            <a:lvl1pPr algn="ctr">
              <a:defRPr sz="2800" b="0" i="0" cap="all" spc="150" baseline="0">
                <a:solidFill>
                  <a:schemeClr val="bg1"/>
                </a:solidFill>
                <a:latin typeface="Arial" panose="020B0604020202020204" pitchFamily="34" charset="0"/>
              </a:defRPr>
            </a:lvl1pPr>
          </a:lstStyle>
          <a:p>
            <a:pPr lvl="0"/>
            <a:r>
              <a:rPr lang="en-US"/>
              <a:t>Morning consult team</a:t>
            </a:r>
          </a:p>
        </p:txBody>
      </p:sp>
      <p:cxnSp>
        <p:nvCxnSpPr>
          <p:cNvPr id="41" name="Straight Connector 40">
            <a:extLst>
              <a:ext uri="{FF2B5EF4-FFF2-40B4-BE49-F238E27FC236}">
                <a16:creationId xmlns:a16="http://schemas.microsoft.com/office/drawing/2014/main" id="{FEB02983-2CFB-EB47-9C17-1FE03DF01D3A}"/>
              </a:ext>
            </a:extLst>
          </p:cNvPr>
          <p:cNvCxnSpPr/>
          <p:nvPr userDrawn="1"/>
        </p:nvCxnSpPr>
        <p:spPr>
          <a:xfrm>
            <a:off x="5931108" y="1442818"/>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1935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9_4-people-team">
    <p:spTree>
      <p:nvGrpSpPr>
        <p:cNvPr id="1" name=""/>
        <p:cNvGrpSpPr/>
        <p:nvPr/>
      </p:nvGrpSpPr>
      <p:grpSpPr>
        <a:xfrm>
          <a:off x="0" y="0"/>
          <a:ext cx="0" cy="0"/>
          <a:chOff x="0" y="0"/>
          <a:chExt cx="0" cy="0"/>
        </a:xfrm>
      </p:grpSpPr>
      <p:pic>
        <p:nvPicPr>
          <p:cNvPr id="20" name="Picture 19" descr="A close up of a light&#10;&#10;Description automatically generated">
            <a:extLst>
              <a:ext uri="{FF2B5EF4-FFF2-40B4-BE49-F238E27FC236}">
                <a16:creationId xmlns:a16="http://schemas.microsoft.com/office/drawing/2014/main" id="{A5AE2FCC-5507-064C-B36B-0825DF58EDB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2" name="Google Shape;273;p6">
            <a:extLst>
              <a:ext uri="{FF2B5EF4-FFF2-40B4-BE49-F238E27FC236}">
                <a16:creationId xmlns:a16="http://schemas.microsoft.com/office/drawing/2014/main" id="{F7585A0E-EF08-354B-A6CF-7E1A8BEE4A59}"/>
              </a:ext>
            </a:extLst>
          </p:cNvPr>
          <p:cNvPicPr preferRelativeResize="0">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19935" y="6404665"/>
            <a:ext cx="2103120" cy="162867"/>
          </a:xfrm>
          <a:prstGeom prst="rect">
            <a:avLst/>
          </a:prstGeom>
        </p:spPr>
      </p:pic>
      <p:sp>
        <p:nvSpPr>
          <p:cNvPr id="24" name="Rectangle 23">
            <a:extLst>
              <a:ext uri="{FF2B5EF4-FFF2-40B4-BE49-F238E27FC236}">
                <a16:creationId xmlns:a16="http://schemas.microsoft.com/office/drawing/2014/main" id="{0D6B83D1-F388-6948-A66E-296DD32C8DD8}"/>
              </a:ext>
            </a:extLst>
          </p:cNvPr>
          <p:cNvSpPr>
            <a:spLocks noChangeAspect="1"/>
          </p:cNvSpPr>
          <p:nvPr userDrawn="1"/>
        </p:nvSpPr>
        <p:spPr>
          <a:xfrm>
            <a:off x="11655332" y="6325331"/>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5" name="TextBox 24">
            <a:extLst>
              <a:ext uri="{FF2B5EF4-FFF2-40B4-BE49-F238E27FC236}">
                <a16:creationId xmlns:a16="http://schemas.microsoft.com/office/drawing/2014/main" id="{383972E9-51CB-634F-BEF4-1173A4F30BAC}"/>
              </a:ext>
            </a:extLst>
          </p:cNvPr>
          <p:cNvSpPr txBox="1"/>
          <p:nvPr userDrawn="1"/>
        </p:nvSpPr>
        <p:spPr>
          <a:xfrm>
            <a:off x="11751200" y="6453542"/>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
        <p:nvSpPr>
          <p:cNvPr id="26" name="Picture Placeholder 14">
            <a:extLst>
              <a:ext uri="{FF2B5EF4-FFF2-40B4-BE49-F238E27FC236}">
                <a16:creationId xmlns:a16="http://schemas.microsoft.com/office/drawing/2014/main" id="{31A6029A-BCA2-254A-B425-5559999B6094}"/>
              </a:ext>
            </a:extLst>
          </p:cNvPr>
          <p:cNvSpPr>
            <a:spLocks noGrp="1"/>
          </p:cNvSpPr>
          <p:nvPr>
            <p:ph type="pic" sz="quarter" idx="11" hasCustomPrompt="1"/>
          </p:nvPr>
        </p:nvSpPr>
        <p:spPr>
          <a:xfrm>
            <a:off x="1027992" y="2544569"/>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27" name="Text Placeholder 23">
            <a:extLst>
              <a:ext uri="{FF2B5EF4-FFF2-40B4-BE49-F238E27FC236}">
                <a16:creationId xmlns:a16="http://schemas.microsoft.com/office/drawing/2014/main" id="{967485C8-38F8-D541-ABC9-AF53373B9A73}"/>
              </a:ext>
            </a:extLst>
          </p:cNvPr>
          <p:cNvSpPr>
            <a:spLocks noGrp="1"/>
          </p:cNvSpPr>
          <p:nvPr>
            <p:ph type="body" sz="quarter" idx="13" hasCustomPrompt="1"/>
          </p:nvPr>
        </p:nvSpPr>
        <p:spPr>
          <a:xfrm>
            <a:off x="548367" y="4461638"/>
            <a:ext cx="2663949" cy="227071"/>
          </a:xfrm>
        </p:spPr>
        <p:txBody>
          <a:bodyPr anchor="ctr">
            <a:noAutofit/>
          </a:bodyPr>
          <a:lstStyle>
            <a:lvl1pPr algn="ctr">
              <a:defRPr sz="18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28" name="Text Placeholder 23">
            <a:extLst>
              <a:ext uri="{FF2B5EF4-FFF2-40B4-BE49-F238E27FC236}">
                <a16:creationId xmlns:a16="http://schemas.microsoft.com/office/drawing/2014/main" id="{246ABFFD-2F7C-944D-BB53-A444F69CAB6C}"/>
              </a:ext>
            </a:extLst>
          </p:cNvPr>
          <p:cNvSpPr>
            <a:spLocks noGrp="1"/>
          </p:cNvSpPr>
          <p:nvPr>
            <p:ph type="body" sz="quarter" idx="14" hasCustomPrompt="1"/>
          </p:nvPr>
        </p:nvSpPr>
        <p:spPr>
          <a:xfrm>
            <a:off x="534920" y="4845865"/>
            <a:ext cx="2663949" cy="227071"/>
          </a:xfrm>
        </p:spPr>
        <p:txBody>
          <a:bodyPr>
            <a:noAutofit/>
          </a:bodyPr>
          <a:lstStyle>
            <a:lvl1pPr algn="ctr">
              <a:lnSpc>
                <a:spcPct val="100000"/>
              </a:lnSpc>
              <a:spcBef>
                <a:spcPts val="400"/>
              </a:spcBef>
              <a:defRPr sz="1050" b="0"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29" name="Picture Placeholder 14">
            <a:extLst>
              <a:ext uri="{FF2B5EF4-FFF2-40B4-BE49-F238E27FC236}">
                <a16:creationId xmlns:a16="http://schemas.microsoft.com/office/drawing/2014/main" id="{7B09CB15-A3CD-8746-A6BD-E35AFA3729C3}"/>
              </a:ext>
            </a:extLst>
          </p:cNvPr>
          <p:cNvSpPr>
            <a:spLocks noGrp="1"/>
          </p:cNvSpPr>
          <p:nvPr>
            <p:ph type="pic" sz="quarter" idx="15" hasCustomPrompt="1"/>
          </p:nvPr>
        </p:nvSpPr>
        <p:spPr>
          <a:xfrm>
            <a:off x="3831711" y="2532529"/>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30" name="Text Placeholder 23">
            <a:extLst>
              <a:ext uri="{FF2B5EF4-FFF2-40B4-BE49-F238E27FC236}">
                <a16:creationId xmlns:a16="http://schemas.microsoft.com/office/drawing/2014/main" id="{E52A6FDE-F0E8-854B-8FA9-444D6010DCC4}"/>
              </a:ext>
            </a:extLst>
          </p:cNvPr>
          <p:cNvSpPr>
            <a:spLocks noGrp="1"/>
          </p:cNvSpPr>
          <p:nvPr>
            <p:ph type="body" sz="quarter" idx="16" hasCustomPrompt="1"/>
          </p:nvPr>
        </p:nvSpPr>
        <p:spPr>
          <a:xfrm>
            <a:off x="3352086" y="4449598"/>
            <a:ext cx="2663949" cy="227071"/>
          </a:xfrm>
        </p:spPr>
        <p:txBody>
          <a:bodyPr anchor="ctr">
            <a:noAutofit/>
          </a:bodyPr>
          <a:lstStyle>
            <a:lvl1pPr algn="ctr">
              <a:defRPr sz="18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31" name="Text Placeholder 23">
            <a:extLst>
              <a:ext uri="{FF2B5EF4-FFF2-40B4-BE49-F238E27FC236}">
                <a16:creationId xmlns:a16="http://schemas.microsoft.com/office/drawing/2014/main" id="{2776BC19-FBA6-4C4E-B707-BA203455381F}"/>
              </a:ext>
            </a:extLst>
          </p:cNvPr>
          <p:cNvSpPr>
            <a:spLocks noGrp="1"/>
          </p:cNvSpPr>
          <p:nvPr>
            <p:ph type="body" sz="quarter" idx="17" hasCustomPrompt="1"/>
          </p:nvPr>
        </p:nvSpPr>
        <p:spPr>
          <a:xfrm>
            <a:off x="3352086" y="4833825"/>
            <a:ext cx="2663949" cy="227071"/>
          </a:xfrm>
        </p:spPr>
        <p:txBody>
          <a:bodyPr>
            <a:noAutofit/>
          </a:bodyPr>
          <a:lstStyle>
            <a:lvl1pPr algn="ctr">
              <a:lnSpc>
                <a:spcPct val="100000"/>
              </a:lnSpc>
              <a:spcBef>
                <a:spcPts val="400"/>
              </a:spcBef>
              <a:defRPr sz="1050" b="0"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32" name="Picture Placeholder 14">
            <a:extLst>
              <a:ext uri="{FF2B5EF4-FFF2-40B4-BE49-F238E27FC236}">
                <a16:creationId xmlns:a16="http://schemas.microsoft.com/office/drawing/2014/main" id="{AAE2418D-9E34-A94C-9E88-DC5B0B7A064F}"/>
              </a:ext>
            </a:extLst>
          </p:cNvPr>
          <p:cNvSpPr>
            <a:spLocks noGrp="1"/>
          </p:cNvSpPr>
          <p:nvPr>
            <p:ph type="pic" sz="quarter" idx="18" hasCustomPrompt="1"/>
          </p:nvPr>
        </p:nvSpPr>
        <p:spPr>
          <a:xfrm>
            <a:off x="6620438" y="2532529"/>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33" name="Text Placeholder 23">
            <a:extLst>
              <a:ext uri="{FF2B5EF4-FFF2-40B4-BE49-F238E27FC236}">
                <a16:creationId xmlns:a16="http://schemas.microsoft.com/office/drawing/2014/main" id="{E68DBE57-A97E-B14F-9B15-8B67C052B121}"/>
              </a:ext>
            </a:extLst>
          </p:cNvPr>
          <p:cNvSpPr>
            <a:spLocks noGrp="1"/>
          </p:cNvSpPr>
          <p:nvPr>
            <p:ph type="body" sz="quarter" idx="19" hasCustomPrompt="1"/>
          </p:nvPr>
        </p:nvSpPr>
        <p:spPr>
          <a:xfrm>
            <a:off x="6140813" y="4449598"/>
            <a:ext cx="2663949" cy="227071"/>
          </a:xfrm>
        </p:spPr>
        <p:txBody>
          <a:bodyPr anchor="ctr">
            <a:noAutofit/>
          </a:bodyPr>
          <a:lstStyle>
            <a:lvl1pPr algn="ctr">
              <a:defRPr sz="18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34" name="Text Placeholder 23">
            <a:extLst>
              <a:ext uri="{FF2B5EF4-FFF2-40B4-BE49-F238E27FC236}">
                <a16:creationId xmlns:a16="http://schemas.microsoft.com/office/drawing/2014/main" id="{EF0BC731-C9CC-9741-BCF6-3A939A951639}"/>
              </a:ext>
            </a:extLst>
          </p:cNvPr>
          <p:cNvSpPr>
            <a:spLocks noGrp="1"/>
          </p:cNvSpPr>
          <p:nvPr>
            <p:ph type="body" sz="quarter" idx="20" hasCustomPrompt="1"/>
          </p:nvPr>
        </p:nvSpPr>
        <p:spPr>
          <a:xfrm>
            <a:off x="6140813" y="4833825"/>
            <a:ext cx="2663949" cy="227071"/>
          </a:xfrm>
        </p:spPr>
        <p:txBody>
          <a:bodyPr>
            <a:noAutofit/>
          </a:bodyPr>
          <a:lstStyle>
            <a:lvl1pPr algn="ctr">
              <a:lnSpc>
                <a:spcPct val="100000"/>
              </a:lnSpc>
              <a:spcBef>
                <a:spcPts val="400"/>
              </a:spcBef>
              <a:defRPr sz="1050" b="0"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39" name="Picture Placeholder 14">
            <a:extLst>
              <a:ext uri="{FF2B5EF4-FFF2-40B4-BE49-F238E27FC236}">
                <a16:creationId xmlns:a16="http://schemas.microsoft.com/office/drawing/2014/main" id="{6A05DC73-75D4-264E-9F99-54D80830BFF1}"/>
              </a:ext>
            </a:extLst>
          </p:cNvPr>
          <p:cNvSpPr>
            <a:spLocks noGrp="1"/>
          </p:cNvSpPr>
          <p:nvPr>
            <p:ph type="pic" sz="quarter" idx="21" hasCustomPrompt="1"/>
          </p:nvPr>
        </p:nvSpPr>
        <p:spPr>
          <a:xfrm>
            <a:off x="9402561" y="2523564"/>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40" name="Text Placeholder 23">
            <a:extLst>
              <a:ext uri="{FF2B5EF4-FFF2-40B4-BE49-F238E27FC236}">
                <a16:creationId xmlns:a16="http://schemas.microsoft.com/office/drawing/2014/main" id="{F5FC9F8E-8AC4-B94E-9A60-7BA11C79BD4D}"/>
              </a:ext>
            </a:extLst>
          </p:cNvPr>
          <p:cNvSpPr>
            <a:spLocks noGrp="1"/>
          </p:cNvSpPr>
          <p:nvPr>
            <p:ph type="body" sz="quarter" idx="22" hasCustomPrompt="1"/>
          </p:nvPr>
        </p:nvSpPr>
        <p:spPr>
          <a:xfrm>
            <a:off x="8922936" y="4440633"/>
            <a:ext cx="2663949" cy="227071"/>
          </a:xfrm>
        </p:spPr>
        <p:txBody>
          <a:bodyPr anchor="ctr">
            <a:noAutofit/>
          </a:bodyPr>
          <a:lstStyle>
            <a:lvl1pPr algn="ctr">
              <a:defRPr sz="18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41" name="Text Placeholder 23">
            <a:extLst>
              <a:ext uri="{FF2B5EF4-FFF2-40B4-BE49-F238E27FC236}">
                <a16:creationId xmlns:a16="http://schemas.microsoft.com/office/drawing/2014/main" id="{48663F49-01D4-564A-8EE8-B52CFB3519A3}"/>
              </a:ext>
            </a:extLst>
          </p:cNvPr>
          <p:cNvSpPr>
            <a:spLocks noGrp="1"/>
          </p:cNvSpPr>
          <p:nvPr>
            <p:ph type="body" sz="quarter" idx="23" hasCustomPrompt="1"/>
          </p:nvPr>
        </p:nvSpPr>
        <p:spPr>
          <a:xfrm>
            <a:off x="8922936" y="4824860"/>
            <a:ext cx="2663949" cy="227071"/>
          </a:xfrm>
        </p:spPr>
        <p:txBody>
          <a:bodyPr>
            <a:noAutofit/>
          </a:bodyPr>
          <a:lstStyle>
            <a:lvl1pPr algn="ctr">
              <a:lnSpc>
                <a:spcPct val="100000"/>
              </a:lnSpc>
              <a:spcBef>
                <a:spcPts val="400"/>
              </a:spcBef>
              <a:defRPr sz="1050" b="0"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42" name="Text Placeholder 23">
            <a:extLst>
              <a:ext uri="{FF2B5EF4-FFF2-40B4-BE49-F238E27FC236}">
                <a16:creationId xmlns:a16="http://schemas.microsoft.com/office/drawing/2014/main" id="{295415B1-90D5-1745-8930-DDCEDEC95C50}"/>
              </a:ext>
            </a:extLst>
          </p:cNvPr>
          <p:cNvSpPr>
            <a:spLocks noGrp="1"/>
          </p:cNvSpPr>
          <p:nvPr>
            <p:ph type="body" sz="quarter" idx="12" hasCustomPrompt="1"/>
          </p:nvPr>
        </p:nvSpPr>
        <p:spPr>
          <a:xfrm>
            <a:off x="1913261" y="618134"/>
            <a:ext cx="8365479" cy="776715"/>
          </a:xfrm>
        </p:spPr>
        <p:txBody>
          <a:bodyPr anchor="ctr">
            <a:noAutofit/>
          </a:bodyPr>
          <a:lstStyle>
            <a:lvl1pPr algn="ctr">
              <a:defRPr sz="2800" b="0" i="0" cap="all" spc="150" baseline="0">
                <a:solidFill>
                  <a:schemeClr val="bg1"/>
                </a:solidFill>
                <a:latin typeface="Arial" panose="020B0604020202020204" pitchFamily="34" charset="0"/>
              </a:defRPr>
            </a:lvl1pPr>
          </a:lstStyle>
          <a:p>
            <a:pPr lvl="0"/>
            <a:r>
              <a:rPr lang="en-US"/>
              <a:t>Morning consult team</a:t>
            </a:r>
          </a:p>
        </p:txBody>
      </p:sp>
      <p:cxnSp>
        <p:nvCxnSpPr>
          <p:cNvPr id="43" name="Straight Connector 42">
            <a:extLst>
              <a:ext uri="{FF2B5EF4-FFF2-40B4-BE49-F238E27FC236}">
                <a16:creationId xmlns:a16="http://schemas.microsoft.com/office/drawing/2014/main" id="{A973C323-EF3F-2F4E-A040-5439BCF14779}"/>
              </a:ext>
            </a:extLst>
          </p:cNvPr>
          <p:cNvCxnSpPr/>
          <p:nvPr userDrawn="1"/>
        </p:nvCxnSpPr>
        <p:spPr>
          <a:xfrm>
            <a:off x="5931108" y="1442818"/>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145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descr="A close up of a light&#10;&#10;Description automatically generated">
            <a:extLst>
              <a:ext uri="{FF2B5EF4-FFF2-40B4-BE49-F238E27FC236}">
                <a16:creationId xmlns:a16="http://schemas.microsoft.com/office/drawing/2014/main" id="{8E90FEEF-21ED-8A48-A4C7-230ECA659B4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object 7">
            <a:extLst>
              <a:ext uri="{FF2B5EF4-FFF2-40B4-BE49-F238E27FC236}">
                <a16:creationId xmlns:a16="http://schemas.microsoft.com/office/drawing/2014/main" id="{BFFF435C-E485-CD40-99CE-21FE99DB5A14}"/>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rgbClr val="FFFFFF"/>
            </a:solidFill>
          </a:ln>
        </p:spPr>
        <p:txBody>
          <a:bodyPr wrap="square" lIns="0" tIns="0" rIns="0" bIns="0" rtlCol="0"/>
          <a:lstStyle/>
          <a:p>
            <a:endParaRPr b="0" i="0">
              <a:latin typeface="Arial" panose="020B0604020202020204" pitchFamily="34" charset="0"/>
            </a:endParaRPr>
          </a:p>
        </p:txBody>
      </p:sp>
      <p:sp>
        <p:nvSpPr>
          <p:cNvPr id="5" name="Text Placeholder 16">
            <a:extLst>
              <a:ext uri="{FF2B5EF4-FFF2-40B4-BE49-F238E27FC236}">
                <a16:creationId xmlns:a16="http://schemas.microsoft.com/office/drawing/2014/main" id="{3828157D-26CC-3641-A502-0362455F42DD}"/>
              </a:ext>
            </a:extLst>
          </p:cNvPr>
          <p:cNvSpPr>
            <a:spLocks noGrp="1"/>
          </p:cNvSpPr>
          <p:nvPr>
            <p:ph type="body" sz="quarter" idx="12" hasCustomPrompt="1"/>
          </p:nvPr>
        </p:nvSpPr>
        <p:spPr>
          <a:xfrm>
            <a:off x="3523029" y="1097114"/>
            <a:ext cx="5145942" cy="176493"/>
          </a:xfrm>
        </p:spPr>
        <p:txBody>
          <a:bodyPr lIns="0" tIns="0" rIns="0" bIns="0" anchor="ctr">
            <a:noAutofit/>
          </a:bodyPr>
          <a:lstStyle>
            <a:lvl1pPr algn="ctr">
              <a:defRPr sz="1050" b="1" i="0" cap="all" spc="150" baseline="0">
                <a:solidFill>
                  <a:schemeClr val="accent1"/>
                </a:solidFill>
                <a:latin typeface="Arial" panose="020B0604020202020204" pitchFamily="34" charset="0"/>
              </a:defRPr>
            </a:lvl1pPr>
          </a:lstStyle>
          <a:p>
            <a:pPr lvl="0"/>
            <a:r>
              <a:rPr lang="en-US" cap="all" spc="250" baseline="0"/>
              <a:t>Optional Subtitle</a:t>
            </a:r>
            <a:endParaRPr lang="en-US"/>
          </a:p>
        </p:txBody>
      </p:sp>
      <p:pic>
        <p:nvPicPr>
          <p:cNvPr id="6" name="Picture 5">
            <a:extLst>
              <a:ext uri="{FF2B5EF4-FFF2-40B4-BE49-F238E27FC236}">
                <a16:creationId xmlns:a16="http://schemas.microsoft.com/office/drawing/2014/main" id="{54E978CD-C1F5-F644-AF1F-FDC33DA00E5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946457" y="5943595"/>
            <a:ext cx="299085" cy="231791"/>
          </a:xfrm>
          <a:prstGeom prst="rect">
            <a:avLst/>
          </a:prstGeom>
        </p:spPr>
      </p:pic>
    </p:spTree>
    <p:extLst>
      <p:ext uri="{BB962C8B-B14F-4D97-AF65-F5344CB8AC3E}">
        <p14:creationId xmlns:p14="http://schemas.microsoft.com/office/powerpoint/2010/main" val="1328835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0_4-people-team">
    <p:spTree>
      <p:nvGrpSpPr>
        <p:cNvPr id="1" name=""/>
        <p:cNvGrpSpPr/>
        <p:nvPr/>
      </p:nvGrpSpPr>
      <p:grpSpPr>
        <a:xfrm>
          <a:off x="0" y="0"/>
          <a:ext cx="0" cy="0"/>
          <a:chOff x="0" y="0"/>
          <a:chExt cx="0" cy="0"/>
        </a:xfrm>
      </p:grpSpPr>
      <p:pic>
        <p:nvPicPr>
          <p:cNvPr id="29" name="Picture 28" descr="A close up of a light&#10;&#10;Description automatically generated">
            <a:extLst>
              <a:ext uri="{FF2B5EF4-FFF2-40B4-BE49-F238E27FC236}">
                <a16:creationId xmlns:a16="http://schemas.microsoft.com/office/drawing/2014/main" id="{04156E2C-7044-0745-B0FE-B93EEA539CB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0D6B83D1-F388-6948-A66E-296DD32C8DD8}"/>
              </a:ext>
            </a:extLst>
          </p:cNvPr>
          <p:cNvSpPr>
            <a:spLocks noChangeAspect="1"/>
          </p:cNvSpPr>
          <p:nvPr userDrawn="1"/>
        </p:nvSpPr>
        <p:spPr>
          <a:xfrm>
            <a:off x="11655332" y="6325331"/>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5" name="TextBox 24">
            <a:extLst>
              <a:ext uri="{FF2B5EF4-FFF2-40B4-BE49-F238E27FC236}">
                <a16:creationId xmlns:a16="http://schemas.microsoft.com/office/drawing/2014/main" id="{383972E9-51CB-634F-BEF4-1173A4F30BAC}"/>
              </a:ext>
            </a:extLst>
          </p:cNvPr>
          <p:cNvSpPr txBox="1"/>
          <p:nvPr userDrawn="1"/>
        </p:nvSpPr>
        <p:spPr>
          <a:xfrm>
            <a:off x="11751200" y="6453542"/>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
        <p:nvSpPr>
          <p:cNvPr id="26" name="Picture Placeholder 14">
            <a:extLst>
              <a:ext uri="{FF2B5EF4-FFF2-40B4-BE49-F238E27FC236}">
                <a16:creationId xmlns:a16="http://schemas.microsoft.com/office/drawing/2014/main" id="{31A6029A-BCA2-254A-B425-5559999B6094}"/>
              </a:ext>
            </a:extLst>
          </p:cNvPr>
          <p:cNvSpPr>
            <a:spLocks noGrp="1"/>
          </p:cNvSpPr>
          <p:nvPr>
            <p:ph type="pic" sz="quarter" idx="11" hasCustomPrompt="1"/>
          </p:nvPr>
        </p:nvSpPr>
        <p:spPr>
          <a:xfrm>
            <a:off x="2902707" y="1778029"/>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27" name="Text Placeholder 23">
            <a:extLst>
              <a:ext uri="{FF2B5EF4-FFF2-40B4-BE49-F238E27FC236}">
                <a16:creationId xmlns:a16="http://schemas.microsoft.com/office/drawing/2014/main" id="{967485C8-38F8-D541-ABC9-AF53373B9A73}"/>
              </a:ext>
            </a:extLst>
          </p:cNvPr>
          <p:cNvSpPr>
            <a:spLocks noGrp="1"/>
          </p:cNvSpPr>
          <p:nvPr>
            <p:ph type="body" sz="quarter" idx="13" hasCustomPrompt="1"/>
          </p:nvPr>
        </p:nvSpPr>
        <p:spPr>
          <a:xfrm>
            <a:off x="2503027" y="3278296"/>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28" name="Text Placeholder 23">
            <a:extLst>
              <a:ext uri="{FF2B5EF4-FFF2-40B4-BE49-F238E27FC236}">
                <a16:creationId xmlns:a16="http://schemas.microsoft.com/office/drawing/2014/main" id="{246ABFFD-2F7C-944D-BB53-A444F69CAB6C}"/>
              </a:ext>
            </a:extLst>
          </p:cNvPr>
          <p:cNvSpPr>
            <a:spLocks noGrp="1"/>
          </p:cNvSpPr>
          <p:nvPr>
            <p:ph type="body" sz="quarter" idx="14" hasCustomPrompt="1"/>
          </p:nvPr>
        </p:nvSpPr>
        <p:spPr>
          <a:xfrm>
            <a:off x="2503027" y="3639373"/>
            <a:ext cx="2181386" cy="304359"/>
          </a:xfrm>
        </p:spPr>
        <p:txBody>
          <a:bodyPr>
            <a:noAutofit/>
          </a:bodyPr>
          <a:lstStyle>
            <a:lvl1pPr algn="ctr">
              <a:lnSpc>
                <a:spcPct val="100000"/>
              </a:lnSpc>
              <a:spcBef>
                <a:spcPts val="300"/>
              </a:spcBef>
              <a:defRPr sz="1000" b="0"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61" name="Picture Placeholder 14">
            <a:extLst>
              <a:ext uri="{FF2B5EF4-FFF2-40B4-BE49-F238E27FC236}">
                <a16:creationId xmlns:a16="http://schemas.microsoft.com/office/drawing/2014/main" id="{B33C51A7-3305-4F4F-A2E6-5FA61D40C404}"/>
              </a:ext>
            </a:extLst>
          </p:cNvPr>
          <p:cNvSpPr>
            <a:spLocks noGrp="1"/>
          </p:cNvSpPr>
          <p:nvPr>
            <p:ph type="pic" sz="quarter" idx="15" hasCustomPrompt="1"/>
          </p:nvPr>
        </p:nvSpPr>
        <p:spPr>
          <a:xfrm>
            <a:off x="2902707" y="4233918"/>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62" name="Text Placeholder 23">
            <a:extLst>
              <a:ext uri="{FF2B5EF4-FFF2-40B4-BE49-F238E27FC236}">
                <a16:creationId xmlns:a16="http://schemas.microsoft.com/office/drawing/2014/main" id="{6998B21F-E2C8-0340-90D9-8976A8F833AC}"/>
              </a:ext>
            </a:extLst>
          </p:cNvPr>
          <p:cNvSpPr>
            <a:spLocks noGrp="1"/>
          </p:cNvSpPr>
          <p:nvPr>
            <p:ph type="body" sz="quarter" idx="16" hasCustomPrompt="1"/>
          </p:nvPr>
        </p:nvSpPr>
        <p:spPr>
          <a:xfrm>
            <a:off x="2503027" y="5734185"/>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63" name="Text Placeholder 23">
            <a:extLst>
              <a:ext uri="{FF2B5EF4-FFF2-40B4-BE49-F238E27FC236}">
                <a16:creationId xmlns:a16="http://schemas.microsoft.com/office/drawing/2014/main" id="{ED153AAE-E4FB-F441-9C7F-55317CBF27E8}"/>
              </a:ext>
            </a:extLst>
          </p:cNvPr>
          <p:cNvSpPr>
            <a:spLocks noGrp="1"/>
          </p:cNvSpPr>
          <p:nvPr>
            <p:ph type="body" sz="quarter" idx="17" hasCustomPrompt="1"/>
          </p:nvPr>
        </p:nvSpPr>
        <p:spPr>
          <a:xfrm>
            <a:off x="2503027" y="6095262"/>
            <a:ext cx="2181386" cy="304359"/>
          </a:xfrm>
        </p:spPr>
        <p:txBody>
          <a:bodyPr>
            <a:noAutofit/>
          </a:bodyPr>
          <a:lstStyle>
            <a:lvl1pPr algn="ctr">
              <a:lnSpc>
                <a:spcPct val="100000"/>
              </a:lnSpc>
              <a:spcBef>
                <a:spcPts val="300"/>
              </a:spcBef>
              <a:defRPr sz="1000" b="0"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64" name="Text Placeholder 23">
            <a:extLst>
              <a:ext uri="{FF2B5EF4-FFF2-40B4-BE49-F238E27FC236}">
                <a16:creationId xmlns:a16="http://schemas.microsoft.com/office/drawing/2014/main" id="{9BF42F66-F34F-4449-A97B-D80AE97C3EF3}"/>
              </a:ext>
            </a:extLst>
          </p:cNvPr>
          <p:cNvSpPr>
            <a:spLocks noGrp="1"/>
          </p:cNvSpPr>
          <p:nvPr>
            <p:ph type="body" sz="quarter" idx="12" hasCustomPrompt="1"/>
          </p:nvPr>
        </p:nvSpPr>
        <p:spPr>
          <a:xfrm>
            <a:off x="1913261" y="618134"/>
            <a:ext cx="8365479" cy="776715"/>
          </a:xfrm>
        </p:spPr>
        <p:txBody>
          <a:bodyPr anchor="ctr">
            <a:noAutofit/>
          </a:bodyPr>
          <a:lstStyle>
            <a:lvl1pPr algn="ctr">
              <a:defRPr sz="2800" b="0" i="0" cap="all" spc="150" baseline="0">
                <a:solidFill>
                  <a:schemeClr val="bg1"/>
                </a:solidFill>
                <a:latin typeface="Arial" panose="020B0604020202020204" pitchFamily="34" charset="0"/>
              </a:defRPr>
            </a:lvl1pPr>
          </a:lstStyle>
          <a:p>
            <a:pPr lvl="0"/>
            <a:r>
              <a:rPr lang="en-US"/>
              <a:t>Morning consult team</a:t>
            </a:r>
          </a:p>
        </p:txBody>
      </p:sp>
      <p:cxnSp>
        <p:nvCxnSpPr>
          <p:cNvPr id="65" name="Straight Connector 64">
            <a:extLst>
              <a:ext uri="{FF2B5EF4-FFF2-40B4-BE49-F238E27FC236}">
                <a16:creationId xmlns:a16="http://schemas.microsoft.com/office/drawing/2014/main" id="{11381C35-5496-A444-80BB-136B013DEE16}"/>
              </a:ext>
            </a:extLst>
          </p:cNvPr>
          <p:cNvCxnSpPr/>
          <p:nvPr userDrawn="1"/>
        </p:nvCxnSpPr>
        <p:spPr>
          <a:xfrm>
            <a:off x="5931108" y="1442818"/>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6" name="Picture Placeholder 14">
            <a:extLst>
              <a:ext uri="{FF2B5EF4-FFF2-40B4-BE49-F238E27FC236}">
                <a16:creationId xmlns:a16="http://schemas.microsoft.com/office/drawing/2014/main" id="{2BD66456-16EE-1748-8AA7-D4538C82C188}"/>
              </a:ext>
            </a:extLst>
          </p:cNvPr>
          <p:cNvSpPr>
            <a:spLocks noGrp="1"/>
          </p:cNvSpPr>
          <p:nvPr>
            <p:ph type="pic" sz="quarter" idx="18" hasCustomPrompt="1"/>
          </p:nvPr>
        </p:nvSpPr>
        <p:spPr>
          <a:xfrm>
            <a:off x="5383300" y="1784417"/>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67" name="Text Placeholder 23">
            <a:extLst>
              <a:ext uri="{FF2B5EF4-FFF2-40B4-BE49-F238E27FC236}">
                <a16:creationId xmlns:a16="http://schemas.microsoft.com/office/drawing/2014/main" id="{BCEEE1A2-24F9-F144-92E2-2B993F3AB13E}"/>
              </a:ext>
            </a:extLst>
          </p:cNvPr>
          <p:cNvSpPr>
            <a:spLocks noGrp="1"/>
          </p:cNvSpPr>
          <p:nvPr>
            <p:ph type="body" sz="quarter" idx="19" hasCustomPrompt="1"/>
          </p:nvPr>
        </p:nvSpPr>
        <p:spPr>
          <a:xfrm>
            <a:off x="4983620" y="3284684"/>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68" name="Text Placeholder 23">
            <a:extLst>
              <a:ext uri="{FF2B5EF4-FFF2-40B4-BE49-F238E27FC236}">
                <a16:creationId xmlns:a16="http://schemas.microsoft.com/office/drawing/2014/main" id="{FF5575EA-9B3D-2343-8A88-103989896892}"/>
              </a:ext>
            </a:extLst>
          </p:cNvPr>
          <p:cNvSpPr>
            <a:spLocks noGrp="1"/>
          </p:cNvSpPr>
          <p:nvPr>
            <p:ph type="body" sz="quarter" idx="20" hasCustomPrompt="1"/>
          </p:nvPr>
        </p:nvSpPr>
        <p:spPr>
          <a:xfrm>
            <a:off x="4983620" y="3645761"/>
            <a:ext cx="2181386" cy="304359"/>
          </a:xfrm>
        </p:spPr>
        <p:txBody>
          <a:bodyPr>
            <a:noAutofit/>
          </a:bodyPr>
          <a:lstStyle>
            <a:lvl1pPr algn="ctr">
              <a:lnSpc>
                <a:spcPct val="100000"/>
              </a:lnSpc>
              <a:spcBef>
                <a:spcPts val="300"/>
              </a:spcBef>
              <a:defRPr sz="1000" b="0"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69" name="Picture Placeholder 14">
            <a:extLst>
              <a:ext uri="{FF2B5EF4-FFF2-40B4-BE49-F238E27FC236}">
                <a16:creationId xmlns:a16="http://schemas.microsoft.com/office/drawing/2014/main" id="{2C5A1DEC-48D1-CB4A-8632-7D585A8C6896}"/>
              </a:ext>
            </a:extLst>
          </p:cNvPr>
          <p:cNvSpPr>
            <a:spLocks noGrp="1"/>
          </p:cNvSpPr>
          <p:nvPr>
            <p:ph type="pic" sz="quarter" idx="21" hasCustomPrompt="1"/>
          </p:nvPr>
        </p:nvSpPr>
        <p:spPr>
          <a:xfrm>
            <a:off x="5383300" y="4240306"/>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70" name="Text Placeholder 23">
            <a:extLst>
              <a:ext uri="{FF2B5EF4-FFF2-40B4-BE49-F238E27FC236}">
                <a16:creationId xmlns:a16="http://schemas.microsoft.com/office/drawing/2014/main" id="{48F13FF1-3B6E-3F4C-BD2A-59758043F678}"/>
              </a:ext>
            </a:extLst>
          </p:cNvPr>
          <p:cNvSpPr>
            <a:spLocks noGrp="1"/>
          </p:cNvSpPr>
          <p:nvPr>
            <p:ph type="body" sz="quarter" idx="22" hasCustomPrompt="1"/>
          </p:nvPr>
        </p:nvSpPr>
        <p:spPr>
          <a:xfrm>
            <a:off x="4983620" y="5740573"/>
            <a:ext cx="2181386" cy="304359"/>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b="0" i="0" cap="none" spc="0" baseline="0">
                <a:solidFill>
                  <a:schemeClr val="accent1"/>
                </a:solidFill>
                <a:latin typeface="Georgia" panose="02040502050405020303" pitchFamily="18" charset="0"/>
                <a:ea typeface="EB Garamond"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err="1"/>
              <a:t>Firstname</a:t>
            </a:r>
            <a:r>
              <a:rPr lang="en-US"/>
              <a:t> </a:t>
            </a:r>
            <a:r>
              <a:rPr lang="en-US" err="1"/>
              <a:t>Lastname</a:t>
            </a:r>
            <a:endParaRPr lang="en-US"/>
          </a:p>
        </p:txBody>
      </p:sp>
      <p:sp>
        <p:nvSpPr>
          <p:cNvPr id="71" name="Text Placeholder 23">
            <a:extLst>
              <a:ext uri="{FF2B5EF4-FFF2-40B4-BE49-F238E27FC236}">
                <a16:creationId xmlns:a16="http://schemas.microsoft.com/office/drawing/2014/main" id="{B419030D-E8F7-8F48-8397-13F717AD5DE8}"/>
              </a:ext>
            </a:extLst>
          </p:cNvPr>
          <p:cNvSpPr>
            <a:spLocks noGrp="1"/>
          </p:cNvSpPr>
          <p:nvPr>
            <p:ph type="body" sz="quarter" idx="23" hasCustomPrompt="1"/>
          </p:nvPr>
        </p:nvSpPr>
        <p:spPr>
          <a:xfrm>
            <a:off x="4983620" y="6101650"/>
            <a:ext cx="2181386" cy="304359"/>
          </a:xfrm>
        </p:spPr>
        <p:txBody>
          <a:bodyPr>
            <a:noAutofit/>
          </a:bodyPr>
          <a:lstStyle>
            <a:lvl1pPr algn="ctr">
              <a:lnSpc>
                <a:spcPct val="100000"/>
              </a:lnSpc>
              <a:spcBef>
                <a:spcPts val="300"/>
              </a:spcBef>
              <a:defRPr sz="1000" b="0"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72" name="Picture Placeholder 14">
            <a:extLst>
              <a:ext uri="{FF2B5EF4-FFF2-40B4-BE49-F238E27FC236}">
                <a16:creationId xmlns:a16="http://schemas.microsoft.com/office/drawing/2014/main" id="{9C9D72BD-1CF7-2549-AC90-7CAC81A168AC}"/>
              </a:ext>
            </a:extLst>
          </p:cNvPr>
          <p:cNvSpPr>
            <a:spLocks noGrp="1"/>
          </p:cNvSpPr>
          <p:nvPr>
            <p:ph type="pic" sz="quarter" idx="24" hasCustomPrompt="1"/>
          </p:nvPr>
        </p:nvSpPr>
        <p:spPr>
          <a:xfrm>
            <a:off x="7897900" y="1784417"/>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73" name="Text Placeholder 23">
            <a:extLst>
              <a:ext uri="{FF2B5EF4-FFF2-40B4-BE49-F238E27FC236}">
                <a16:creationId xmlns:a16="http://schemas.microsoft.com/office/drawing/2014/main" id="{0A756AD5-AFCC-5C40-A698-538F8A1F465F}"/>
              </a:ext>
            </a:extLst>
          </p:cNvPr>
          <p:cNvSpPr>
            <a:spLocks noGrp="1"/>
          </p:cNvSpPr>
          <p:nvPr>
            <p:ph type="body" sz="quarter" idx="25" hasCustomPrompt="1"/>
          </p:nvPr>
        </p:nvSpPr>
        <p:spPr>
          <a:xfrm>
            <a:off x="7498220" y="3284684"/>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74" name="Text Placeholder 23">
            <a:extLst>
              <a:ext uri="{FF2B5EF4-FFF2-40B4-BE49-F238E27FC236}">
                <a16:creationId xmlns:a16="http://schemas.microsoft.com/office/drawing/2014/main" id="{8A4E6657-148A-6549-86EF-6F522D2DD74B}"/>
              </a:ext>
            </a:extLst>
          </p:cNvPr>
          <p:cNvSpPr>
            <a:spLocks noGrp="1"/>
          </p:cNvSpPr>
          <p:nvPr>
            <p:ph type="body" sz="quarter" idx="26" hasCustomPrompt="1"/>
          </p:nvPr>
        </p:nvSpPr>
        <p:spPr>
          <a:xfrm>
            <a:off x="7498220" y="3645761"/>
            <a:ext cx="2181386" cy="304359"/>
          </a:xfrm>
        </p:spPr>
        <p:txBody>
          <a:bodyPr>
            <a:noAutofit/>
          </a:bodyPr>
          <a:lstStyle>
            <a:lvl1pPr algn="ctr">
              <a:lnSpc>
                <a:spcPct val="100000"/>
              </a:lnSpc>
              <a:spcBef>
                <a:spcPts val="300"/>
              </a:spcBef>
              <a:defRPr sz="1000" b="0"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75" name="Picture Placeholder 14">
            <a:extLst>
              <a:ext uri="{FF2B5EF4-FFF2-40B4-BE49-F238E27FC236}">
                <a16:creationId xmlns:a16="http://schemas.microsoft.com/office/drawing/2014/main" id="{B79995E1-99DC-154D-B3EA-3794759B0232}"/>
              </a:ext>
            </a:extLst>
          </p:cNvPr>
          <p:cNvSpPr>
            <a:spLocks noGrp="1"/>
          </p:cNvSpPr>
          <p:nvPr>
            <p:ph type="pic" sz="quarter" idx="27" hasCustomPrompt="1"/>
          </p:nvPr>
        </p:nvSpPr>
        <p:spPr>
          <a:xfrm>
            <a:off x="7897900" y="4240306"/>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76" name="Text Placeholder 23">
            <a:extLst>
              <a:ext uri="{FF2B5EF4-FFF2-40B4-BE49-F238E27FC236}">
                <a16:creationId xmlns:a16="http://schemas.microsoft.com/office/drawing/2014/main" id="{C1445C91-782A-7E40-ABA4-EED32E31A929}"/>
              </a:ext>
            </a:extLst>
          </p:cNvPr>
          <p:cNvSpPr>
            <a:spLocks noGrp="1"/>
          </p:cNvSpPr>
          <p:nvPr>
            <p:ph type="body" sz="quarter" idx="28" hasCustomPrompt="1"/>
          </p:nvPr>
        </p:nvSpPr>
        <p:spPr>
          <a:xfrm>
            <a:off x="7498220" y="5740573"/>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77" name="Text Placeholder 23">
            <a:extLst>
              <a:ext uri="{FF2B5EF4-FFF2-40B4-BE49-F238E27FC236}">
                <a16:creationId xmlns:a16="http://schemas.microsoft.com/office/drawing/2014/main" id="{694E3CF5-4DE3-F94A-BE3B-F5237D7E79B7}"/>
              </a:ext>
            </a:extLst>
          </p:cNvPr>
          <p:cNvSpPr>
            <a:spLocks noGrp="1"/>
          </p:cNvSpPr>
          <p:nvPr>
            <p:ph type="body" sz="quarter" idx="29" hasCustomPrompt="1"/>
          </p:nvPr>
        </p:nvSpPr>
        <p:spPr>
          <a:xfrm>
            <a:off x="7498220" y="6101650"/>
            <a:ext cx="2181386" cy="304359"/>
          </a:xfrm>
        </p:spPr>
        <p:txBody>
          <a:bodyPr>
            <a:noAutofit/>
          </a:bodyPr>
          <a:lstStyle>
            <a:lvl1pPr algn="ctr">
              <a:lnSpc>
                <a:spcPct val="100000"/>
              </a:lnSpc>
              <a:spcBef>
                <a:spcPts val="300"/>
              </a:spcBef>
              <a:defRPr sz="1000" b="0"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Tree>
    <p:extLst>
      <p:ext uri="{BB962C8B-B14F-4D97-AF65-F5344CB8AC3E}">
        <p14:creationId xmlns:p14="http://schemas.microsoft.com/office/powerpoint/2010/main" val="11489124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1_4-people-team">
    <p:spTree>
      <p:nvGrpSpPr>
        <p:cNvPr id="1" name=""/>
        <p:cNvGrpSpPr/>
        <p:nvPr/>
      </p:nvGrpSpPr>
      <p:grpSpPr>
        <a:xfrm>
          <a:off x="0" y="0"/>
          <a:ext cx="0" cy="0"/>
          <a:chOff x="0" y="0"/>
          <a:chExt cx="0" cy="0"/>
        </a:xfrm>
      </p:grpSpPr>
      <p:pic>
        <p:nvPicPr>
          <p:cNvPr id="31" name="Picture 30" descr="A close up of a light&#10;&#10;Description automatically generated">
            <a:extLst>
              <a:ext uri="{FF2B5EF4-FFF2-40B4-BE49-F238E27FC236}">
                <a16:creationId xmlns:a16="http://schemas.microsoft.com/office/drawing/2014/main" id="{43991038-8EEF-2247-831A-ECEE970BE9D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0D6B83D1-F388-6948-A66E-296DD32C8DD8}"/>
              </a:ext>
            </a:extLst>
          </p:cNvPr>
          <p:cNvSpPr>
            <a:spLocks noChangeAspect="1"/>
          </p:cNvSpPr>
          <p:nvPr userDrawn="1"/>
        </p:nvSpPr>
        <p:spPr>
          <a:xfrm>
            <a:off x="11655332" y="6325331"/>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5" name="TextBox 24">
            <a:extLst>
              <a:ext uri="{FF2B5EF4-FFF2-40B4-BE49-F238E27FC236}">
                <a16:creationId xmlns:a16="http://schemas.microsoft.com/office/drawing/2014/main" id="{383972E9-51CB-634F-BEF4-1173A4F30BAC}"/>
              </a:ext>
            </a:extLst>
          </p:cNvPr>
          <p:cNvSpPr txBox="1"/>
          <p:nvPr userDrawn="1"/>
        </p:nvSpPr>
        <p:spPr>
          <a:xfrm>
            <a:off x="11751200" y="6453542"/>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
        <p:nvSpPr>
          <p:cNvPr id="26" name="Picture Placeholder 14">
            <a:extLst>
              <a:ext uri="{FF2B5EF4-FFF2-40B4-BE49-F238E27FC236}">
                <a16:creationId xmlns:a16="http://schemas.microsoft.com/office/drawing/2014/main" id="{31A6029A-BCA2-254A-B425-5559999B6094}"/>
              </a:ext>
            </a:extLst>
          </p:cNvPr>
          <p:cNvSpPr>
            <a:spLocks noGrp="1"/>
          </p:cNvSpPr>
          <p:nvPr>
            <p:ph type="pic" sz="quarter" idx="11" hasCustomPrompt="1"/>
          </p:nvPr>
        </p:nvSpPr>
        <p:spPr>
          <a:xfrm>
            <a:off x="1652136" y="1778029"/>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27" name="Text Placeholder 23">
            <a:extLst>
              <a:ext uri="{FF2B5EF4-FFF2-40B4-BE49-F238E27FC236}">
                <a16:creationId xmlns:a16="http://schemas.microsoft.com/office/drawing/2014/main" id="{967485C8-38F8-D541-ABC9-AF53373B9A73}"/>
              </a:ext>
            </a:extLst>
          </p:cNvPr>
          <p:cNvSpPr>
            <a:spLocks noGrp="1"/>
          </p:cNvSpPr>
          <p:nvPr>
            <p:ph type="body" sz="quarter" idx="13" hasCustomPrompt="1"/>
          </p:nvPr>
        </p:nvSpPr>
        <p:spPr>
          <a:xfrm>
            <a:off x="1252456" y="3278296"/>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28" name="Text Placeholder 23">
            <a:extLst>
              <a:ext uri="{FF2B5EF4-FFF2-40B4-BE49-F238E27FC236}">
                <a16:creationId xmlns:a16="http://schemas.microsoft.com/office/drawing/2014/main" id="{246ABFFD-2F7C-944D-BB53-A444F69CAB6C}"/>
              </a:ext>
            </a:extLst>
          </p:cNvPr>
          <p:cNvSpPr>
            <a:spLocks noGrp="1"/>
          </p:cNvSpPr>
          <p:nvPr>
            <p:ph type="body" sz="quarter" idx="14" hasCustomPrompt="1"/>
          </p:nvPr>
        </p:nvSpPr>
        <p:spPr>
          <a:xfrm>
            <a:off x="1252456" y="3639373"/>
            <a:ext cx="2181386" cy="304359"/>
          </a:xfrm>
        </p:spPr>
        <p:txBody>
          <a:bodyPr>
            <a:noAutofit/>
          </a:bodyPr>
          <a:lstStyle>
            <a:lvl1pPr algn="ctr">
              <a:lnSpc>
                <a:spcPct val="100000"/>
              </a:lnSpc>
              <a:spcBef>
                <a:spcPts val="300"/>
              </a:spcBef>
              <a:defRPr sz="1000" b="0" i="0" cap="all" spc="150" baseline="0">
                <a:solidFill>
                  <a:schemeClr val="bg1"/>
                </a:solidFill>
                <a:latin typeface="Arial" panose="020B0604020202020204" pitchFamily="34" charset="0"/>
                <a:ea typeface="EB Garamond" pitchFamily="2" charset="0"/>
              </a:defRPr>
            </a:lvl1pPr>
          </a:lstStyle>
          <a:p>
            <a:pPr lvl="0"/>
            <a:r>
              <a:rPr lang="en-US"/>
              <a:t>Speaker Title, Team</a:t>
            </a:r>
          </a:p>
        </p:txBody>
      </p:sp>
      <p:sp>
        <p:nvSpPr>
          <p:cNvPr id="61" name="Picture Placeholder 14">
            <a:extLst>
              <a:ext uri="{FF2B5EF4-FFF2-40B4-BE49-F238E27FC236}">
                <a16:creationId xmlns:a16="http://schemas.microsoft.com/office/drawing/2014/main" id="{B33C51A7-3305-4F4F-A2E6-5FA61D40C404}"/>
              </a:ext>
            </a:extLst>
          </p:cNvPr>
          <p:cNvSpPr>
            <a:spLocks noGrp="1"/>
          </p:cNvSpPr>
          <p:nvPr>
            <p:ph type="pic" sz="quarter" idx="15" hasCustomPrompt="1"/>
          </p:nvPr>
        </p:nvSpPr>
        <p:spPr>
          <a:xfrm>
            <a:off x="1652136" y="4233918"/>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62" name="Text Placeholder 23">
            <a:extLst>
              <a:ext uri="{FF2B5EF4-FFF2-40B4-BE49-F238E27FC236}">
                <a16:creationId xmlns:a16="http://schemas.microsoft.com/office/drawing/2014/main" id="{6998B21F-E2C8-0340-90D9-8976A8F833AC}"/>
              </a:ext>
            </a:extLst>
          </p:cNvPr>
          <p:cNvSpPr>
            <a:spLocks noGrp="1"/>
          </p:cNvSpPr>
          <p:nvPr>
            <p:ph type="body" sz="quarter" idx="16" hasCustomPrompt="1"/>
          </p:nvPr>
        </p:nvSpPr>
        <p:spPr>
          <a:xfrm>
            <a:off x="1252456" y="5734185"/>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63" name="Text Placeholder 23">
            <a:extLst>
              <a:ext uri="{FF2B5EF4-FFF2-40B4-BE49-F238E27FC236}">
                <a16:creationId xmlns:a16="http://schemas.microsoft.com/office/drawing/2014/main" id="{ED153AAE-E4FB-F441-9C7F-55317CBF27E8}"/>
              </a:ext>
            </a:extLst>
          </p:cNvPr>
          <p:cNvSpPr>
            <a:spLocks noGrp="1"/>
          </p:cNvSpPr>
          <p:nvPr>
            <p:ph type="body" sz="quarter" idx="17" hasCustomPrompt="1"/>
          </p:nvPr>
        </p:nvSpPr>
        <p:spPr>
          <a:xfrm>
            <a:off x="1252456" y="6095262"/>
            <a:ext cx="2181386" cy="304359"/>
          </a:xfrm>
        </p:spPr>
        <p:txBody>
          <a:bodyPr>
            <a:noAutofit/>
          </a:bodyPr>
          <a:lstStyle>
            <a:lvl1pPr marL="0" marR="0" indent="0" algn="ctr" defTabSz="914400" rtl="0" eaLnBrk="1" fontAlgn="auto" latinLnBrk="0" hangingPunct="1">
              <a:lnSpc>
                <a:spcPct val="100000"/>
              </a:lnSpc>
              <a:spcBef>
                <a:spcPts val="300"/>
              </a:spcBef>
              <a:spcAft>
                <a:spcPts val="0"/>
              </a:spcAft>
              <a:buClrTx/>
              <a:buSzTx/>
              <a:buFont typeface="Arial"/>
              <a:buNone/>
              <a:tabLst/>
              <a:defRPr sz="1000" b="0" i="0" cap="all" spc="150" baseline="0">
                <a:solidFill>
                  <a:schemeClr val="bg1"/>
                </a:solidFill>
                <a:latin typeface="Arial" panose="020B0604020202020204" pitchFamily="34" charset="0"/>
                <a:ea typeface="EB Garamond" pitchFamily="2" charset="0"/>
              </a:defRPr>
            </a:lvl1pPr>
          </a:lstStyle>
          <a:p>
            <a:pPr lvl="0"/>
            <a:r>
              <a:rPr lang="en-US"/>
              <a:t>Speaker Title, Team</a:t>
            </a:r>
          </a:p>
        </p:txBody>
      </p:sp>
      <p:sp>
        <p:nvSpPr>
          <p:cNvPr id="64" name="Text Placeholder 23">
            <a:extLst>
              <a:ext uri="{FF2B5EF4-FFF2-40B4-BE49-F238E27FC236}">
                <a16:creationId xmlns:a16="http://schemas.microsoft.com/office/drawing/2014/main" id="{9BF42F66-F34F-4449-A97B-D80AE97C3EF3}"/>
              </a:ext>
            </a:extLst>
          </p:cNvPr>
          <p:cNvSpPr>
            <a:spLocks noGrp="1"/>
          </p:cNvSpPr>
          <p:nvPr>
            <p:ph type="body" sz="quarter" idx="12" hasCustomPrompt="1"/>
          </p:nvPr>
        </p:nvSpPr>
        <p:spPr>
          <a:xfrm>
            <a:off x="1913261" y="618134"/>
            <a:ext cx="8365479" cy="776715"/>
          </a:xfrm>
        </p:spPr>
        <p:txBody>
          <a:bodyPr anchor="ctr">
            <a:noAutofit/>
          </a:bodyPr>
          <a:lstStyle>
            <a:lvl1pPr algn="ctr">
              <a:defRPr sz="2800" b="0" i="0" cap="all" spc="150" baseline="0">
                <a:solidFill>
                  <a:schemeClr val="bg1"/>
                </a:solidFill>
                <a:latin typeface="Arial" panose="020B0604020202020204" pitchFamily="34" charset="0"/>
              </a:defRPr>
            </a:lvl1pPr>
          </a:lstStyle>
          <a:p>
            <a:pPr lvl="0"/>
            <a:r>
              <a:rPr lang="en-US"/>
              <a:t>Morning consult team</a:t>
            </a:r>
          </a:p>
        </p:txBody>
      </p:sp>
      <p:cxnSp>
        <p:nvCxnSpPr>
          <p:cNvPr id="65" name="Straight Connector 64">
            <a:extLst>
              <a:ext uri="{FF2B5EF4-FFF2-40B4-BE49-F238E27FC236}">
                <a16:creationId xmlns:a16="http://schemas.microsoft.com/office/drawing/2014/main" id="{11381C35-5496-A444-80BB-136B013DEE16}"/>
              </a:ext>
            </a:extLst>
          </p:cNvPr>
          <p:cNvCxnSpPr/>
          <p:nvPr userDrawn="1"/>
        </p:nvCxnSpPr>
        <p:spPr>
          <a:xfrm>
            <a:off x="5931108" y="1442818"/>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6" name="Picture Placeholder 14">
            <a:extLst>
              <a:ext uri="{FF2B5EF4-FFF2-40B4-BE49-F238E27FC236}">
                <a16:creationId xmlns:a16="http://schemas.microsoft.com/office/drawing/2014/main" id="{2BD66456-16EE-1748-8AA7-D4538C82C188}"/>
              </a:ext>
            </a:extLst>
          </p:cNvPr>
          <p:cNvSpPr>
            <a:spLocks noGrp="1"/>
          </p:cNvSpPr>
          <p:nvPr>
            <p:ph type="pic" sz="quarter" idx="18" hasCustomPrompt="1"/>
          </p:nvPr>
        </p:nvSpPr>
        <p:spPr>
          <a:xfrm>
            <a:off x="4132729" y="1784417"/>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67" name="Text Placeholder 23">
            <a:extLst>
              <a:ext uri="{FF2B5EF4-FFF2-40B4-BE49-F238E27FC236}">
                <a16:creationId xmlns:a16="http://schemas.microsoft.com/office/drawing/2014/main" id="{BCEEE1A2-24F9-F144-92E2-2B993F3AB13E}"/>
              </a:ext>
            </a:extLst>
          </p:cNvPr>
          <p:cNvSpPr>
            <a:spLocks noGrp="1"/>
          </p:cNvSpPr>
          <p:nvPr>
            <p:ph type="body" sz="quarter" idx="19" hasCustomPrompt="1"/>
          </p:nvPr>
        </p:nvSpPr>
        <p:spPr>
          <a:xfrm>
            <a:off x="3733049" y="3284684"/>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68" name="Text Placeholder 23">
            <a:extLst>
              <a:ext uri="{FF2B5EF4-FFF2-40B4-BE49-F238E27FC236}">
                <a16:creationId xmlns:a16="http://schemas.microsoft.com/office/drawing/2014/main" id="{FF5575EA-9B3D-2343-8A88-103989896892}"/>
              </a:ext>
            </a:extLst>
          </p:cNvPr>
          <p:cNvSpPr>
            <a:spLocks noGrp="1"/>
          </p:cNvSpPr>
          <p:nvPr>
            <p:ph type="body" sz="quarter" idx="20" hasCustomPrompt="1"/>
          </p:nvPr>
        </p:nvSpPr>
        <p:spPr>
          <a:xfrm>
            <a:off x="3733049" y="3645761"/>
            <a:ext cx="2181386" cy="304359"/>
          </a:xfrm>
        </p:spPr>
        <p:txBody>
          <a:bodyPr>
            <a:noAutofit/>
          </a:bodyPr>
          <a:lstStyle>
            <a:lvl1pPr algn="ctr">
              <a:lnSpc>
                <a:spcPct val="100000"/>
              </a:lnSpc>
              <a:spcBef>
                <a:spcPts val="300"/>
              </a:spcBef>
              <a:defRPr sz="1000" b="0" i="0" cap="all" spc="150" baseline="0">
                <a:solidFill>
                  <a:schemeClr val="bg1"/>
                </a:solidFill>
                <a:latin typeface="Arial" panose="020B0604020202020204" pitchFamily="34" charset="0"/>
                <a:ea typeface="EB Garamond" pitchFamily="2" charset="0"/>
              </a:defRPr>
            </a:lvl1pPr>
          </a:lstStyle>
          <a:p>
            <a:pPr lvl="0"/>
            <a:r>
              <a:rPr lang="en-US"/>
              <a:t>Speaker Title, Team</a:t>
            </a:r>
          </a:p>
        </p:txBody>
      </p:sp>
      <p:sp>
        <p:nvSpPr>
          <p:cNvPr id="69" name="Picture Placeholder 14">
            <a:extLst>
              <a:ext uri="{FF2B5EF4-FFF2-40B4-BE49-F238E27FC236}">
                <a16:creationId xmlns:a16="http://schemas.microsoft.com/office/drawing/2014/main" id="{2C5A1DEC-48D1-CB4A-8632-7D585A8C6896}"/>
              </a:ext>
            </a:extLst>
          </p:cNvPr>
          <p:cNvSpPr>
            <a:spLocks noGrp="1"/>
          </p:cNvSpPr>
          <p:nvPr>
            <p:ph type="pic" sz="quarter" idx="21" hasCustomPrompt="1"/>
          </p:nvPr>
        </p:nvSpPr>
        <p:spPr>
          <a:xfrm>
            <a:off x="4132729" y="4240306"/>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70" name="Text Placeholder 23">
            <a:extLst>
              <a:ext uri="{FF2B5EF4-FFF2-40B4-BE49-F238E27FC236}">
                <a16:creationId xmlns:a16="http://schemas.microsoft.com/office/drawing/2014/main" id="{48F13FF1-3B6E-3F4C-BD2A-59758043F678}"/>
              </a:ext>
            </a:extLst>
          </p:cNvPr>
          <p:cNvSpPr>
            <a:spLocks noGrp="1"/>
          </p:cNvSpPr>
          <p:nvPr>
            <p:ph type="body" sz="quarter" idx="22" hasCustomPrompt="1"/>
          </p:nvPr>
        </p:nvSpPr>
        <p:spPr>
          <a:xfrm>
            <a:off x="3733049" y="5740573"/>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71" name="Text Placeholder 23">
            <a:extLst>
              <a:ext uri="{FF2B5EF4-FFF2-40B4-BE49-F238E27FC236}">
                <a16:creationId xmlns:a16="http://schemas.microsoft.com/office/drawing/2014/main" id="{B419030D-E8F7-8F48-8397-13F717AD5DE8}"/>
              </a:ext>
            </a:extLst>
          </p:cNvPr>
          <p:cNvSpPr>
            <a:spLocks noGrp="1"/>
          </p:cNvSpPr>
          <p:nvPr>
            <p:ph type="body" sz="quarter" idx="23" hasCustomPrompt="1"/>
          </p:nvPr>
        </p:nvSpPr>
        <p:spPr>
          <a:xfrm>
            <a:off x="3733049" y="6101650"/>
            <a:ext cx="2181386" cy="304359"/>
          </a:xfrm>
        </p:spPr>
        <p:txBody>
          <a:bodyPr>
            <a:noAutofit/>
          </a:bodyPr>
          <a:lstStyle>
            <a:lvl1pPr algn="ctr">
              <a:lnSpc>
                <a:spcPct val="100000"/>
              </a:lnSpc>
              <a:spcBef>
                <a:spcPts val="300"/>
              </a:spcBef>
              <a:defRPr sz="1000" b="0" i="0" cap="all" spc="150" baseline="0">
                <a:solidFill>
                  <a:schemeClr val="bg1"/>
                </a:solidFill>
                <a:latin typeface="Arial" panose="020B0604020202020204" pitchFamily="34" charset="0"/>
                <a:ea typeface="EB Garamond" pitchFamily="2" charset="0"/>
              </a:defRPr>
            </a:lvl1pPr>
          </a:lstStyle>
          <a:p>
            <a:pPr lvl="0"/>
            <a:r>
              <a:rPr lang="en-US"/>
              <a:t>Speaker Title, Team</a:t>
            </a:r>
          </a:p>
        </p:txBody>
      </p:sp>
      <p:sp>
        <p:nvSpPr>
          <p:cNvPr id="72" name="Picture Placeholder 14">
            <a:extLst>
              <a:ext uri="{FF2B5EF4-FFF2-40B4-BE49-F238E27FC236}">
                <a16:creationId xmlns:a16="http://schemas.microsoft.com/office/drawing/2014/main" id="{9C9D72BD-1CF7-2549-AC90-7CAC81A168AC}"/>
              </a:ext>
            </a:extLst>
          </p:cNvPr>
          <p:cNvSpPr>
            <a:spLocks noGrp="1"/>
          </p:cNvSpPr>
          <p:nvPr>
            <p:ph type="pic" sz="quarter" idx="24" hasCustomPrompt="1"/>
          </p:nvPr>
        </p:nvSpPr>
        <p:spPr>
          <a:xfrm>
            <a:off x="6647329" y="1784417"/>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73" name="Text Placeholder 23">
            <a:extLst>
              <a:ext uri="{FF2B5EF4-FFF2-40B4-BE49-F238E27FC236}">
                <a16:creationId xmlns:a16="http://schemas.microsoft.com/office/drawing/2014/main" id="{0A756AD5-AFCC-5C40-A698-538F8A1F465F}"/>
              </a:ext>
            </a:extLst>
          </p:cNvPr>
          <p:cNvSpPr>
            <a:spLocks noGrp="1"/>
          </p:cNvSpPr>
          <p:nvPr>
            <p:ph type="body" sz="quarter" idx="25" hasCustomPrompt="1"/>
          </p:nvPr>
        </p:nvSpPr>
        <p:spPr>
          <a:xfrm>
            <a:off x="6247649" y="3284684"/>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74" name="Text Placeholder 23">
            <a:extLst>
              <a:ext uri="{FF2B5EF4-FFF2-40B4-BE49-F238E27FC236}">
                <a16:creationId xmlns:a16="http://schemas.microsoft.com/office/drawing/2014/main" id="{8A4E6657-148A-6549-86EF-6F522D2DD74B}"/>
              </a:ext>
            </a:extLst>
          </p:cNvPr>
          <p:cNvSpPr>
            <a:spLocks noGrp="1"/>
          </p:cNvSpPr>
          <p:nvPr>
            <p:ph type="body" sz="quarter" idx="26" hasCustomPrompt="1"/>
          </p:nvPr>
        </p:nvSpPr>
        <p:spPr>
          <a:xfrm>
            <a:off x="6247649" y="3645761"/>
            <a:ext cx="2181386" cy="304359"/>
          </a:xfrm>
        </p:spPr>
        <p:txBody>
          <a:bodyPr>
            <a:noAutofit/>
          </a:bodyPr>
          <a:lstStyle>
            <a:lvl1pPr algn="ctr">
              <a:lnSpc>
                <a:spcPct val="100000"/>
              </a:lnSpc>
              <a:spcBef>
                <a:spcPts val="300"/>
              </a:spcBef>
              <a:defRPr sz="1000" b="0" i="0" cap="all" spc="150" baseline="0">
                <a:solidFill>
                  <a:schemeClr val="bg1"/>
                </a:solidFill>
                <a:latin typeface="Arial" panose="020B0604020202020204" pitchFamily="34" charset="0"/>
                <a:ea typeface="EB Garamond" pitchFamily="2" charset="0"/>
              </a:defRPr>
            </a:lvl1pPr>
          </a:lstStyle>
          <a:p>
            <a:pPr lvl="0"/>
            <a:r>
              <a:rPr lang="en-US"/>
              <a:t>Speaker Title, Team</a:t>
            </a:r>
          </a:p>
        </p:txBody>
      </p:sp>
      <p:sp>
        <p:nvSpPr>
          <p:cNvPr id="75" name="Picture Placeholder 14">
            <a:extLst>
              <a:ext uri="{FF2B5EF4-FFF2-40B4-BE49-F238E27FC236}">
                <a16:creationId xmlns:a16="http://schemas.microsoft.com/office/drawing/2014/main" id="{B79995E1-99DC-154D-B3EA-3794759B0232}"/>
              </a:ext>
            </a:extLst>
          </p:cNvPr>
          <p:cNvSpPr>
            <a:spLocks noGrp="1"/>
          </p:cNvSpPr>
          <p:nvPr>
            <p:ph type="pic" sz="quarter" idx="27" hasCustomPrompt="1"/>
          </p:nvPr>
        </p:nvSpPr>
        <p:spPr>
          <a:xfrm>
            <a:off x="6647329" y="4240306"/>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76" name="Text Placeholder 23">
            <a:extLst>
              <a:ext uri="{FF2B5EF4-FFF2-40B4-BE49-F238E27FC236}">
                <a16:creationId xmlns:a16="http://schemas.microsoft.com/office/drawing/2014/main" id="{C1445C91-782A-7E40-ABA4-EED32E31A929}"/>
              </a:ext>
            </a:extLst>
          </p:cNvPr>
          <p:cNvSpPr>
            <a:spLocks noGrp="1"/>
          </p:cNvSpPr>
          <p:nvPr>
            <p:ph type="body" sz="quarter" idx="28" hasCustomPrompt="1"/>
          </p:nvPr>
        </p:nvSpPr>
        <p:spPr>
          <a:xfrm>
            <a:off x="6247649" y="5740573"/>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77" name="Text Placeholder 23">
            <a:extLst>
              <a:ext uri="{FF2B5EF4-FFF2-40B4-BE49-F238E27FC236}">
                <a16:creationId xmlns:a16="http://schemas.microsoft.com/office/drawing/2014/main" id="{694E3CF5-4DE3-F94A-BE3B-F5237D7E79B7}"/>
              </a:ext>
            </a:extLst>
          </p:cNvPr>
          <p:cNvSpPr>
            <a:spLocks noGrp="1"/>
          </p:cNvSpPr>
          <p:nvPr>
            <p:ph type="body" sz="quarter" idx="29" hasCustomPrompt="1"/>
          </p:nvPr>
        </p:nvSpPr>
        <p:spPr>
          <a:xfrm>
            <a:off x="6247649" y="6101650"/>
            <a:ext cx="2181386" cy="304359"/>
          </a:xfrm>
        </p:spPr>
        <p:txBody>
          <a:bodyPr>
            <a:noAutofit/>
          </a:bodyPr>
          <a:lstStyle>
            <a:lvl1pPr algn="ctr">
              <a:lnSpc>
                <a:spcPct val="100000"/>
              </a:lnSpc>
              <a:spcBef>
                <a:spcPts val="300"/>
              </a:spcBef>
              <a:defRPr sz="1000" b="0" i="0" cap="all" spc="150" baseline="0">
                <a:solidFill>
                  <a:schemeClr val="bg1"/>
                </a:solidFill>
                <a:latin typeface="Arial" panose="020B0604020202020204" pitchFamily="34" charset="0"/>
                <a:ea typeface="EB Garamond" pitchFamily="2" charset="0"/>
              </a:defRPr>
            </a:lvl1pPr>
          </a:lstStyle>
          <a:p>
            <a:pPr lvl="0"/>
            <a:r>
              <a:rPr lang="en-US"/>
              <a:t>Speaker Title, Team</a:t>
            </a:r>
          </a:p>
        </p:txBody>
      </p:sp>
      <p:sp>
        <p:nvSpPr>
          <p:cNvPr id="79" name="Picture Placeholder 14">
            <a:extLst>
              <a:ext uri="{FF2B5EF4-FFF2-40B4-BE49-F238E27FC236}">
                <a16:creationId xmlns:a16="http://schemas.microsoft.com/office/drawing/2014/main" id="{C488BA20-44AC-4A4C-A0A9-09BB4DB77726}"/>
              </a:ext>
            </a:extLst>
          </p:cNvPr>
          <p:cNvSpPr>
            <a:spLocks noGrp="1"/>
          </p:cNvSpPr>
          <p:nvPr>
            <p:ph type="pic" sz="quarter" idx="30" hasCustomPrompt="1"/>
          </p:nvPr>
        </p:nvSpPr>
        <p:spPr>
          <a:xfrm>
            <a:off x="9161929" y="1801906"/>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80" name="Text Placeholder 23">
            <a:extLst>
              <a:ext uri="{FF2B5EF4-FFF2-40B4-BE49-F238E27FC236}">
                <a16:creationId xmlns:a16="http://schemas.microsoft.com/office/drawing/2014/main" id="{C78C30FC-BC59-8C47-A104-9FE251BF3C82}"/>
              </a:ext>
            </a:extLst>
          </p:cNvPr>
          <p:cNvSpPr>
            <a:spLocks noGrp="1"/>
          </p:cNvSpPr>
          <p:nvPr>
            <p:ph type="body" sz="quarter" idx="31" hasCustomPrompt="1"/>
          </p:nvPr>
        </p:nvSpPr>
        <p:spPr>
          <a:xfrm>
            <a:off x="8762249" y="3302173"/>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81" name="Text Placeholder 23">
            <a:extLst>
              <a:ext uri="{FF2B5EF4-FFF2-40B4-BE49-F238E27FC236}">
                <a16:creationId xmlns:a16="http://schemas.microsoft.com/office/drawing/2014/main" id="{61BB8EF5-178A-C44E-8E97-4025A322F280}"/>
              </a:ext>
            </a:extLst>
          </p:cNvPr>
          <p:cNvSpPr>
            <a:spLocks noGrp="1"/>
          </p:cNvSpPr>
          <p:nvPr>
            <p:ph type="body" sz="quarter" idx="32" hasCustomPrompt="1"/>
          </p:nvPr>
        </p:nvSpPr>
        <p:spPr>
          <a:xfrm>
            <a:off x="8762249" y="3663250"/>
            <a:ext cx="2181386" cy="304359"/>
          </a:xfrm>
        </p:spPr>
        <p:txBody>
          <a:bodyPr>
            <a:noAutofit/>
          </a:bodyPr>
          <a:lstStyle>
            <a:lvl1pPr algn="ctr">
              <a:lnSpc>
                <a:spcPct val="100000"/>
              </a:lnSpc>
              <a:spcBef>
                <a:spcPts val="300"/>
              </a:spcBef>
              <a:defRPr sz="1000" b="0" i="0" cap="all" spc="150" baseline="0">
                <a:solidFill>
                  <a:schemeClr val="bg1"/>
                </a:solidFill>
                <a:latin typeface="Arial" panose="020B0604020202020204" pitchFamily="34" charset="0"/>
                <a:ea typeface="EB Garamond" pitchFamily="2" charset="0"/>
              </a:defRPr>
            </a:lvl1pPr>
          </a:lstStyle>
          <a:p>
            <a:pPr lvl="0"/>
            <a:r>
              <a:rPr lang="en-US"/>
              <a:t>Speaker Title, Team</a:t>
            </a:r>
          </a:p>
        </p:txBody>
      </p:sp>
      <p:sp>
        <p:nvSpPr>
          <p:cNvPr id="82" name="Picture Placeholder 14">
            <a:extLst>
              <a:ext uri="{FF2B5EF4-FFF2-40B4-BE49-F238E27FC236}">
                <a16:creationId xmlns:a16="http://schemas.microsoft.com/office/drawing/2014/main" id="{DC0EB99A-98C2-A34A-B556-F3CC8DEA6D10}"/>
              </a:ext>
            </a:extLst>
          </p:cNvPr>
          <p:cNvSpPr>
            <a:spLocks noGrp="1"/>
          </p:cNvSpPr>
          <p:nvPr>
            <p:ph type="pic" sz="quarter" idx="33" hasCustomPrompt="1"/>
          </p:nvPr>
        </p:nvSpPr>
        <p:spPr>
          <a:xfrm>
            <a:off x="9161929" y="4257795"/>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83" name="Text Placeholder 23">
            <a:extLst>
              <a:ext uri="{FF2B5EF4-FFF2-40B4-BE49-F238E27FC236}">
                <a16:creationId xmlns:a16="http://schemas.microsoft.com/office/drawing/2014/main" id="{60F4CA9E-F7F9-414A-8F8F-0C6A79CCD397}"/>
              </a:ext>
            </a:extLst>
          </p:cNvPr>
          <p:cNvSpPr>
            <a:spLocks noGrp="1"/>
          </p:cNvSpPr>
          <p:nvPr>
            <p:ph type="body" sz="quarter" idx="34" hasCustomPrompt="1"/>
          </p:nvPr>
        </p:nvSpPr>
        <p:spPr>
          <a:xfrm>
            <a:off x="8762249" y="5758062"/>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84" name="Text Placeholder 23">
            <a:extLst>
              <a:ext uri="{FF2B5EF4-FFF2-40B4-BE49-F238E27FC236}">
                <a16:creationId xmlns:a16="http://schemas.microsoft.com/office/drawing/2014/main" id="{137A8DA5-95A7-0A4D-A6F6-D3E59C1A7E47}"/>
              </a:ext>
            </a:extLst>
          </p:cNvPr>
          <p:cNvSpPr>
            <a:spLocks noGrp="1"/>
          </p:cNvSpPr>
          <p:nvPr>
            <p:ph type="body" sz="quarter" idx="35" hasCustomPrompt="1"/>
          </p:nvPr>
        </p:nvSpPr>
        <p:spPr>
          <a:xfrm>
            <a:off x="8762249" y="6119139"/>
            <a:ext cx="2181386" cy="304359"/>
          </a:xfrm>
        </p:spPr>
        <p:txBody>
          <a:bodyPr>
            <a:noAutofit/>
          </a:bodyPr>
          <a:lstStyle>
            <a:lvl1pPr algn="ctr">
              <a:lnSpc>
                <a:spcPct val="100000"/>
              </a:lnSpc>
              <a:spcBef>
                <a:spcPts val="300"/>
              </a:spcBef>
              <a:defRPr sz="1000" b="0" i="0" cap="all" spc="150" baseline="0">
                <a:solidFill>
                  <a:schemeClr val="bg1"/>
                </a:solidFill>
                <a:latin typeface="Arial" panose="020B0604020202020204" pitchFamily="34" charset="0"/>
                <a:ea typeface="EB Garamond" pitchFamily="2" charset="0"/>
              </a:defRPr>
            </a:lvl1pPr>
          </a:lstStyle>
          <a:p>
            <a:pPr lvl="0"/>
            <a:r>
              <a:rPr lang="en-US"/>
              <a:t>Speaker Title, Team</a:t>
            </a:r>
          </a:p>
        </p:txBody>
      </p:sp>
    </p:spTree>
    <p:extLst>
      <p:ext uri="{BB962C8B-B14F-4D97-AF65-F5344CB8AC3E}">
        <p14:creationId xmlns:p14="http://schemas.microsoft.com/office/powerpoint/2010/main" val="31019628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Heading + Conten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DC35198A-6861-9245-AC23-F32412EFD1CB}"/>
              </a:ext>
            </a:extLst>
          </p:cNvPr>
          <p:cNvSpPr>
            <a:spLocks noGrp="1"/>
          </p:cNvSpPr>
          <p:nvPr>
            <p:ph type="body" sz="quarter" idx="11" hasCustomPrompt="1"/>
          </p:nvPr>
        </p:nvSpPr>
        <p:spPr>
          <a:xfrm>
            <a:off x="1039907" y="1891806"/>
            <a:ext cx="10237692" cy="276324"/>
          </a:xfrm>
        </p:spPr>
        <p:txBody>
          <a:bodyPr lIns="0" tIns="0" rIns="0" bIns="0" anchor="ctr">
            <a:noAutofit/>
          </a:bodyPr>
          <a:lstStyle>
            <a:lvl1pPr>
              <a:defRPr sz="2000" b="0" i="0" spc="0" baseline="0">
                <a:solidFill>
                  <a:srgbClr val="2B2B2B"/>
                </a:solidFill>
                <a:latin typeface="Georgia" panose="02040502050405020303" pitchFamily="18" charset="0"/>
                <a:ea typeface="EB Garamond" pitchFamily="2" charset="0"/>
              </a:defRPr>
            </a:lvl1pPr>
          </a:lstStyle>
          <a:p>
            <a:pPr lvl="0"/>
            <a:r>
              <a:rPr lang="en-US"/>
              <a:t>Subheading</a:t>
            </a:r>
          </a:p>
        </p:txBody>
      </p:sp>
      <p:cxnSp>
        <p:nvCxnSpPr>
          <p:cNvPr id="5" name="Google Shape;255;p6">
            <a:extLst>
              <a:ext uri="{FF2B5EF4-FFF2-40B4-BE49-F238E27FC236}">
                <a16:creationId xmlns:a16="http://schemas.microsoft.com/office/drawing/2014/main" id="{4440EBF9-C76C-9042-880D-C4172A1702BD}"/>
              </a:ext>
            </a:extLst>
          </p:cNvPr>
          <p:cNvCxnSpPr>
            <a:cxnSpLocks/>
          </p:cNvCxnSpPr>
          <p:nvPr userDrawn="1"/>
        </p:nvCxnSpPr>
        <p:spPr>
          <a:xfrm>
            <a:off x="1043071" y="621064"/>
            <a:ext cx="0" cy="768824"/>
          </a:xfrm>
          <a:prstGeom prst="straightConnector1">
            <a:avLst/>
          </a:prstGeom>
          <a:noFill/>
          <a:ln w="12700" cap="flat" cmpd="sng">
            <a:solidFill>
              <a:schemeClr val="accent1"/>
            </a:solidFill>
            <a:prstDash val="solid"/>
            <a:round/>
            <a:headEnd type="none" w="sm" len="sm"/>
            <a:tailEnd type="none" w="sm" len="sm"/>
          </a:ln>
        </p:spPr>
      </p:cxnSp>
      <p:pic>
        <p:nvPicPr>
          <p:cNvPr id="9" name="Graphic 8">
            <a:extLst>
              <a:ext uri="{FF2B5EF4-FFF2-40B4-BE49-F238E27FC236}">
                <a16:creationId xmlns:a16="http://schemas.microsoft.com/office/drawing/2014/main" id="{4D133D0E-A3CE-874F-880B-23DCC55D7F4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9934" y="6419215"/>
            <a:ext cx="2103120" cy="162867"/>
          </a:xfrm>
          <a:prstGeom prst="rect">
            <a:avLst/>
          </a:prstGeom>
        </p:spPr>
      </p:pic>
      <p:sp>
        <p:nvSpPr>
          <p:cNvPr id="10" name="Text Placeholder 23">
            <a:extLst>
              <a:ext uri="{FF2B5EF4-FFF2-40B4-BE49-F238E27FC236}">
                <a16:creationId xmlns:a16="http://schemas.microsoft.com/office/drawing/2014/main" id="{4F5979C6-6714-AE41-8E68-7AD5266D9126}"/>
              </a:ext>
            </a:extLst>
          </p:cNvPr>
          <p:cNvSpPr>
            <a:spLocks noGrp="1"/>
          </p:cNvSpPr>
          <p:nvPr>
            <p:ph type="body" sz="quarter" idx="13" hasCustomPrompt="1"/>
          </p:nvPr>
        </p:nvSpPr>
        <p:spPr>
          <a:xfrm>
            <a:off x="1571897" y="621065"/>
            <a:ext cx="5987129" cy="768824"/>
          </a:xfrm>
        </p:spPr>
        <p:txBody>
          <a:bodyPr anchor="b">
            <a:noAutofit/>
          </a:bodyPr>
          <a:lstStyle>
            <a:lvl1pPr algn="l">
              <a:defRPr sz="2800" b="0" i="0" cap="all" spc="150" baseline="0">
                <a:solidFill>
                  <a:schemeClr val="tx2"/>
                </a:solidFill>
                <a:latin typeface="Arial" panose="020B0604020202020204" pitchFamily="34" charset="0"/>
              </a:defRPr>
            </a:lvl1pPr>
          </a:lstStyle>
          <a:p>
            <a:pPr lvl="0"/>
            <a:r>
              <a:rPr lang="en-US"/>
              <a:t>CLICK TO EDIT MASTER TEXT STYLES</a:t>
            </a:r>
          </a:p>
        </p:txBody>
      </p:sp>
      <p:sp>
        <p:nvSpPr>
          <p:cNvPr id="11" name="Rectangle 10">
            <a:extLst>
              <a:ext uri="{FF2B5EF4-FFF2-40B4-BE49-F238E27FC236}">
                <a16:creationId xmlns:a16="http://schemas.microsoft.com/office/drawing/2014/main" id="{2EDDE736-1E59-F947-A732-B6DBB85FB8F6}"/>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TextBox 13">
            <a:extLst>
              <a:ext uri="{FF2B5EF4-FFF2-40B4-BE49-F238E27FC236}">
                <a16:creationId xmlns:a16="http://schemas.microsoft.com/office/drawing/2014/main" id="{FA3CB30D-682E-6C4B-A39B-AF71EB53266B}"/>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
        <p:nvSpPr>
          <p:cNvPr id="12" name="Text Placeholder 2">
            <a:extLst>
              <a:ext uri="{FF2B5EF4-FFF2-40B4-BE49-F238E27FC236}">
                <a16:creationId xmlns:a16="http://schemas.microsoft.com/office/drawing/2014/main" id="{DB5F7A92-2DA5-8347-A74B-F0567401E462}"/>
              </a:ext>
            </a:extLst>
          </p:cNvPr>
          <p:cNvSpPr>
            <a:spLocks noGrp="1"/>
          </p:cNvSpPr>
          <p:nvPr>
            <p:ph type="body" sz="quarter" idx="15"/>
          </p:nvPr>
        </p:nvSpPr>
        <p:spPr>
          <a:xfrm>
            <a:off x="1066706" y="2348750"/>
            <a:ext cx="10219859" cy="3621741"/>
          </a:xfrm>
        </p:spPr>
        <p:txBody>
          <a:bodyPr>
            <a:normAutofit/>
          </a:bodyPr>
          <a:lstStyle>
            <a:lvl1pPr>
              <a:spcAft>
                <a:spcPts val="1200"/>
              </a:spcAft>
              <a:defRPr sz="1400" b="0" i="0">
                <a:solidFill>
                  <a:schemeClr val="tx1"/>
                </a:solidFill>
                <a:latin typeface="+mn-lt"/>
              </a:defRPr>
            </a:lvl1pPr>
            <a:lvl2pPr>
              <a:spcAft>
                <a:spcPts val="1200"/>
              </a:spcAft>
              <a:defRPr sz="1400">
                <a:solidFill>
                  <a:schemeClr val="tx1"/>
                </a:solidFill>
                <a:latin typeface="+mn-lt"/>
              </a:defRPr>
            </a:lvl2pPr>
            <a:lvl3pPr>
              <a:spcAft>
                <a:spcPts val="1200"/>
              </a:spcAft>
              <a:buClr>
                <a:schemeClr val="accent1"/>
              </a:buClr>
              <a:defRPr sz="1400">
                <a:solidFill>
                  <a:schemeClr val="tx1"/>
                </a:solidFill>
                <a:latin typeface="+mn-lt"/>
              </a:defRPr>
            </a:lvl3pPr>
            <a:lvl4pPr>
              <a:spcAft>
                <a:spcPts val="1200"/>
              </a:spcAft>
              <a:buClr>
                <a:schemeClr val="accent1"/>
              </a:buClr>
              <a:defRPr sz="1400">
                <a:solidFill>
                  <a:schemeClr val="tx1"/>
                </a:solidFill>
                <a:latin typeface="+mn-lt"/>
              </a:defRPr>
            </a:lvl4pPr>
            <a:lvl5pPr>
              <a:spcAft>
                <a:spcPts val="1200"/>
              </a:spcAft>
              <a:buClr>
                <a:schemeClr val="accent1"/>
              </a:buClr>
              <a:defRPr sz="14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45056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Heading + Chart/Table">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E14901E3-DB23-834B-89E1-FF66E9ACCA46}"/>
              </a:ext>
            </a:extLst>
          </p:cNvPr>
          <p:cNvSpPr>
            <a:spLocks noGrp="1"/>
          </p:cNvSpPr>
          <p:nvPr>
            <p:ph type="chart" sz="quarter" idx="12" hasCustomPrompt="1"/>
          </p:nvPr>
        </p:nvSpPr>
        <p:spPr>
          <a:xfrm>
            <a:off x="1039905" y="2382982"/>
            <a:ext cx="10237693" cy="3625706"/>
          </a:xfrm>
        </p:spPr>
        <p:txBody>
          <a:bodyPr>
            <a:normAutofit/>
          </a:bodyPr>
          <a:lstStyle>
            <a:lvl1pPr algn="ctr">
              <a:defRPr sz="1200" b="0" i="0">
                <a:latin typeface="Arial" panose="020B0604020202020204" pitchFamily="34" charset="0"/>
              </a:defRPr>
            </a:lvl1pPr>
          </a:lstStyle>
          <a:p>
            <a:r>
              <a:rPr lang="en-US"/>
              <a:t>Click on the icon to add a chart</a:t>
            </a:r>
          </a:p>
        </p:txBody>
      </p:sp>
      <p:sp>
        <p:nvSpPr>
          <p:cNvPr id="7" name="Text Placeholder 15">
            <a:extLst>
              <a:ext uri="{FF2B5EF4-FFF2-40B4-BE49-F238E27FC236}">
                <a16:creationId xmlns:a16="http://schemas.microsoft.com/office/drawing/2014/main" id="{E8462DC8-E99B-6E46-A659-BDE988C72881}"/>
              </a:ext>
            </a:extLst>
          </p:cNvPr>
          <p:cNvSpPr>
            <a:spLocks noGrp="1"/>
          </p:cNvSpPr>
          <p:nvPr>
            <p:ph type="body" sz="quarter" idx="11" hasCustomPrompt="1"/>
          </p:nvPr>
        </p:nvSpPr>
        <p:spPr>
          <a:xfrm>
            <a:off x="1043071" y="1891806"/>
            <a:ext cx="10234527" cy="276324"/>
          </a:xfrm>
        </p:spPr>
        <p:txBody>
          <a:bodyPr lIns="0" tIns="0" rIns="0" bIns="0" anchor="ctr">
            <a:noAutofit/>
          </a:bodyPr>
          <a:lstStyle>
            <a:lvl1pPr>
              <a:defRPr sz="2000" b="0" i="0" spc="0" baseline="0">
                <a:solidFill>
                  <a:srgbClr val="2B2B2B"/>
                </a:solidFill>
                <a:latin typeface="Georgia" panose="02040502050405020303" pitchFamily="18" charset="0"/>
                <a:ea typeface="EB Garamond" pitchFamily="2" charset="0"/>
              </a:defRPr>
            </a:lvl1pPr>
          </a:lstStyle>
          <a:p>
            <a:pPr lvl="0"/>
            <a:r>
              <a:rPr lang="en-US"/>
              <a:t>Subheading</a:t>
            </a:r>
          </a:p>
        </p:txBody>
      </p:sp>
      <p:cxnSp>
        <p:nvCxnSpPr>
          <p:cNvPr id="8" name="Google Shape;255;p6">
            <a:extLst>
              <a:ext uri="{FF2B5EF4-FFF2-40B4-BE49-F238E27FC236}">
                <a16:creationId xmlns:a16="http://schemas.microsoft.com/office/drawing/2014/main" id="{8C103FCB-1650-0045-B55D-67FA2EDFB875}"/>
              </a:ext>
            </a:extLst>
          </p:cNvPr>
          <p:cNvCxnSpPr>
            <a:cxnSpLocks/>
          </p:cNvCxnSpPr>
          <p:nvPr userDrawn="1"/>
        </p:nvCxnSpPr>
        <p:spPr>
          <a:xfrm>
            <a:off x="1043071" y="621064"/>
            <a:ext cx="0" cy="768824"/>
          </a:xfrm>
          <a:prstGeom prst="straightConnector1">
            <a:avLst/>
          </a:prstGeom>
          <a:noFill/>
          <a:ln w="12700" cap="flat" cmpd="sng">
            <a:solidFill>
              <a:schemeClr val="accent1"/>
            </a:solidFill>
            <a:prstDash val="solid"/>
            <a:round/>
            <a:headEnd type="none" w="sm" len="sm"/>
            <a:tailEnd type="none" w="sm" len="sm"/>
          </a:ln>
        </p:spPr>
      </p:cxnSp>
      <p:pic>
        <p:nvPicPr>
          <p:cNvPr id="13" name="Graphic 12">
            <a:extLst>
              <a:ext uri="{FF2B5EF4-FFF2-40B4-BE49-F238E27FC236}">
                <a16:creationId xmlns:a16="http://schemas.microsoft.com/office/drawing/2014/main" id="{7E92CDAC-9CBD-774D-9E84-981D98E9726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9934" y="6419215"/>
            <a:ext cx="2103120" cy="162867"/>
          </a:xfrm>
          <a:prstGeom prst="rect">
            <a:avLst/>
          </a:prstGeom>
        </p:spPr>
      </p:pic>
      <p:sp>
        <p:nvSpPr>
          <p:cNvPr id="9" name="Text Placeholder 23">
            <a:extLst>
              <a:ext uri="{FF2B5EF4-FFF2-40B4-BE49-F238E27FC236}">
                <a16:creationId xmlns:a16="http://schemas.microsoft.com/office/drawing/2014/main" id="{FDB6F2A7-3B5D-0442-AD86-8082AEB6A5F3}"/>
              </a:ext>
            </a:extLst>
          </p:cNvPr>
          <p:cNvSpPr>
            <a:spLocks noGrp="1"/>
          </p:cNvSpPr>
          <p:nvPr>
            <p:ph type="body" sz="quarter" idx="13" hasCustomPrompt="1"/>
          </p:nvPr>
        </p:nvSpPr>
        <p:spPr>
          <a:xfrm>
            <a:off x="1571897" y="621065"/>
            <a:ext cx="5987129" cy="768824"/>
          </a:xfrm>
        </p:spPr>
        <p:txBody>
          <a:bodyPr anchor="b">
            <a:noAutofit/>
          </a:bodyPr>
          <a:lstStyle>
            <a:lvl1pPr algn="l">
              <a:defRPr sz="2800" b="0" i="0" cap="all" spc="150" baseline="0">
                <a:solidFill>
                  <a:schemeClr val="tx2"/>
                </a:solidFill>
                <a:latin typeface="Arial" panose="020B0604020202020204" pitchFamily="34" charset="0"/>
              </a:defRPr>
            </a:lvl1pPr>
          </a:lstStyle>
          <a:p>
            <a:pPr lvl="0"/>
            <a:r>
              <a:rPr lang="en-US"/>
              <a:t>CLICK TO EDIT MASTER TEXT STYLES</a:t>
            </a:r>
          </a:p>
        </p:txBody>
      </p:sp>
      <p:sp>
        <p:nvSpPr>
          <p:cNvPr id="10" name="Rectangle 9">
            <a:extLst>
              <a:ext uri="{FF2B5EF4-FFF2-40B4-BE49-F238E27FC236}">
                <a16:creationId xmlns:a16="http://schemas.microsoft.com/office/drawing/2014/main" id="{41D0F61E-1E26-5547-97CD-3F1C62323BE2}"/>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1" name="TextBox 10">
            <a:extLst>
              <a:ext uri="{FF2B5EF4-FFF2-40B4-BE49-F238E27FC236}">
                <a16:creationId xmlns:a16="http://schemas.microsoft.com/office/drawing/2014/main" id="{F1849FFD-88EF-6545-8352-9828DDAE30B4}"/>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Tree>
    <p:extLst>
      <p:ext uri="{BB962C8B-B14F-4D97-AF65-F5344CB8AC3E}">
        <p14:creationId xmlns:p14="http://schemas.microsoft.com/office/powerpoint/2010/main" val="22193751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Heading + Content">
    <p:spTree>
      <p:nvGrpSpPr>
        <p:cNvPr id="1" name=""/>
        <p:cNvGrpSpPr/>
        <p:nvPr/>
      </p:nvGrpSpPr>
      <p:grpSpPr>
        <a:xfrm>
          <a:off x="0" y="0"/>
          <a:ext cx="0" cy="0"/>
          <a:chOff x="0" y="0"/>
          <a:chExt cx="0" cy="0"/>
        </a:xfrm>
      </p:grpSpPr>
      <p:cxnSp>
        <p:nvCxnSpPr>
          <p:cNvPr id="5" name="Google Shape;255;p6">
            <a:extLst>
              <a:ext uri="{FF2B5EF4-FFF2-40B4-BE49-F238E27FC236}">
                <a16:creationId xmlns:a16="http://schemas.microsoft.com/office/drawing/2014/main" id="{4440EBF9-C76C-9042-880D-C4172A1702BD}"/>
              </a:ext>
            </a:extLst>
          </p:cNvPr>
          <p:cNvCxnSpPr>
            <a:cxnSpLocks/>
          </p:cNvCxnSpPr>
          <p:nvPr userDrawn="1"/>
        </p:nvCxnSpPr>
        <p:spPr>
          <a:xfrm>
            <a:off x="1506367" y="621064"/>
            <a:ext cx="0" cy="768824"/>
          </a:xfrm>
          <a:prstGeom prst="straightConnector1">
            <a:avLst/>
          </a:prstGeom>
          <a:noFill/>
          <a:ln w="12700" cap="flat" cmpd="sng">
            <a:solidFill>
              <a:schemeClr val="accent1"/>
            </a:solidFill>
            <a:prstDash val="solid"/>
            <a:round/>
            <a:headEnd type="none" w="sm" len="sm"/>
            <a:tailEnd type="none" w="sm" len="sm"/>
          </a:ln>
        </p:spPr>
      </p:cxnSp>
      <p:sp>
        <p:nvSpPr>
          <p:cNvPr id="10" name="Text Placeholder 23">
            <a:extLst>
              <a:ext uri="{FF2B5EF4-FFF2-40B4-BE49-F238E27FC236}">
                <a16:creationId xmlns:a16="http://schemas.microsoft.com/office/drawing/2014/main" id="{4F5979C6-6714-AE41-8E68-7AD5266D9126}"/>
              </a:ext>
            </a:extLst>
          </p:cNvPr>
          <p:cNvSpPr>
            <a:spLocks noGrp="1"/>
          </p:cNvSpPr>
          <p:nvPr>
            <p:ph type="body" sz="quarter" idx="13" hasCustomPrompt="1"/>
          </p:nvPr>
        </p:nvSpPr>
        <p:spPr>
          <a:xfrm>
            <a:off x="2035193" y="621065"/>
            <a:ext cx="5987129" cy="768824"/>
          </a:xfrm>
        </p:spPr>
        <p:txBody>
          <a:bodyPr anchor="b">
            <a:noAutofit/>
          </a:bodyPr>
          <a:lstStyle>
            <a:lvl1pPr algn="l">
              <a:defRPr sz="2800" b="0" i="0" cap="all" spc="150" baseline="0">
                <a:solidFill>
                  <a:schemeClr val="tx2"/>
                </a:solidFill>
                <a:latin typeface="Arial" panose="020B0604020202020204" pitchFamily="34" charset="0"/>
              </a:defRPr>
            </a:lvl1pPr>
          </a:lstStyle>
          <a:p>
            <a:pPr lvl="0"/>
            <a:r>
              <a:rPr lang="en-US"/>
              <a:t>CLICK TO EDIT MASTER TEXT STYLES</a:t>
            </a:r>
          </a:p>
        </p:txBody>
      </p:sp>
      <p:sp>
        <p:nvSpPr>
          <p:cNvPr id="11" name="Rectangle 10">
            <a:extLst>
              <a:ext uri="{FF2B5EF4-FFF2-40B4-BE49-F238E27FC236}">
                <a16:creationId xmlns:a16="http://schemas.microsoft.com/office/drawing/2014/main" id="{2EDDE736-1E59-F947-A732-B6DBB85FB8F6}"/>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TextBox 13">
            <a:extLst>
              <a:ext uri="{FF2B5EF4-FFF2-40B4-BE49-F238E27FC236}">
                <a16:creationId xmlns:a16="http://schemas.microsoft.com/office/drawing/2014/main" id="{FA3CB30D-682E-6C4B-A39B-AF71EB53266B}"/>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pic>
        <p:nvPicPr>
          <p:cNvPr id="3" name="Graphic 2">
            <a:extLst>
              <a:ext uri="{FF2B5EF4-FFF2-40B4-BE49-F238E27FC236}">
                <a16:creationId xmlns:a16="http://schemas.microsoft.com/office/drawing/2014/main" id="{3E019D6D-080E-B645-AAD4-7C438AA6D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0832" y="742108"/>
            <a:ext cx="526737" cy="526737"/>
          </a:xfrm>
          <a:prstGeom prst="rect">
            <a:avLst/>
          </a:prstGeom>
        </p:spPr>
      </p:pic>
    </p:spTree>
    <p:extLst>
      <p:ext uri="{BB962C8B-B14F-4D97-AF65-F5344CB8AC3E}">
        <p14:creationId xmlns:p14="http://schemas.microsoft.com/office/powerpoint/2010/main" val="7962906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Heading + Content">
    <p:spTree>
      <p:nvGrpSpPr>
        <p:cNvPr id="1" name=""/>
        <p:cNvGrpSpPr/>
        <p:nvPr/>
      </p:nvGrpSpPr>
      <p:grpSpPr>
        <a:xfrm>
          <a:off x="0" y="0"/>
          <a:ext cx="0" cy="0"/>
          <a:chOff x="0" y="0"/>
          <a:chExt cx="0" cy="0"/>
        </a:xfrm>
      </p:grpSpPr>
      <p:pic>
        <p:nvPicPr>
          <p:cNvPr id="9" name="Picture 8" descr="A close up of a light&#10;&#10;Description automatically generated">
            <a:extLst>
              <a:ext uri="{FF2B5EF4-FFF2-40B4-BE49-F238E27FC236}">
                <a16:creationId xmlns:a16="http://schemas.microsoft.com/office/drawing/2014/main" id="{8B7CC6C5-BFEE-EC42-9100-A4A889B85E48}"/>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5" name="Google Shape;255;p6">
            <a:extLst>
              <a:ext uri="{FF2B5EF4-FFF2-40B4-BE49-F238E27FC236}">
                <a16:creationId xmlns:a16="http://schemas.microsoft.com/office/drawing/2014/main" id="{4440EBF9-C76C-9042-880D-C4172A1702BD}"/>
              </a:ext>
            </a:extLst>
          </p:cNvPr>
          <p:cNvCxnSpPr>
            <a:cxnSpLocks/>
          </p:cNvCxnSpPr>
          <p:nvPr userDrawn="1"/>
        </p:nvCxnSpPr>
        <p:spPr>
          <a:xfrm>
            <a:off x="1506367" y="621064"/>
            <a:ext cx="0" cy="768824"/>
          </a:xfrm>
          <a:prstGeom prst="straightConnector1">
            <a:avLst/>
          </a:prstGeom>
          <a:noFill/>
          <a:ln w="12700" cap="flat" cmpd="sng">
            <a:solidFill>
              <a:schemeClr val="accent1"/>
            </a:solidFill>
            <a:prstDash val="solid"/>
            <a:round/>
            <a:headEnd type="none" w="sm" len="sm"/>
            <a:tailEnd type="none" w="sm" len="sm"/>
          </a:ln>
        </p:spPr>
      </p:cxnSp>
      <p:sp>
        <p:nvSpPr>
          <p:cNvPr id="10" name="Text Placeholder 23">
            <a:extLst>
              <a:ext uri="{FF2B5EF4-FFF2-40B4-BE49-F238E27FC236}">
                <a16:creationId xmlns:a16="http://schemas.microsoft.com/office/drawing/2014/main" id="{4F5979C6-6714-AE41-8E68-7AD5266D9126}"/>
              </a:ext>
            </a:extLst>
          </p:cNvPr>
          <p:cNvSpPr>
            <a:spLocks noGrp="1"/>
          </p:cNvSpPr>
          <p:nvPr>
            <p:ph type="body" sz="quarter" idx="13" hasCustomPrompt="1"/>
          </p:nvPr>
        </p:nvSpPr>
        <p:spPr>
          <a:xfrm>
            <a:off x="2035193" y="621065"/>
            <a:ext cx="5987129" cy="768824"/>
          </a:xfrm>
        </p:spPr>
        <p:txBody>
          <a:bodyPr anchor="b">
            <a:noAutofit/>
          </a:bodyPr>
          <a:lstStyle>
            <a:lvl1pPr algn="l">
              <a:defRPr sz="2800" b="0" i="0" cap="all" spc="150" baseline="0">
                <a:solidFill>
                  <a:schemeClr val="bg1"/>
                </a:solidFill>
                <a:latin typeface="Arial" panose="020B0604020202020204" pitchFamily="34" charset="0"/>
              </a:defRPr>
            </a:lvl1pPr>
          </a:lstStyle>
          <a:p>
            <a:pPr lvl="0"/>
            <a:r>
              <a:rPr lang="en-US"/>
              <a:t>CLICK TO EDIT MASTER TEXT STYLES</a:t>
            </a:r>
          </a:p>
        </p:txBody>
      </p:sp>
      <p:sp>
        <p:nvSpPr>
          <p:cNvPr id="11" name="Rectangle 10">
            <a:extLst>
              <a:ext uri="{FF2B5EF4-FFF2-40B4-BE49-F238E27FC236}">
                <a16:creationId xmlns:a16="http://schemas.microsoft.com/office/drawing/2014/main" id="{2EDDE736-1E59-F947-A732-B6DBB85FB8F6}"/>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3" name="Graphic 2">
            <a:extLst>
              <a:ext uri="{FF2B5EF4-FFF2-40B4-BE49-F238E27FC236}">
                <a16:creationId xmlns:a16="http://schemas.microsoft.com/office/drawing/2014/main" id="{3E019D6D-080E-B645-AAD4-7C438AA6D31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60832" y="742108"/>
            <a:ext cx="526737" cy="526737"/>
          </a:xfrm>
          <a:prstGeom prst="rect">
            <a:avLst/>
          </a:prstGeom>
        </p:spPr>
      </p:pic>
      <p:sp>
        <p:nvSpPr>
          <p:cNvPr id="8" name="TextBox 7">
            <a:extLst>
              <a:ext uri="{FF2B5EF4-FFF2-40B4-BE49-F238E27FC236}">
                <a16:creationId xmlns:a16="http://schemas.microsoft.com/office/drawing/2014/main" id="{38A5722E-7116-F543-8C46-C5B85C112157}"/>
              </a:ext>
            </a:extLst>
          </p:cNvPr>
          <p:cNvSpPr txBox="1"/>
          <p:nvPr userDrawn="1"/>
        </p:nvSpPr>
        <p:spPr>
          <a:xfrm>
            <a:off x="11751200" y="6453542"/>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26374044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672705"/>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6_Blank + black + design">
    <p:spTree>
      <p:nvGrpSpPr>
        <p:cNvPr id="1" name=""/>
        <p:cNvGrpSpPr/>
        <p:nvPr/>
      </p:nvGrpSpPr>
      <p:grpSpPr>
        <a:xfrm>
          <a:off x="0" y="0"/>
          <a:ext cx="0" cy="0"/>
          <a:chOff x="0" y="0"/>
          <a:chExt cx="0" cy="0"/>
        </a:xfrm>
      </p:grpSpPr>
      <p:pic>
        <p:nvPicPr>
          <p:cNvPr id="3" name="Picture 2" descr="A close up of a light&#10;&#10;Description automatically generated">
            <a:extLst>
              <a:ext uri="{FF2B5EF4-FFF2-40B4-BE49-F238E27FC236}">
                <a16:creationId xmlns:a16="http://schemas.microsoft.com/office/drawing/2014/main" id="{9B9C0328-58CB-2C43-992B-E81B0ECE18A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62173004"/>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A close up of a light&#10;&#10;Description automatically generated">
            <a:extLst>
              <a:ext uri="{FF2B5EF4-FFF2-40B4-BE49-F238E27FC236}">
                <a16:creationId xmlns:a16="http://schemas.microsoft.com/office/drawing/2014/main" id="{43D40F9E-7024-7A43-B0D5-EBFD23CD5CD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8DB4A7B5-9BF2-C248-978B-82377E351B0D}"/>
              </a:ext>
            </a:extLst>
          </p:cNvPr>
          <p:cNvPicPr>
            <a:picLocks noChangeAspect="1"/>
          </p:cNvPicPr>
          <p:nvPr userDrawn="1"/>
        </p:nvPicPr>
        <p:blipFill>
          <a:blip r:embed="rId3"/>
          <a:stretch>
            <a:fillRect/>
          </a:stretch>
        </p:blipFill>
        <p:spPr>
          <a:xfrm>
            <a:off x="3824521" y="3245908"/>
            <a:ext cx="4542958" cy="366183"/>
          </a:xfrm>
          <a:prstGeom prst="rect">
            <a:avLst/>
          </a:prstGeom>
        </p:spPr>
      </p:pic>
      <p:sp>
        <p:nvSpPr>
          <p:cNvPr id="5" name="object 8">
            <a:extLst>
              <a:ext uri="{FF2B5EF4-FFF2-40B4-BE49-F238E27FC236}">
                <a16:creationId xmlns:a16="http://schemas.microsoft.com/office/drawing/2014/main" id="{F68362F5-C564-C34A-86AC-20266C9E0610}"/>
              </a:ext>
            </a:extLst>
          </p:cNvPr>
          <p:cNvSpPr txBox="1"/>
          <p:nvPr userDrawn="1"/>
        </p:nvSpPr>
        <p:spPr>
          <a:xfrm>
            <a:off x="4908033" y="6185041"/>
            <a:ext cx="2375933" cy="120546"/>
          </a:xfrm>
          <a:prstGeom prst="rect">
            <a:avLst/>
          </a:prstGeom>
        </p:spPr>
        <p:txBody>
          <a:bodyPr vert="horz" wrap="square" lIns="0" tIns="12700" rIns="0" bIns="0" rtlCol="0">
            <a:spAutoFit/>
          </a:bodyPr>
          <a:lstStyle/>
          <a:p>
            <a:pPr algn="ctr">
              <a:lnSpc>
                <a:spcPct val="100000"/>
              </a:lnSpc>
              <a:spcBef>
                <a:spcPts val="540"/>
              </a:spcBef>
            </a:pPr>
            <a:r>
              <a:rPr sz="700" b="0" i="0">
                <a:solidFill>
                  <a:srgbClr val="757575"/>
                </a:solidFill>
                <a:latin typeface="Arial" panose="020B0604020202020204" pitchFamily="34" charset="0"/>
                <a:cs typeface="Arial" panose="020B0604020202020204" pitchFamily="34" charset="0"/>
              </a:rPr>
              <a:t>© 202</a:t>
            </a:r>
            <a:r>
              <a:rPr lang="en-US" sz="700" b="0" i="0">
                <a:solidFill>
                  <a:srgbClr val="757575"/>
                </a:solidFill>
                <a:latin typeface="Arial" panose="020B0604020202020204" pitchFamily="34" charset="0"/>
                <a:cs typeface="Arial" panose="020B0604020202020204" pitchFamily="34" charset="0"/>
              </a:rPr>
              <a:t>2</a:t>
            </a:r>
            <a:r>
              <a:rPr sz="700" b="0" i="0">
                <a:solidFill>
                  <a:srgbClr val="757575"/>
                </a:solidFill>
                <a:latin typeface="Arial" panose="020B0604020202020204" pitchFamily="34" charset="0"/>
                <a:cs typeface="Arial" panose="020B0604020202020204" pitchFamily="34" charset="0"/>
              </a:rPr>
              <a:t> Morning Consult, All Rights</a:t>
            </a:r>
            <a:r>
              <a:rPr sz="700" b="0" i="0" spc="-75">
                <a:solidFill>
                  <a:srgbClr val="757575"/>
                </a:solidFill>
                <a:latin typeface="Arial" panose="020B0604020202020204" pitchFamily="34" charset="0"/>
                <a:cs typeface="Arial" panose="020B0604020202020204" pitchFamily="34" charset="0"/>
              </a:rPr>
              <a:t> </a:t>
            </a:r>
            <a:r>
              <a:rPr sz="700" b="0" i="0" spc="-5">
                <a:solidFill>
                  <a:srgbClr val="757575"/>
                </a:solidFill>
                <a:latin typeface="Arial" panose="020B0604020202020204" pitchFamily="34" charset="0"/>
                <a:cs typeface="Arial" panose="020B0604020202020204" pitchFamily="34" charset="0"/>
              </a:rPr>
              <a:t>Reserved.</a:t>
            </a:r>
            <a:endParaRPr sz="700" b="0"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98266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_Two Speaker Cover">
    <p:bg>
      <p:bgPr>
        <a:solidFill>
          <a:schemeClr val="bg1"/>
        </a:solidFill>
        <a:effectLst/>
      </p:bgPr>
    </p:bg>
    <p:spTree>
      <p:nvGrpSpPr>
        <p:cNvPr id="1" name=""/>
        <p:cNvGrpSpPr/>
        <p:nvPr/>
      </p:nvGrpSpPr>
      <p:grpSpPr>
        <a:xfrm>
          <a:off x="0" y="0"/>
          <a:ext cx="0" cy="0"/>
          <a:chOff x="0" y="0"/>
          <a:chExt cx="0" cy="0"/>
        </a:xfrm>
      </p:grpSpPr>
      <p:pic>
        <p:nvPicPr>
          <p:cNvPr id="3" name="Picture 2" descr="A close up of a light&#10;&#10;Description automatically generated">
            <a:extLst>
              <a:ext uri="{FF2B5EF4-FFF2-40B4-BE49-F238E27FC236}">
                <a16:creationId xmlns:a16="http://schemas.microsoft.com/office/drawing/2014/main" id="{4A8B380B-185C-B04B-A155-B7EEF2227133}"/>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11" name="Straight Connector 10">
            <a:extLst>
              <a:ext uri="{FF2B5EF4-FFF2-40B4-BE49-F238E27FC236}">
                <a16:creationId xmlns:a16="http://schemas.microsoft.com/office/drawing/2014/main" id="{6323EFEA-C8E4-EB42-BA10-F0EEBE754092}"/>
              </a:ext>
            </a:extLst>
          </p:cNvPr>
          <p:cNvCxnSpPr>
            <a:cxnSpLocks/>
          </p:cNvCxnSpPr>
          <p:nvPr userDrawn="1"/>
        </p:nvCxnSpPr>
        <p:spPr>
          <a:xfrm>
            <a:off x="6096000" y="695103"/>
            <a:ext cx="0" cy="5486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54EBD863-7AFD-BA44-8B47-C1F8E6E9B48C}"/>
              </a:ext>
            </a:extLst>
          </p:cNvPr>
          <p:cNvSpPr>
            <a:spLocks noGrp="1"/>
          </p:cNvSpPr>
          <p:nvPr>
            <p:ph type="pic" sz="quarter" idx="11" hasCustomPrompt="1"/>
          </p:nvPr>
        </p:nvSpPr>
        <p:spPr>
          <a:xfrm>
            <a:off x="7053429" y="1288874"/>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16" name="Text Placeholder 23">
            <a:extLst>
              <a:ext uri="{FF2B5EF4-FFF2-40B4-BE49-F238E27FC236}">
                <a16:creationId xmlns:a16="http://schemas.microsoft.com/office/drawing/2014/main" id="{23C4615E-13C2-0E4F-A57F-21177A0081BE}"/>
              </a:ext>
            </a:extLst>
          </p:cNvPr>
          <p:cNvSpPr>
            <a:spLocks noGrp="1"/>
          </p:cNvSpPr>
          <p:nvPr>
            <p:ph type="body" sz="quarter" idx="12" hasCustomPrompt="1"/>
          </p:nvPr>
        </p:nvSpPr>
        <p:spPr>
          <a:xfrm>
            <a:off x="9071498" y="1499288"/>
            <a:ext cx="2081125" cy="227071"/>
          </a:xfrm>
        </p:spPr>
        <p:txBody>
          <a:bodyPr anchor="ctr">
            <a:noAutofit/>
          </a:bodyPr>
          <a:lstStyle>
            <a:lvl1pPr algn="l">
              <a:defRPr sz="1800" b="0" i="0" cap="none" spc="0" baseline="0">
                <a:solidFill>
                  <a:schemeClr val="accent1"/>
                </a:solidFill>
                <a:latin typeface="Georgia" panose="02040502050405020303" pitchFamily="18" charset="0"/>
                <a:ea typeface="EB Garamond" pitchFamily="2" charset="0"/>
              </a:defRPr>
            </a:lvl1pPr>
          </a:lstStyle>
          <a:p>
            <a:pPr lvl="0"/>
            <a:r>
              <a:rPr lang="en-US"/>
              <a:t>Speaker Name</a:t>
            </a:r>
          </a:p>
        </p:txBody>
      </p:sp>
      <p:sp>
        <p:nvSpPr>
          <p:cNvPr id="17" name="Text Placeholder 23">
            <a:extLst>
              <a:ext uri="{FF2B5EF4-FFF2-40B4-BE49-F238E27FC236}">
                <a16:creationId xmlns:a16="http://schemas.microsoft.com/office/drawing/2014/main" id="{7492BE12-4B36-EE42-B6ED-9C73838D6A1F}"/>
              </a:ext>
            </a:extLst>
          </p:cNvPr>
          <p:cNvSpPr>
            <a:spLocks noGrp="1"/>
          </p:cNvSpPr>
          <p:nvPr>
            <p:ph type="body" sz="quarter" idx="13" hasCustomPrompt="1"/>
          </p:nvPr>
        </p:nvSpPr>
        <p:spPr>
          <a:xfrm>
            <a:off x="9071498" y="1837215"/>
            <a:ext cx="2081125" cy="227071"/>
          </a:xfrm>
        </p:spPr>
        <p:txBody>
          <a:bodyPr>
            <a:noAutofit/>
          </a:bodyPr>
          <a:lstStyle>
            <a:lvl1pPr algn="l">
              <a:lnSpc>
                <a:spcPct val="100000"/>
              </a:lnSpc>
              <a:spcBef>
                <a:spcPts val="300"/>
              </a:spcBef>
              <a:defRPr sz="1050" b="0" i="0" cap="all" spc="150" baseline="0">
                <a:solidFill>
                  <a:schemeClr val="bg1"/>
                </a:solidFill>
                <a:latin typeface="Arial" panose="020B0604020202020204" pitchFamily="34" charset="0"/>
                <a:ea typeface="EB Garamond" pitchFamily="2" charset="0"/>
              </a:defRPr>
            </a:lvl1pPr>
          </a:lstStyle>
          <a:p>
            <a:pPr lvl="0"/>
            <a:r>
              <a:rPr lang="en-US"/>
              <a:t>Speaker Title, Company Name</a:t>
            </a:r>
          </a:p>
        </p:txBody>
      </p:sp>
      <p:pic>
        <p:nvPicPr>
          <p:cNvPr id="30" name="Picture 29">
            <a:extLst>
              <a:ext uri="{FF2B5EF4-FFF2-40B4-BE49-F238E27FC236}">
                <a16:creationId xmlns:a16="http://schemas.microsoft.com/office/drawing/2014/main" id="{9089D261-3472-3940-88CC-CBDF7278F1F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39377" y="1952199"/>
            <a:ext cx="2920176" cy="228599"/>
          </a:xfrm>
          <a:prstGeom prst="rect">
            <a:avLst/>
          </a:prstGeom>
        </p:spPr>
      </p:pic>
      <p:sp>
        <p:nvSpPr>
          <p:cNvPr id="18" name="Text Placeholder 23">
            <a:extLst>
              <a:ext uri="{FF2B5EF4-FFF2-40B4-BE49-F238E27FC236}">
                <a16:creationId xmlns:a16="http://schemas.microsoft.com/office/drawing/2014/main" id="{F1E5C52A-B697-1E4B-95F3-087E6D6C676E}"/>
              </a:ext>
            </a:extLst>
          </p:cNvPr>
          <p:cNvSpPr>
            <a:spLocks noGrp="1"/>
          </p:cNvSpPr>
          <p:nvPr>
            <p:ph type="body" sz="quarter" idx="14" hasCustomPrompt="1"/>
          </p:nvPr>
        </p:nvSpPr>
        <p:spPr>
          <a:xfrm>
            <a:off x="1009656" y="3463433"/>
            <a:ext cx="2663949" cy="227071"/>
          </a:xfrm>
        </p:spPr>
        <p:txBody>
          <a:bodyPr anchor="ctr">
            <a:noAutofit/>
          </a:bodyPr>
          <a:lstStyle>
            <a:lvl1pPr algn="l">
              <a:defRPr sz="1800" b="0" i="0" cap="none" spc="0" baseline="0">
                <a:solidFill>
                  <a:schemeClr val="bg1"/>
                </a:solidFill>
                <a:latin typeface="Georgia" panose="02040502050405020303" pitchFamily="18" charset="0"/>
                <a:ea typeface="EB Garamond" pitchFamily="2" charset="0"/>
              </a:defRPr>
            </a:lvl1pPr>
          </a:lstStyle>
          <a:p>
            <a:pPr lvl="0"/>
            <a:r>
              <a:rPr lang="en-US" err="1"/>
              <a:t>MorningConsult.com</a:t>
            </a:r>
            <a:endParaRPr lang="en-US"/>
          </a:p>
        </p:txBody>
      </p:sp>
      <p:sp>
        <p:nvSpPr>
          <p:cNvPr id="20" name="Text Placeholder 23">
            <a:extLst>
              <a:ext uri="{FF2B5EF4-FFF2-40B4-BE49-F238E27FC236}">
                <a16:creationId xmlns:a16="http://schemas.microsoft.com/office/drawing/2014/main" id="{4F707D63-A697-0643-8CB4-0BF54040742C}"/>
              </a:ext>
            </a:extLst>
          </p:cNvPr>
          <p:cNvSpPr>
            <a:spLocks noGrp="1"/>
          </p:cNvSpPr>
          <p:nvPr>
            <p:ph type="body" sz="quarter" idx="15" hasCustomPrompt="1"/>
          </p:nvPr>
        </p:nvSpPr>
        <p:spPr>
          <a:xfrm>
            <a:off x="1009655" y="2964530"/>
            <a:ext cx="4476745" cy="347230"/>
          </a:xfrm>
        </p:spPr>
        <p:txBody>
          <a:bodyPr>
            <a:noAutofit/>
          </a:bodyPr>
          <a:lstStyle>
            <a:lvl1pPr algn="l">
              <a:defRPr sz="2000" b="0" i="0" cap="all" spc="150" baseline="0">
                <a:solidFill>
                  <a:schemeClr val="accent1"/>
                </a:solidFill>
                <a:latin typeface="Arial" panose="020B0604020202020204" pitchFamily="34" charset="0"/>
                <a:ea typeface="EB Garamond" pitchFamily="2" charset="0"/>
              </a:defRPr>
            </a:lvl1pPr>
          </a:lstStyle>
          <a:p>
            <a:pPr lvl="0"/>
            <a:r>
              <a:rPr lang="en-US"/>
              <a:t>Download the full report</a:t>
            </a:r>
          </a:p>
        </p:txBody>
      </p:sp>
      <p:sp>
        <p:nvSpPr>
          <p:cNvPr id="24" name="Text Placeholder 23">
            <a:extLst>
              <a:ext uri="{FF2B5EF4-FFF2-40B4-BE49-F238E27FC236}">
                <a16:creationId xmlns:a16="http://schemas.microsoft.com/office/drawing/2014/main" id="{E186F3DA-FD27-5543-BA50-7C7D799484AA}"/>
              </a:ext>
            </a:extLst>
          </p:cNvPr>
          <p:cNvSpPr>
            <a:spLocks noGrp="1"/>
          </p:cNvSpPr>
          <p:nvPr>
            <p:ph type="body" sz="quarter" idx="16" hasCustomPrompt="1"/>
          </p:nvPr>
        </p:nvSpPr>
        <p:spPr>
          <a:xfrm>
            <a:off x="9071498" y="2360323"/>
            <a:ext cx="2081125" cy="227071"/>
          </a:xfrm>
        </p:spPr>
        <p:txBody>
          <a:bodyPr>
            <a:noAutofit/>
          </a:bodyPr>
          <a:lstStyle>
            <a:lvl1pPr algn="l">
              <a:defRPr sz="1200" b="0" i="0" cap="none" spc="0" baseline="0">
                <a:solidFill>
                  <a:schemeClr val="bg1"/>
                </a:solidFill>
                <a:latin typeface="Arial" panose="020B0604020202020204" pitchFamily="34" charset="0"/>
                <a:ea typeface="EB Garamond" pitchFamily="2" charset="0"/>
              </a:defRPr>
            </a:lvl1pPr>
          </a:lstStyle>
          <a:p>
            <a:pPr lvl="0"/>
            <a:r>
              <a:rPr lang="en-US"/>
              <a:t>Speaker Contact Info</a:t>
            </a:r>
          </a:p>
        </p:txBody>
      </p:sp>
      <p:sp>
        <p:nvSpPr>
          <p:cNvPr id="25" name="Picture Placeholder 14">
            <a:extLst>
              <a:ext uri="{FF2B5EF4-FFF2-40B4-BE49-F238E27FC236}">
                <a16:creationId xmlns:a16="http://schemas.microsoft.com/office/drawing/2014/main" id="{A1381B9D-98CF-A444-BCC9-3FB537661534}"/>
              </a:ext>
            </a:extLst>
          </p:cNvPr>
          <p:cNvSpPr>
            <a:spLocks noGrp="1"/>
          </p:cNvSpPr>
          <p:nvPr>
            <p:ph type="pic" sz="quarter" idx="17" hasCustomPrompt="1"/>
          </p:nvPr>
        </p:nvSpPr>
        <p:spPr>
          <a:xfrm>
            <a:off x="7053429" y="3870029"/>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26" name="Text Placeholder 23">
            <a:extLst>
              <a:ext uri="{FF2B5EF4-FFF2-40B4-BE49-F238E27FC236}">
                <a16:creationId xmlns:a16="http://schemas.microsoft.com/office/drawing/2014/main" id="{ED7FE25B-97CD-5346-938A-455609837544}"/>
              </a:ext>
            </a:extLst>
          </p:cNvPr>
          <p:cNvSpPr>
            <a:spLocks noGrp="1"/>
          </p:cNvSpPr>
          <p:nvPr>
            <p:ph type="body" sz="quarter" idx="18" hasCustomPrompt="1"/>
          </p:nvPr>
        </p:nvSpPr>
        <p:spPr>
          <a:xfrm>
            <a:off x="9071498" y="4080443"/>
            <a:ext cx="2081125" cy="227071"/>
          </a:xfrm>
        </p:spPr>
        <p:txBody>
          <a:bodyPr anchor="ctr">
            <a:noAutofit/>
          </a:bodyPr>
          <a:lstStyle>
            <a:lvl1pPr algn="l">
              <a:defRPr sz="1800" b="0" i="0" cap="none" spc="0" baseline="0">
                <a:solidFill>
                  <a:schemeClr val="accent1"/>
                </a:solidFill>
                <a:latin typeface="Georgia" panose="02040502050405020303" pitchFamily="18" charset="0"/>
                <a:ea typeface="EB Garamond" pitchFamily="2" charset="0"/>
              </a:defRPr>
            </a:lvl1pPr>
          </a:lstStyle>
          <a:p>
            <a:pPr lvl="0"/>
            <a:r>
              <a:rPr lang="en-US"/>
              <a:t>Speaker Name</a:t>
            </a:r>
          </a:p>
        </p:txBody>
      </p:sp>
      <p:sp>
        <p:nvSpPr>
          <p:cNvPr id="27" name="Text Placeholder 23">
            <a:extLst>
              <a:ext uri="{FF2B5EF4-FFF2-40B4-BE49-F238E27FC236}">
                <a16:creationId xmlns:a16="http://schemas.microsoft.com/office/drawing/2014/main" id="{803FF8CF-018B-F94C-954E-F106460EF4C5}"/>
              </a:ext>
            </a:extLst>
          </p:cNvPr>
          <p:cNvSpPr>
            <a:spLocks noGrp="1"/>
          </p:cNvSpPr>
          <p:nvPr>
            <p:ph type="body" sz="quarter" idx="19" hasCustomPrompt="1"/>
          </p:nvPr>
        </p:nvSpPr>
        <p:spPr>
          <a:xfrm>
            <a:off x="9071498" y="4418370"/>
            <a:ext cx="2081125" cy="227071"/>
          </a:xfrm>
        </p:spPr>
        <p:txBody>
          <a:bodyPr>
            <a:noAutofit/>
          </a:bodyPr>
          <a:lstStyle>
            <a:lvl1pPr algn="l">
              <a:lnSpc>
                <a:spcPct val="100000"/>
              </a:lnSpc>
              <a:spcBef>
                <a:spcPts val="300"/>
              </a:spcBef>
              <a:defRPr sz="1050" b="0" i="0" cap="all" spc="150" baseline="0">
                <a:solidFill>
                  <a:schemeClr val="bg1"/>
                </a:solidFill>
                <a:latin typeface="Arial" panose="020B0604020202020204" pitchFamily="34" charset="0"/>
                <a:ea typeface="EB Garamond" pitchFamily="2" charset="0"/>
              </a:defRPr>
            </a:lvl1pPr>
          </a:lstStyle>
          <a:p>
            <a:pPr lvl="0"/>
            <a:r>
              <a:rPr lang="en-US"/>
              <a:t>Speaker Title, Company Name</a:t>
            </a:r>
          </a:p>
        </p:txBody>
      </p:sp>
      <p:sp>
        <p:nvSpPr>
          <p:cNvPr id="28" name="Text Placeholder 23">
            <a:extLst>
              <a:ext uri="{FF2B5EF4-FFF2-40B4-BE49-F238E27FC236}">
                <a16:creationId xmlns:a16="http://schemas.microsoft.com/office/drawing/2014/main" id="{5022BFCF-386A-BA4B-8B60-F592B9F02E6C}"/>
              </a:ext>
            </a:extLst>
          </p:cNvPr>
          <p:cNvSpPr>
            <a:spLocks noGrp="1"/>
          </p:cNvSpPr>
          <p:nvPr>
            <p:ph type="body" sz="quarter" idx="20" hasCustomPrompt="1"/>
          </p:nvPr>
        </p:nvSpPr>
        <p:spPr>
          <a:xfrm>
            <a:off x="9071498" y="4941478"/>
            <a:ext cx="2081125" cy="227071"/>
          </a:xfrm>
        </p:spPr>
        <p:txBody>
          <a:bodyPr>
            <a:noAutofit/>
          </a:bodyPr>
          <a:lstStyle>
            <a:lvl1pPr algn="l">
              <a:defRPr sz="1200" b="0" i="0" cap="none" spc="0" baseline="0">
                <a:solidFill>
                  <a:schemeClr val="bg1"/>
                </a:solidFill>
                <a:latin typeface="Arial" panose="020B0604020202020204" pitchFamily="34" charset="0"/>
                <a:ea typeface="EB Garamond" pitchFamily="2" charset="0"/>
              </a:defRPr>
            </a:lvl1pPr>
          </a:lstStyle>
          <a:p>
            <a:pPr lvl="0"/>
            <a:r>
              <a:rPr lang="en-US"/>
              <a:t>Speaker Contact Info</a:t>
            </a:r>
          </a:p>
        </p:txBody>
      </p:sp>
      <p:sp>
        <p:nvSpPr>
          <p:cNvPr id="29" name="Text Placeholder 23">
            <a:extLst>
              <a:ext uri="{FF2B5EF4-FFF2-40B4-BE49-F238E27FC236}">
                <a16:creationId xmlns:a16="http://schemas.microsoft.com/office/drawing/2014/main" id="{898635A7-2BBF-2443-B80F-2E3A44DE258F}"/>
              </a:ext>
            </a:extLst>
          </p:cNvPr>
          <p:cNvSpPr>
            <a:spLocks noGrp="1"/>
          </p:cNvSpPr>
          <p:nvPr>
            <p:ph type="body" sz="quarter" idx="21" hasCustomPrompt="1"/>
          </p:nvPr>
        </p:nvSpPr>
        <p:spPr>
          <a:xfrm>
            <a:off x="986507" y="4725073"/>
            <a:ext cx="2663949" cy="227071"/>
          </a:xfrm>
        </p:spPr>
        <p:txBody>
          <a:bodyPr anchor="ctr">
            <a:noAutofit/>
          </a:bodyPr>
          <a:lstStyle>
            <a:lvl1pPr algn="l">
              <a:defRPr sz="1800" b="0" i="0" cap="none" spc="0" baseline="0">
                <a:solidFill>
                  <a:schemeClr val="bg1"/>
                </a:solidFill>
                <a:latin typeface="Georgia" panose="02040502050405020303" pitchFamily="18" charset="0"/>
                <a:ea typeface="EB Garamond" pitchFamily="2" charset="0"/>
              </a:defRPr>
            </a:lvl1pPr>
          </a:lstStyle>
          <a:p>
            <a:pPr lvl="0"/>
            <a:r>
              <a:rPr lang="en-US"/>
              <a:t>@</a:t>
            </a:r>
            <a:r>
              <a:rPr lang="en-US" err="1"/>
              <a:t>MorningConsult</a:t>
            </a:r>
            <a:endParaRPr lang="en-US"/>
          </a:p>
        </p:txBody>
      </p:sp>
      <p:sp>
        <p:nvSpPr>
          <p:cNvPr id="31" name="Text Placeholder 23">
            <a:extLst>
              <a:ext uri="{FF2B5EF4-FFF2-40B4-BE49-F238E27FC236}">
                <a16:creationId xmlns:a16="http://schemas.microsoft.com/office/drawing/2014/main" id="{40563E6A-E51D-EB45-BC37-CE976CA99067}"/>
              </a:ext>
            </a:extLst>
          </p:cNvPr>
          <p:cNvSpPr>
            <a:spLocks noGrp="1"/>
          </p:cNvSpPr>
          <p:nvPr>
            <p:ph type="body" sz="quarter" idx="22" hasCustomPrompt="1"/>
          </p:nvPr>
        </p:nvSpPr>
        <p:spPr>
          <a:xfrm>
            <a:off x="986506" y="4226170"/>
            <a:ext cx="4476745" cy="347230"/>
          </a:xfrm>
        </p:spPr>
        <p:txBody>
          <a:bodyPr>
            <a:noAutofit/>
          </a:bodyPr>
          <a:lstStyle>
            <a:lvl1pPr algn="l">
              <a:defRPr sz="2000" b="0" i="0" cap="all" spc="150" baseline="0">
                <a:solidFill>
                  <a:schemeClr val="accent1"/>
                </a:solidFill>
                <a:latin typeface="Arial" panose="020B0604020202020204" pitchFamily="34" charset="0"/>
                <a:ea typeface="EB Garamond" pitchFamily="2" charset="0"/>
              </a:defRPr>
            </a:lvl1pPr>
          </a:lstStyle>
          <a:p>
            <a:pPr lvl="0"/>
            <a:r>
              <a:rPr lang="en-US"/>
              <a:t>Follow us</a:t>
            </a:r>
          </a:p>
        </p:txBody>
      </p:sp>
      <p:sp>
        <p:nvSpPr>
          <p:cNvPr id="19" name="object 8">
            <a:extLst>
              <a:ext uri="{FF2B5EF4-FFF2-40B4-BE49-F238E27FC236}">
                <a16:creationId xmlns:a16="http://schemas.microsoft.com/office/drawing/2014/main" id="{8C6DA20C-48AB-9C40-AC39-3C11865B1603}"/>
              </a:ext>
            </a:extLst>
          </p:cNvPr>
          <p:cNvSpPr txBox="1"/>
          <p:nvPr userDrawn="1"/>
        </p:nvSpPr>
        <p:spPr>
          <a:xfrm>
            <a:off x="986506" y="6060957"/>
            <a:ext cx="2375933" cy="120546"/>
          </a:xfrm>
          <a:prstGeom prst="rect">
            <a:avLst/>
          </a:prstGeom>
        </p:spPr>
        <p:txBody>
          <a:bodyPr vert="horz" wrap="square" lIns="0" tIns="12700" rIns="0" bIns="0" rtlCol="0">
            <a:spAutoFit/>
          </a:bodyPr>
          <a:lstStyle/>
          <a:p>
            <a:pPr algn="l">
              <a:lnSpc>
                <a:spcPct val="100000"/>
              </a:lnSpc>
              <a:spcBef>
                <a:spcPts val="540"/>
              </a:spcBef>
            </a:pPr>
            <a:r>
              <a:rPr sz="700" b="0" i="0">
                <a:solidFill>
                  <a:srgbClr val="757575"/>
                </a:solidFill>
                <a:latin typeface="Arial" panose="020B0604020202020204" pitchFamily="34" charset="0"/>
                <a:cs typeface="Arial" panose="020B0604020202020204" pitchFamily="34" charset="0"/>
              </a:rPr>
              <a:t>© 202</a:t>
            </a:r>
            <a:r>
              <a:rPr lang="en-US" sz="700" b="0" i="0">
                <a:solidFill>
                  <a:srgbClr val="757575"/>
                </a:solidFill>
                <a:latin typeface="Arial" panose="020B0604020202020204" pitchFamily="34" charset="0"/>
                <a:cs typeface="Arial" panose="020B0604020202020204" pitchFamily="34" charset="0"/>
              </a:rPr>
              <a:t>2</a:t>
            </a:r>
            <a:r>
              <a:rPr sz="700" b="0" i="0">
                <a:solidFill>
                  <a:srgbClr val="757575"/>
                </a:solidFill>
                <a:latin typeface="Arial" panose="020B0604020202020204" pitchFamily="34" charset="0"/>
                <a:cs typeface="Arial" panose="020B0604020202020204" pitchFamily="34" charset="0"/>
              </a:rPr>
              <a:t> Morning Consult, All Rights</a:t>
            </a:r>
            <a:r>
              <a:rPr sz="700" b="0" i="0" spc="-75">
                <a:solidFill>
                  <a:srgbClr val="757575"/>
                </a:solidFill>
                <a:latin typeface="Arial" panose="020B0604020202020204" pitchFamily="34" charset="0"/>
                <a:cs typeface="Arial" panose="020B0604020202020204" pitchFamily="34" charset="0"/>
              </a:rPr>
              <a:t> </a:t>
            </a:r>
            <a:r>
              <a:rPr sz="700" b="0" i="0" spc="-5">
                <a:solidFill>
                  <a:srgbClr val="757575"/>
                </a:solidFill>
                <a:latin typeface="Arial" panose="020B0604020202020204" pitchFamily="34" charset="0"/>
                <a:cs typeface="Arial" panose="020B0604020202020204" pitchFamily="34" charset="0"/>
              </a:rPr>
              <a:t>Reserved.</a:t>
            </a:r>
            <a:endParaRPr sz="700" b="0"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7545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accent1"/>
        </a:solidFill>
        <a:effectLst/>
      </p:bgPr>
    </p:bg>
    <p:spTree>
      <p:nvGrpSpPr>
        <p:cNvPr id="1" name=""/>
        <p:cNvGrpSpPr/>
        <p:nvPr/>
      </p:nvGrpSpPr>
      <p:grpSpPr>
        <a:xfrm>
          <a:off x="0" y="0"/>
          <a:ext cx="0" cy="0"/>
          <a:chOff x="0" y="0"/>
          <a:chExt cx="0" cy="0"/>
        </a:xfrm>
      </p:grpSpPr>
      <p:sp>
        <p:nvSpPr>
          <p:cNvPr id="9" name="object 7">
            <a:extLst>
              <a:ext uri="{FF2B5EF4-FFF2-40B4-BE49-F238E27FC236}">
                <a16:creationId xmlns:a16="http://schemas.microsoft.com/office/drawing/2014/main" id="{82A6B5B0-6609-2D48-A6A2-A64CBA16BC84}"/>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chemeClr val="bg1"/>
            </a:solidFill>
          </a:ln>
        </p:spPr>
        <p:txBody>
          <a:bodyPr wrap="square" lIns="0" tIns="0" rIns="0" bIns="0" rtlCol="0"/>
          <a:lstStyle/>
          <a:p>
            <a:endParaRPr b="0" i="0">
              <a:latin typeface="Arial" panose="020B0604020202020204" pitchFamily="34" charset="0"/>
            </a:endParaRPr>
          </a:p>
        </p:txBody>
      </p:sp>
      <p:sp>
        <p:nvSpPr>
          <p:cNvPr id="8" name="Text Placeholder 16">
            <a:extLst>
              <a:ext uri="{FF2B5EF4-FFF2-40B4-BE49-F238E27FC236}">
                <a16:creationId xmlns:a16="http://schemas.microsoft.com/office/drawing/2014/main" id="{FBCB9D56-3D95-AF44-9DE0-50F0094D0C19}"/>
              </a:ext>
            </a:extLst>
          </p:cNvPr>
          <p:cNvSpPr>
            <a:spLocks noGrp="1"/>
          </p:cNvSpPr>
          <p:nvPr>
            <p:ph type="body" sz="quarter" idx="12" hasCustomPrompt="1"/>
          </p:nvPr>
        </p:nvSpPr>
        <p:spPr>
          <a:xfrm>
            <a:off x="3523029" y="1097114"/>
            <a:ext cx="5145942" cy="176493"/>
          </a:xfrm>
        </p:spPr>
        <p:txBody>
          <a:bodyPr lIns="0" tIns="0" rIns="0" bIns="0" anchor="ctr">
            <a:noAutofit/>
          </a:bodyPr>
          <a:lstStyle>
            <a:lvl1pPr algn="ctr">
              <a:defRPr sz="1050" b="1" i="0" cap="all" spc="150" baseline="0">
                <a:solidFill>
                  <a:schemeClr val="tx2"/>
                </a:solidFill>
                <a:latin typeface="Arial" panose="020B0604020202020204" pitchFamily="34" charset="0"/>
              </a:defRPr>
            </a:lvl1pPr>
          </a:lstStyle>
          <a:p>
            <a:pPr lvl="0"/>
            <a:r>
              <a:rPr lang="en-US" cap="all" spc="250" baseline="0"/>
              <a:t>Optional Subtitle</a:t>
            </a:r>
            <a:endParaRPr lang="en-US"/>
          </a:p>
        </p:txBody>
      </p:sp>
      <p:pic>
        <p:nvPicPr>
          <p:cNvPr id="6" name="Picture 6">
            <a:extLst>
              <a:ext uri="{FF2B5EF4-FFF2-40B4-BE49-F238E27FC236}">
                <a16:creationId xmlns:a16="http://schemas.microsoft.com/office/drawing/2014/main" id="{686E52E5-1ACE-D24D-9BAC-F76AB907553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46457" y="5944841"/>
            <a:ext cx="299085" cy="229298"/>
          </a:xfrm>
          <a:prstGeom prst="rect">
            <a:avLst/>
          </a:prstGeom>
        </p:spPr>
      </p:pic>
      <p:sp>
        <p:nvSpPr>
          <p:cNvPr id="5" name="Rectangle 4">
            <a:extLst>
              <a:ext uri="{FF2B5EF4-FFF2-40B4-BE49-F238E27FC236}">
                <a16:creationId xmlns:a16="http://schemas.microsoft.com/office/drawing/2014/main" id="{63ED2A65-EAE1-DE40-8EC1-82D67415E5D0}"/>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extBox 6">
            <a:extLst>
              <a:ext uri="{FF2B5EF4-FFF2-40B4-BE49-F238E27FC236}">
                <a16:creationId xmlns:a16="http://schemas.microsoft.com/office/drawing/2014/main" id="{CD16236B-E8E8-BE44-B15E-2C80D26F0F34}"/>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Tree>
    <p:extLst>
      <p:ext uri="{BB962C8B-B14F-4D97-AF65-F5344CB8AC3E}">
        <p14:creationId xmlns:p14="http://schemas.microsoft.com/office/powerpoint/2010/main" val="39319379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7" name="Picture 6" descr="A close up of a light&#10;&#10;Description automatically generated">
            <a:extLst>
              <a:ext uri="{FF2B5EF4-FFF2-40B4-BE49-F238E27FC236}">
                <a16:creationId xmlns:a16="http://schemas.microsoft.com/office/drawing/2014/main" id="{F84DD86D-C354-2E4B-988B-60C7F0F7E76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object 6">
            <a:extLst>
              <a:ext uri="{FF2B5EF4-FFF2-40B4-BE49-F238E27FC236}">
                <a16:creationId xmlns:a16="http://schemas.microsoft.com/office/drawing/2014/main" id="{65E4F85E-1F81-6441-87D5-9130159CE83E}"/>
              </a:ext>
            </a:extLst>
          </p:cNvPr>
          <p:cNvSpPr txBox="1"/>
          <p:nvPr userDrawn="1"/>
        </p:nvSpPr>
        <p:spPr>
          <a:xfrm>
            <a:off x="5801302" y="2935232"/>
            <a:ext cx="4765097" cy="910506"/>
          </a:xfrm>
          <a:prstGeom prst="rect">
            <a:avLst/>
          </a:prstGeom>
        </p:spPr>
        <p:txBody>
          <a:bodyPr vert="horz" wrap="square" lIns="0" tIns="76200" rIns="0" bIns="0" rtlCol="0">
            <a:spAutoFit/>
          </a:bodyPr>
          <a:lstStyle/>
          <a:p>
            <a:pPr marL="12700">
              <a:lnSpc>
                <a:spcPct val="100000"/>
              </a:lnSpc>
              <a:spcBef>
                <a:spcPts val="600"/>
              </a:spcBef>
              <a:tabLst>
                <a:tab pos="2475230" algn="l"/>
              </a:tabLst>
            </a:pPr>
            <a:r>
              <a:rPr sz="2400" b="0" i="0" cap="all" spc="315" baseline="0">
                <a:solidFill>
                  <a:srgbClr val="FFFFFF"/>
                </a:solidFill>
                <a:latin typeface="Arial" panose="020B0604020202020204" pitchFamily="34" charset="0"/>
                <a:cs typeface="Arial" panose="020B0604020202020204" pitchFamily="34" charset="0"/>
              </a:rPr>
              <a:t>INTELLIGENT</a:t>
            </a:r>
            <a:r>
              <a:rPr lang="en-US" sz="2400" b="0" i="0" cap="all" spc="315" baseline="0">
                <a:solidFill>
                  <a:srgbClr val="FFFFFF"/>
                </a:solidFill>
                <a:latin typeface="Arial" panose="020B0604020202020204" pitchFamily="34" charset="0"/>
                <a:cs typeface="Arial" panose="020B0604020202020204" pitchFamily="34" charset="0"/>
              </a:rPr>
              <a:t> </a:t>
            </a:r>
            <a:r>
              <a:rPr sz="2400" b="0" i="0" cap="all" spc="150" baseline="0">
                <a:solidFill>
                  <a:srgbClr val="0DD6CC"/>
                </a:solidFill>
                <a:latin typeface="Arial" panose="020B0604020202020204" pitchFamily="34" charset="0"/>
                <a:cs typeface="Arial" panose="020B0604020202020204" pitchFamily="34" charset="0"/>
              </a:rPr>
              <a:t>DATA</a:t>
            </a:r>
            <a:r>
              <a:rPr sz="2400" b="0" i="0" cap="all" spc="-305" baseline="0">
                <a:solidFill>
                  <a:srgbClr val="0DD6CC"/>
                </a:solidFill>
                <a:latin typeface="Arial" panose="020B0604020202020204" pitchFamily="34" charset="0"/>
                <a:cs typeface="Arial" panose="020B0604020202020204" pitchFamily="34" charset="0"/>
              </a:rPr>
              <a:t> </a:t>
            </a:r>
            <a:r>
              <a:rPr sz="2400" b="0" i="0" cap="all" baseline="0">
                <a:solidFill>
                  <a:srgbClr val="FFFFFF"/>
                </a:solidFill>
                <a:latin typeface="Arial" panose="020B0604020202020204" pitchFamily="34" charset="0"/>
                <a:cs typeface="Arial" panose="020B0604020202020204" pitchFamily="34" charset="0"/>
              </a:rPr>
              <a:t>,</a:t>
            </a:r>
            <a:endParaRPr sz="2400" b="0" i="0" cap="all" baseline="0">
              <a:latin typeface="Arial" panose="020B0604020202020204" pitchFamily="34" charset="0"/>
              <a:cs typeface="Arial" panose="020B0604020202020204" pitchFamily="34" charset="0"/>
            </a:endParaRPr>
          </a:p>
          <a:p>
            <a:pPr marL="12700">
              <a:lnSpc>
                <a:spcPct val="100000"/>
              </a:lnSpc>
              <a:spcBef>
                <a:spcPts val="500"/>
              </a:spcBef>
              <a:tabLst>
                <a:tab pos="2466340" algn="l"/>
              </a:tabLst>
            </a:pPr>
            <a:r>
              <a:rPr sz="2400" b="0" i="0" cap="all" spc="315" baseline="0">
                <a:solidFill>
                  <a:srgbClr val="FFFFFF"/>
                </a:solidFill>
                <a:latin typeface="Arial" panose="020B0604020202020204" pitchFamily="34" charset="0"/>
                <a:cs typeface="Arial" panose="020B0604020202020204" pitchFamily="34" charset="0"/>
              </a:rPr>
              <a:t>INTELLIGENT</a:t>
            </a:r>
            <a:r>
              <a:rPr lang="en-US" sz="2400" b="0" i="0" cap="all" spc="315" baseline="0">
                <a:solidFill>
                  <a:srgbClr val="FFFFFF"/>
                </a:solidFill>
                <a:latin typeface="Arial" panose="020B0604020202020204" pitchFamily="34" charset="0"/>
                <a:cs typeface="Arial" panose="020B0604020202020204" pitchFamily="34" charset="0"/>
              </a:rPr>
              <a:t> </a:t>
            </a:r>
            <a:r>
              <a:rPr sz="2400" b="0" i="0" cap="all" spc="310" baseline="0">
                <a:solidFill>
                  <a:srgbClr val="0DD6CC"/>
                </a:solidFill>
                <a:latin typeface="Arial" panose="020B0604020202020204" pitchFamily="34" charset="0"/>
                <a:cs typeface="Arial" panose="020B0604020202020204" pitchFamily="34" charset="0"/>
              </a:rPr>
              <a:t>DECISIONS</a:t>
            </a:r>
            <a:r>
              <a:rPr sz="2400" b="0" i="0" cap="all" spc="-300" baseline="0">
                <a:solidFill>
                  <a:srgbClr val="0DD6CC"/>
                </a:solidFill>
                <a:latin typeface="Arial" panose="020B0604020202020204" pitchFamily="34" charset="0"/>
                <a:cs typeface="Arial" panose="020B0604020202020204" pitchFamily="34" charset="0"/>
              </a:rPr>
              <a:t> </a:t>
            </a:r>
            <a:endParaRPr sz="2400" b="0" i="0" cap="all" baseline="0">
              <a:latin typeface="Arial" panose="020B0604020202020204" pitchFamily="34" charset="0"/>
              <a:cs typeface="Arial" panose="020B0604020202020204" pitchFamily="34" charset="0"/>
            </a:endParaRPr>
          </a:p>
        </p:txBody>
      </p:sp>
      <p:sp>
        <p:nvSpPr>
          <p:cNvPr id="6" name="object 8">
            <a:extLst>
              <a:ext uri="{FF2B5EF4-FFF2-40B4-BE49-F238E27FC236}">
                <a16:creationId xmlns:a16="http://schemas.microsoft.com/office/drawing/2014/main" id="{4EF2BF6D-2F3B-2D4B-9F8A-60B5E7C0E617}"/>
              </a:ext>
            </a:extLst>
          </p:cNvPr>
          <p:cNvSpPr txBox="1"/>
          <p:nvPr userDrawn="1"/>
        </p:nvSpPr>
        <p:spPr>
          <a:xfrm>
            <a:off x="4908034" y="6185041"/>
            <a:ext cx="2375933" cy="120546"/>
          </a:xfrm>
          <a:prstGeom prst="rect">
            <a:avLst/>
          </a:prstGeom>
        </p:spPr>
        <p:txBody>
          <a:bodyPr vert="horz" wrap="square" lIns="0" tIns="12700" rIns="0" bIns="0" rtlCol="0">
            <a:spAutoFit/>
          </a:bodyPr>
          <a:lstStyle/>
          <a:p>
            <a:pPr algn="ctr">
              <a:lnSpc>
                <a:spcPct val="100000"/>
              </a:lnSpc>
              <a:spcBef>
                <a:spcPts val="540"/>
              </a:spcBef>
            </a:pPr>
            <a:r>
              <a:rPr sz="700" b="0" i="0">
                <a:solidFill>
                  <a:srgbClr val="757575"/>
                </a:solidFill>
                <a:latin typeface="Arial" panose="020B0604020202020204" pitchFamily="34" charset="0"/>
                <a:cs typeface="Arial" panose="020B0604020202020204" pitchFamily="34" charset="0"/>
              </a:rPr>
              <a:t>© 202</a:t>
            </a:r>
            <a:r>
              <a:rPr lang="en-US" sz="700" b="0" i="0">
                <a:solidFill>
                  <a:srgbClr val="757575"/>
                </a:solidFill>
                <a:latin typeface="Arial" panose="020B0604020202020204" pitchFamily="34" charset="0"/>
                <a:cs typeface="Arial" panose="020B0604020202020204" pitchFamily="34" charset="0"/>
              </a:rPr>
              <a:t>2</a:t>
            </a:r>
            <a:r>
              <a:rPr sz="700" b="0" i="0">
                <a:solidFill>
                  <a:srgbClr val="757575"/>
                </a:solidFill>
                <a:latin typeface="Arial" panose="020B0604020202020204" pitchFamily="34" charset="0"/>
                <a:cs typeface="Arial" panose="020B0604020202020204" pitchFamily="34" charset="0"/>
              </a:rPr>
              <a:t> Morning Consult, All Rights</a:t>
            </a:r>
            <a:r>
              <a:rPr sz="700" b="0" i="0" spc="-75">
                <a:solidFill>
                  <a:srgbClr val="757575"/>
                </a:solidFill>
                <a:latin typeface="Arial" panose="020B0604020202020204" pitchFamily="34" charset="0"/>
                <a:cs typeface="Arial" panose="020B0604020202020204" pitchFamily="34" charset="0"/>
              </a:rPr>
              <a:t> </a:t>
            </a:r>
            <a:r>
              <a:rPr sz="700" b="0" i="0" spc="-5">
                <a:solidFill>
                  <a:srgbClr val="757575"/>
                </a:solidFill>
                <a:latin typeface="Arial" panose="020B0604020202020204" pitchFamily="34" charset="0"/>
                <a:cs typeface="Arial" panose="020B0604020202020204" pitchFamily="34" charset="0"/>
              </a:rPr>
              <a:t>Reserved.</a:t>
            </a:r>
            <a:endParaRPr sz="700" b="0" i="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A228CCD-ADC5-1D4F-9B1E-8CCC99BECC79}"/>
              </a:ext>
            </a:extLst>
          </p:cNvPr>
          <p:cNvPicPr>
            <a:picLocks noChangeAspect="1"/>
          </p:cNvPicPr>
          <p:nvPr userDrawn="1"/>
        </p:nvPicPr>
        <p:blipFill>
          <a:blip r:embed="rId3"/>
          <a:stretch>
            <a:fillRect/>
          </a:stretch>
        </p:blipFill>
        <p:spPr>
          <a:xfrm>
            <a:off x="1981093" y="3078107"/>
            <a:ext cx="902929" cy="699770"/>
          </a:xfrm>
          <a:prstGeom prst="rect">
            <a:avLst/>
          </a:prstGeom>
        </p:spPr>
      </p:pic>
    </p:spTree>
    <p:extLst>
      <p:ext uri="{BB962C8B-B14F-4D97-AF65-F5344CB8AC3E}">
        <p14:creationId xmlns:p14="http://schemas.microsoft.com/office/powerpoint/2010/main" val="2458603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imeline Dark">
    <p:spTree>
      <p:nvGrpSpPr>
        <p:cNvPr id="1" name=""/>
        <p:cNvGrpSpPr/>
        <p:nvPr/>
      </p:nvGrpSpPr>
      <p:grpSpPr>
        <a:xfrm>
          <a:off x="0" y="0"/>
          <a:ext cx="0" cy="0"/>
          <a:chOff x="0" y="0"/>
          <a:chExt cx="0" cy="0"/>
        </a:xfrm>
      </p:grpSpPr>
      <p:pic>
        <p:nvPicPr>
          <p:cNvPr id="15" name="Picture 14" descr="A close up of a light&#10;&#10;Description automatically generated">
            <a:extLst>
              <a:ext uri="{FF2B5EF4-FFF2-40B4-BE49-F238E27FC236}">
                <a16:creationId xmlns:a16="http://schemas.microsoft.com/office/drawing/2014/main" id="{4FAAA5E9-A20A-EE46-9E73-0C2154274BAA}"/>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5" name="Straight Connector 4">
            <a:extLst>
              <a:ext uri="{FF2B5EF4-FFF2-40B4-BE49-F238E27FC236}">
                <a16:creationId xmlns:a16="http://schemas.microsoft.com/office/drawing/2014/main" id="{D34E69C5-3C6A-CF40-87FB-10C44B29EC1E}"/>
              </a:ext>
            </a:extLst>
          </p:cNvPr>
          <p:cNvCxnSpPr/>
          <p:nvPr userDrawn="1"/>
        </p:nvCxnSpPr>
        <p:spPr>
          <a:xfrm>
            <a:off x="509666"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7AD8746-FA19-3D40-9485-ED69CC601EC5}"/>
              </a:ext>
            </a:extLst>
          </p:cNvPr>
          <p:cNvSpPr>
            <a:spLocks noChangeAspect="1"/>
          </p:cNvSpPr>
          <p:nvPr userDrawn="1"/>
        </p:nvSpPr>
        <p:spPr>
          <a:xfrm>
            <a:off x="11655332" y="629675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2" name="TextBox 11">
            <a:extLst>
              <a:ext uri="{FF2B5EF4-FFF2-40B4-BE49-F238E27FC236}">
                <a16:creationId xmlns:a16="http://schemas.microsoft.com/office/drawing/2014/main" id="{891C6D26-B5C8-DD4C-92F5-3223D0AC3C98}"/>
              </a:ext>
            </a:extLst>
          </p:cNvPr>
          <p:cNvSpPr txBox="1"/>
          <p:nvPr userDrawn="1"/>
        </p:nvSpPr>
        <p:spPr>
          <a:xfrm>
            <a:off x="11751200" y="642496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
        <p:nvSpPr>
          <p:cNvPr id="10" name="Title 1">
            <a:extLst>
              <a:ext uri="{FF2B5EF4-FFF2-40B4-BE49-F238E27FC236}">
                <a16:creationId xmlns:a16="http://schemas.microsoft.com/office/drawing/2014/main" id="{0DED358F-1AA2-4146-B160-854ECA03CB13}"/>
              </a:ext>
            </a:extLst>
          </p:cNvPr>
          <p:cNvSpPr>
            <a:spLocks noGrp="1"/>
          </p:cNvSpPr>
          <p:nvPr>
            <p:ph type="title" hasCustomPrompt="1"/>
          </p:nvPr>
        </p:nvSpPr>
        <p:spPr>
          <a:xfrm>
            <a:off x="1066800" y="1034388"/>
            <a:ext cx="10594246" cy="225700"/>
          </a:xfrm>
        </p:spPr>
        <p:txBody>
          <a:bodyPr anchor="t">
            <a:noAutofit/>
          </a:bodyPr>
          <a:lstStyle>
            <a:lvl1pPr>
              <a:defRPr sz="2200" b="0" i="0" spc="0" baseline="0">
                <a:solidFill>
                  <a:schemeClr val="bg1"/>
                </a:solidFill>
                <a:latin typeface="Georgia" panose="02040502050405020303" pitchFamily="18" charset="0"/>
              </a:defRPr>
            </a:lvl1pPr>
          </a:lstStyle>
          <a:p>
            <a:r>
              <a:rPr lang="en-US"/>
              <a:t>Key Takeaway Headline goes here.</a:t>
            </a:r>
          </a:p>
        </p:txBody>
      </p:sp>
      <p:sp>
        <p:nvSpPr>
          <p:cNvPr id="9" name="Text Placeholder 16">
            <a:extLst>
              <a:ext uri="{FF2B5EF4-FFF2-40B4-BE49-F238E27FC236}">
                <a16:creationId xmlns:a16="http://schemas.microsoft.com/office/drawing/2014/main" id="{89694222-3C43-7743-A787-ADBC80D54396}"/>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0" i="0" cap="all" spc="150" baseline="0">
                <a:solidFill>
                  <a:schemeClr val="bg1"/>
                </a:solidFill>
                <a:latin typeface="Arial" panose="020B0604020202020204" pitchFamily="34" charset="0"/>
              </a:defRPr>
            </a:lvl1pPr>
          </a:lstStyle>
          <a:p>
            <a:pPr lvl="0"/>
            <a:r>
              <a:rPr lang="en-US" cap="all" spc="250" baseline="0"/>
              <a:t>Section title</a:t>
            </a:r>
            <a:endParaRPr lang="en-US"/>
          </a:p>
        </p:txBody>
      </p:sp>
      <p:pic>
        <p:nvPicPr>
          <p:cNvPr id="16" name="Google Shape;273;p6">
            <a:extLst>
              <a:ext uri="{FF2B5EF4-FFF2-40B4-BE49-F238E27FC236}">
                <a16:creationId xmlns:a16="http://schemas.microsoft.com/office/drawing/2014/main" id="{4F1262ED-2B3B-874F-A2CF-D4898E4C86A2}"/>
              </a:ext>
            </a:extLst>
          </p:cNvPr>
          <p:cNvPicPr preferRelativeResize="0">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79214" y="500867"/>
            <a:ext cx="2103120" cy="162867"/>
          </a:xfrm>
          <a:prstGeom prst="rect">
            <a:avLst/>
          </a:prstGeom>
        </p:spPr>
      </p:pic>
    </p:spTree>
    <p:extLst>
      <p:ext uri="{BB962C8B-B14F-4D97-AF65-F5344CB8AC3E}">
        <p14:creationId xmlns:p14="http://schemas.microsoft.com/office/powerpoint/2010/main" val="1569231641"/>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Dark 3">
    <p:spTree>
      <p:nvGrpSpPr>
        <p:cNvPr id="1" name=""/>
        <p:cNvGrpSpPr/>
        <p:nvPr/>
      </p:nvGrpSpPr>
      <p:grpSpPr>
        <a:xfrm>
          <a:off x="0" y="0"/>
          <a:ext cx="0" cy="0"/>
          <a:chOff x="0" y="0"/>
          <a:chExt cx="0" cy="0"/>
        </a:xfrm>
      </p:grpSpPr>
      <p:pic>
        <p:nvPicPr>
          <p:cNvPr id="19" name="Picture 18" descr="A close up of a light&#10;&#10;Description automatically generated">
            <a:extLst>
              <a:ext uri="{FF2B5EF4-FFF2-40B4-BE49-F238E27FC236}">
                <a16:creationId xmlns:a16="http://schemas.microsoft.com/office/drawing/2014/main" id="{CA33E24A-8BBC-E94E-9BB4-1D3352ED359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bject 7">
            <a:extLst>
              <a:ext uri="{FF2B5EF4-FFF2-40B4-BE49-F238E27FC236}">
                <a16:creationId xmlns:a16="http://schemas.microsoft.com/office/drawing/2014/main" id="{07416C0C-AC3A-E742-8974-DD7190BBE5F8}"/>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rgbClr val="FFFFFF"/>
            </a:solidFill>
          </a:ln>
        </p:spPr>
        <p:txBody>
          <a:bodyPr wrap="square" lIns="0" tIns="0" rIns="0" bIns="0" rtlCol="0"/>
          <a:lstStyle/>
          <a:p>
            <a:endParaRPr b="0" i="0">
              <a:latin typeface="Arial" panose="020B0604020202020204" pitchFamily="34" charset="0"/>
            </a:endParaRPr>
          </a:p>
        </p:txBody>
      </p:sp>
      <p:sp>
        <p:nvSpPr>
          <p:cNvPr id="21" name="Text Placeholder 16">
            <a:extLst>
              <a:ext uri="{FF2B5EF4-FFF2-40B4-BE49-F238E27FC236}">
                <a16:creationId xmlns:a16="http://schemas.microsoft.com/office/drawing/2014/main" id="{308874D2-AF00-D941-B172-788E43CEB8B7}"/>
              </a:ext>
            </a:extLst>
          </p:cNvPr>
          <p:cNvSpPr>
            <a:spLocks noGrp="1"/>
          </p:cNvSpPr>
          <p:nvPr>
            <p:ph type="body" sz="quarter" idx="12" hasCustomPrompt="1"/>
          </p:nvPr>
        </p:nvSpPr>
        <p:spPr>
          <a:xfrm>
            <a:off x="3523029" y="1097114"/>
            <a:ext cx="5145942" cy="176493"/>
          </a:xfrm>
        </p:spPr>
        <p:txBody>
          <a:bodyPr lIns="0" tIns="0" rIns="0" bIns="0" anchor="ctr">
            <a:noAutofit/>
          </a:bodyPr>
          <a:lstStyle>
            <a:lvl1pPr algn="ctr">
              <a:defRPr sz="1050" b="0" i="0" cap="all" spc="150" baseline="0">
                <a:solidFill>
                  <a:schemeClr val="accent1"/>
                </a:solidFill>
                <a:latin typeface="Arial" panose="020B0604020202020204" pitchFamily="34" charset="0"/>
              </a:defRPr>
            </a:lvl1pPr>
          </a:lstStyle>
          <a:p>
            <a:pPr lvl="0"/>
            <a:r>
              <a:rPr lang="en-US" cap="all" spc="250" baseline="0"/>
              <a:t>Optional Subtitle</a:t>
            </a:r>
            <a:endParaRPr lang="en-US"/>
          </a:p>
        </p:txBody>
      </p:sp>
      <p:pic>
        <p:nvPicPr>
          <p:cNvPr id="22" name="Picture 21">
            <a:extLst>
              <a:ext uri="{FF2B5EF4-FFF2-40B4-BE49-F238E27FC236}">
                <a16:creationId xmlns:a16="http://schemas.microsoft.com/office/drawing/2014/main" id="{7CB46522-F305-6B43-B505-98B5C39ACCA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946457" y="5943595"/>
            <a:ext cx="299085" cy="231791"/>
          </a:xfrm>
          <a:prstGeom prst="rect">
            <a:avLst/>
          </a:prstGeom>
        </p:spPr>
      </p:pic>
    </p:spTree>
    <p:extLst>
      <p:ext uri="{BB962C8B-B14F-4D97-AF65-F5344CB8AC3E}">
        <p14:creationId xmlns:p14="http://schemas.microsoft.com/office/powerpoint/2010/main" val="2765869264"/>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B351AF-79F4-9D49-9FF2-B16552A6B4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99AD732B-DCB7-8D4C-AF9C-4A9317D237BC}"/>
              </a:ext>
            </a:extLst>
          </p:cNvPr>
          <p:cNvSpPr>
            <a:spLocks noChangeAspect="1"/>
          </p:cNvSpPr>
          <p:nvPr userDrawn="1"/>
        </p:nvSpPr>
        <p:spPr>
          <a:xfrm>
            <a:off x="11655332" y="631933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TextBox 14">
            <a:extLst>
              <a:ext uri="{FF2B5EF4-FFF2-40B4-BE49-F238E27FC236}">
                <a16:creationId xmlns:a16="http://schemas.microsoft.com/office/drawing/2014/main" id="{5802E473-F531-994C-82F5-E46424B3B81A}"/>
              </a:ext>
            </a:extLst>
          </p:cNvPr>
          <p:cNvSpPr txBox="1"/>
          <p:nvPr userDrawn="1"/>
        </p:nvSpPr>
        <p:spPr>
          <a:xfrm>
            <a:off x="11751200" y="642496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
        <p:nvSpPr>
          <p:cNvPr id="9" name="Text Placeholder 23">
            <a:extLst>
              <a:ext uri="{FF2B5EF4-FFF2-40B4-BE49-F238E27FC236}">
                <a16:creationId xmlns:a16="http://schemas.microsoft.com/office/drawing/2014/main" id="{DA44BEF1-67DB-5247-B6AC-DE96BAF0CDEA}"/>
              </a:ext>
            </a:extLst>
          </p:cNvPr>
          <p:cNvSpPr>
            <a:spLocks noGrp="1"/>
          </p:cNvSpPr>
          <p:nvPr>
            <p:ph type="body" sz="quarter" idx="12" hasCustomPrompt="1"/>
          </p:nvPr>
        </p:nvSpPr>
        <p:spPr>
          <a:xfrm>
            <a:off x="1913261" y="355244"/>
            <a:ext cx="8365479" cy="776715"/>
          </a:xfrm>
        </p:spPr>
        <p:txBody>
          <a:bodyPr anchor="ctr">
            <a:noAutofit/>
          </a:bodyPr>
          <a:lstStyle>
            <a:lvl1pPr algn="ctr">
              <a:defRPr sz="2000" b="0" i="0" cap="all" spc="150" baseline="0">
                <a:solidFill>
                  <a:schemeClr val="tx1"/>
                </a:solidFill>
                <a:latin typeface="Arial" panose="020B0604020202020204" pitchFamily="34" charset="0"/>
              </a:defRPr>
            </a:lvl1pPr>
          </a:lstStyle>
          <a:p>
            <a:pPr lvl="0"/>
            <a:r>
              <a:rPr lang="en-US"/>
              <a:t>CLICK TO EDIT MASTER TEXT STYLES</a:t>
            </a:r>
          </a:p>
        </p:txBody>
      </p:sp>
      <p:cxnSp>
        <p:nvCxnSpPr>
          <p:cNvPr id="10" name="Straight Connector 9">
            <a:extLst>
              <a:ext uri="{FF2B5EF4-FFF2-40B4-BE49-F238E27FC236}">
                <a16:creationId xmlns:a16="http://schemas.microsoft.com/office/drawing/2014/main" id="{C5F4A73F-24B5-9B41-AA39-5E2A63D7330C}"/>
              </a:ext>
            </a:extLst>
          </p:cNvPr>
          <p:cNvCxnSpPr/>
          <p:nvPr userDrawn="1"/>
        </p:nvCxnSpPr>
        <p:spPr>
          <a:xfrm>
            <a:off x="5931108" y="1294228"/>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45019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custom_graph_slid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34E69C5-3C6A-CF40-87FB-10C44B29EC1E}"/>
              </a:ext>
            </a:extLst>
          </p:cNvPr>
          <p:cNvCxnSpPr>
            <a:cxnSpLocks/>
          </p:cNvCxnSpPr>
          <p:nvPr userDrawn="1"/>
        </p:nvCxnSpPr>
        <p:spPr>
          <a:xfrm>
            <a:off x="509666"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71C0419A-9C08-4045-BB3A-132387F6BC6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9214" y="513472"/>
            <a:ext cx="2103120" cy="162867"/>
          </a:xfrm>
          <a:prstGeom prst="rect">
            <a:avLst/>
          </a:prstGeom>
        </p:spPr>
      </p:pic>
      <p:sp>
        <p:nvSpPr>
          <p:cNvPr id="10" name="main_title">
            <a:extLst>
              <a:ext uri="{FF2B5EF4-FFF2-40B4-BE49-F238E27FC236}">
                <a16:creationId xmlns:a16="http://schemas.microsoft.com/office/drawing/2014/main" id="{0DED358F-1AA2-4146-B160-854ECA03CB13}"/>
              </a:ext>
            </a:extLst>
          </p:cNvPr>
          <p:cNvSpPr>
            <a:spLocks noGrp="1"/>
          </p:cNvSpPr>
          <p:nvPr>
            <p:ph type="title" hasCustomPrompt="1"/>
          </p:nvPr>
        </p:nvSpPr>
        <p:spPr>
          <a:xfrm>
            <a:off x="1066800" y="1034388"/>
            <a:ext cx="10594246" cy="225700"/>
          </a:xfrm>
        </p:spPr>
        <p:txBody>
          <a:bodyPr anchor="t">
            <a:noAutofit/>
          </a:bodyPr>
          <a:lstStyle>
            <a:lvl1pPr>
              <a:defRPr sz="2200" b="0" i="0" spc="0" baseline="0">
                <a:latin typeface="Georgia" panose="02040502050405020303" pitchFamily="18" charset="0"/>
              </a:defRPr>
            </a:lvl1pPr>
          </a:lstStyle>
          <a:p>
            <a:r>
              <a:rPr lang="en-US"/>
              <a:t>Key Takeaway Headline goes here.</a:t>
            </a:r>
          </a:p>
        </p:txBody>
      </p:sp>
      <p:sp>
        <p:nvSpPr>
          <p:cNvPr id="9" name="black_box_title">
            <a:extLst>
              <a:ext uri="{FF2B5EF4-FFF2-40B4-BE49-F238E27FC236}">
                <a16:creationId xmlns:a16="http://schemas.microsoft.com/office/drawing/2014/main" id="{89694222-3C43-7743-A787-ADBC80D54396}"/>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1" i="0" cap="all" spc="150" baseline="0">
                <a:solidFill>
                  <a:schemeClr val="tx1"/>
                </a:solidFill>
                <a:latin typeface="Arial" panose="020B0604020202020204" pitchFamily="34" charset="0"/>
              </a:defRPr>
            </a:lvl1pPr>
          </a:lstStyle>
          <a:p>
            <a:pPr lvl="0"/>
            <a:r>
              <a:rPr lang="en-US" cap="all" spc="250" baseline="0"/>
              <a:t>Section title</a:t>
            </a:r>
            <a:endParaRPr lang="en-US"/>
          </a:p>
        </p:txBody>
      </p:sp>
      <p:sp>
        <p:nvSpPr>
          <p:cNvPr id="14" name="sub_title">
            <a:extLst>
              <a:ext uri="{FF2B5EF4-FFF2-40B4-BE49-F238E27FC236}">
                <a16:creationId xmlns:a16="http://schemas.microsoft.com/office/drawing/2014/main" id="{EC2B3C15-1D07-5047-AE5D-A1D988B69F94}"/>
              </a:ext>
            </a:extLst>
          </p:cNvPr>
          <p:cNvSpPr>
            <a:spLocks noGrp="1"/>
          </p:cNvSpPr>
          <p:nvPr>
            <p:ph type="body" sz="quarter" idx="11" hasCustomPrompt="1"/>
          </p:nvPr>
        </p:nvSpPr>
        <p:spPr>
          <a:xfrm>
            <a:off x="1055648" y="1417037"/>
            <a:ext cx="10594246" cy="500305"/>
          </a:xfrm>
        </p:spPr>
        <p:txBody>
          <a:bodyPr>
            <a:noAutofit/>
          </a:bodyPr>
          <a:lstStyle>
            <a:lvl1pPr>
              <a:lnSpc>
                <a:spcPct val="120000"/>
              </a:lnSpc>
              <a:defRPr sz="1400" b="0" i="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a:t>Question text goes here if it isn’t already listed above</a:t>
            </a:r>
          </a:p>
        </p:txBody>
      </p:sp>
      <p:sp>
        <p:nvSpPr>
          <p:cNvPr id="13" name="Rectangle 12">
            <a:extLst>
              <a:ext uri="{FF2B5EF4-FFF2-40B4-BE49-F238E27FC236}">
                <a16:creationId xmlns:a16="http://schemas.microsoft.com/office/drawing/2014/main" id="{78EB160B-1859-7F44-B422-6202B941B72C}"/>
              </a:ext>
            </a:extLst>
          </p:cNvPr>
          <p:cNvSpPr>
            <a:spLocks noChangeAspect="1"/>
          </p:cNvSpPr>
          <p:nvPr userDrawn="1"/>
        </p:nvSpPr>
        <p:spPr>
          <a:xfrm>
            <a:off x="11655332" y="631990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Slide Number Placeholder 5">
            <a:extLst>
              <a:ext uri="{FF2B5EF4-FFF2-40B4-BE49-F238E27FC236}">
                <a16:creationId xmlns:a16="http://schemas.microsoft.com/office/drawing/2014/main" id="{1452C0BA-AD97-7E46-8A23-A99397157CD3}"/>
              </a:ext>
            </a:extLst>
          </p:cNvPr>
          <p:cNvSpPr txBox="1"/>
          <p:nvPr userDrawn="1"/>
        </p:nvSpPr>
        <p:spPr>
          <a:xfrm>
            <a:off x="11751200" y="644811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
        <p:nvSpPr>
          <p:cNvPr id="4" name="qnum">
            <a:extLst>
              <a:ext uri="{FF2B5EF4-FFF2-40B4-BE49-F238E27FC236}">
                <a16:creationId xmlns:a16="http://schemas.microsoft.com/office/drawing/2014/main" id="{1D606C4A-A23B-4BFA-9B0F-5E20713BFDE8}"/>
              </a:ext>
            </a:extLst>
          </p:cNvPr>
          <p:cNvSpPr>
            <a:spLocks noGrp="1"/>
          </p:cNvSpPr>
          <p:nvPr>
            <p:ph type="body" sz="quarter" idx="14" hasCustomPrompt="1"/>
          </p:nvPr>
        </p:nvSpPr>
        <p:spPr>
          <a:xfrm>
            <a:off x="-1859501" y="-875507"/>
            <a:ext cx="1673225" cy="728663"/>
          </a:xfrm>
        </p:spPr>
        <p:txBody>
          <a:bodyPr/>
          <a:lstStyle>
            <a:lvl1pPr>
              <a:defRPr/>
            </a:lvl1pPr>
          </a:lstStyle>
          <a:p>
            <a:pPr lvl="0"/>
            <a:r>
              <a:rPr lang="en-US" err="1"/>
              <a:t>qnum</a:t>
            </a:r>
            <a:endParaRPr lang="en-US"/>
          </a:p>
        </p:txBody>
      </p:sp>
      <p:sp>
        <p:nvSpPr>
          <p:cNvPr id="8" name="presentation_title">
            <a:extLst>
              <a:ext uri="{FF2B5EF4-FFF2-40B4-BE49-F238E27FC236}">
                <a16:creationId xmlns:a16="http://schemas.microsoft.com/office/drawing/2014/main" id="{77E53130-02B4-417E-A8D4-027551A7A56E}"/>
              </a:ext>
            </a:extLst>
          </p:cNvPr>
          <p:cNvSpPr>
            <a:spLocks noGrp="1"/>
          </p:cNvSpPr>
          <p:nvPr>
            <p:ph type="body" sz="quarter" idx="15" hasCustomPrompt="1"/>
          </p:nvPr>
        </p:nvSpPr>
        <p:spPr>
          <a:xfrm>
            <a:off x="-1022350" y="-1549400"/>
            <a:ext cx="1862138" cy="495300"/>
          </a:xfrm>
        </p:spPr>
        <p:txBody>
          <a:bodyPr/>
          <a:lstStyle>
            <a:lvl1pPr>
              <a:defRPr/>
            </a:lvl1pPr>
          </a:lstStyle>
          <a:p>
            <a:pPr lvl="0"/>
            <a:r>
              <a:rPr lang="en-US" err="1"/>
              <a:t>Slide_name</a:t>
            </a:r>
            <a:endParaRPr lang="en-US"/>
          </a:p>
        </p:txBody>
      </p:sp>
    </p:spTree>
    <p:extLst>
      <p:ext uri="{BB962C8B-B14F-4D97-AF65-F5344CB8AC3E}">
        <p14:creationId xmlns:p14="http://schemas.microsoft.com/office/powerpoint/2010/main" val="2611742725"/>
      </p:ext>
    </p:extLst>
  </p:cSld>
  <p:clrMapOvr>
    <a:masterClrMapping/>
  </p:clrMapOvr>
  <p:extLst>
    <p:ext uri="{DCECCB84-F9BA-43D5-87BE-67443E8EF086}">
      <p15:sldGuideLst xmlns:p15="http://schemas.microsoft.com/office/powerpoint/2012/main">
        <p15:guide id="1" orient="horz" pos="336">
          <p15:clr>
            <a:srgbClr val="FBAE40"/>
          </p15:clr>
        </p15:guide>
        <p15:guide id="2" pos="672">
          <p15:clr>
            <a:srgbClr val="FBAE40"/>
          </p15:clr>
        </p15:guide>
        <p15:guide id="3" pos="734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803391" y="6382511"/>
            <a:ext cx="585215" cy="2286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609600" y="0"/>
            <a:ext cx="11582400" cy="6124731"/>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609598" y="760159"/>
            <a:ext cx="6011545" cy="4684395"/>
          </a:xfrm>
          <a:custGeom>
            <a:avLst/>
            <a:gdLst/>
            <a:ahLst/>
            <a:cxnLst/>
            <a:rect l="l" t="t" r="r" b="b"/>
            <a:pathLst>
              <a:path w="6011545" h="4684395">
                <a:moveTo>
                  <a:pt x="0" y="0"/>
                </a:moveTo>
                <a:lnTo>
                  <a:pt x="6011457" y="0"/>
                </a:lnTo>
                <a:lnTo>
                  <a:pt x="6011457" y="4684370"/>
                </a:lnTo>
                <a:lnTo>
                  <a:pt x="0" y="4684370"/>
                </a:lnTo>
                <a:lnTo>
                  <a:pt x="0" y="0"/>
                </a:lnTo>
                <a:close/>
              </a:path>
            </a:pathLst>
          </a:custGeom>
          <a:solidFill>
            <a:srgbClr val="311420"/>
          </a:solidFill>
        </p:spPr>
        <p:txBody>
          <a:bodyPr wrap="square" lIns="0" tIns="0" rIns="0" bIns="0" rtlCol="0"/>
          <a:lstStyle/>
          <a:p>
            <a:endParaRPr/>
          </a:p>
        </p:txBody>
      </p:sp>
      <p:sp>
        <p:nvSpPr>
          <p:cNvPr id="2" name="Holder 2"/>
          <p:cNvSpPr>
            <a:spLocks noGrp="1"/>
          </p:cNvSpPr>
          <p:nvPr>
            <p:ph type="ctrTitle"/>
          </p:nvPr>
        </p:nvSpPr>
        <p:spPr>
          <a:xfrm>
            <a:off x="1121957" y="1380235"/>
            <a:ext cx="9948084" cy="193357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100" b="0" i="0">
                <a:solidFill>
                  <a:srgbClr val="7F7F7F"/>
                </a:solidFill>
                <a:latin typeface="Styrene A Regular"/>
                <a:cs typeface="Styrene A Regular"/>
              </a:defRPr>
            </a:lvl1pPr>
          </a:lstStyle>
          <a:p>
            <a:pPr marL="12700">
              <a:lnSpc>
                <a:spcPct val="100000"/>
              </a:lnSpc>
              <a:spcBef>
                <a:spcPts val="320"/>
              </a:spcBef>
            </a:pPr>
            <a:r>
              <a:rPr spc="-5"/>
              <a:t>bipartisanpolicy.org</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8/11/22</a:t>
            </a:fld>
            <a:endParaRPr lang="en-US"/>
          </a:p>
        </p:txBody>
      </p:sp>
      <p:sp>
        <p:nvSpPr>
          <p:cNvPr id="6" name="Holder 6"/>
          <p:cNvSpPr>
            <a:spLocks noGrp="1"/>
          </p:cNvSpPr>
          <p:nvPr>
            <p:ph type="sldNum" sz="quarter" idx="7"/>
          </p:nvPr>
        </p:nvSpPr>
        <p:spPr/>
        <p:txBody>
          <a:bodyPr lIns="0" tIns="0" rIns="0" bIns="0"/>
          <a:lstStyle>
            <a:lvl1pPr>
              <a:defRPr sz="1550" b="0" i="0">
                <a:solidFill>
                  <a:srgbClr val="333638"/>
                </a:solidFill>
                <a:latin typeface="Styrene A Regular"/>
                <a:cs typeface="Styrene A Regular"/>
              </a:defRPr>
            </a:lvl1pPr>
          </a:lstStyle>
          <a:p>
            <a:pPr marL="25400">
              <a:lnSpc>
                <a:spcPct val="100000"/>
              </a:lnSpc>
              <a:spcBef>
                <a:spcPts val="445"/>
              </a:spcBef>
            </a:pPr>
            <a:fld id="{81D60167-4931-47E6-BA6A-407CBD079E47}" type="slidenum">
              <a:rPr spc="40" dirty="0"/>
              <a:t>‹#›</a:t>
            </a:fld>
            <a:endParaRPr spc="40"/>
          </a:p>
        </p:txBody>
      </p:sp>
    </p:spTree>
    <p:extLst>
      <p:ext uri="{BB962C8B-B14F-4D97-AF65-F5344CB8AC3E}">
        <p14:creationId xmlns:p14="http://schemas.microsoft.com/office/powerpoint/2010/main" val="34985997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bg1"/>
                </a:solidFill>
                <a:latin typeface="GascogneTS-Bold"/>
                <a:cs typeface="GascogneTS-Bold"/>
              </a:defRPr>
            </a:lvl1pPr>
          </a:lstStyle>
          <a:p>
            <a:endParaRPr/>
          </a:p>
        </p:txBody>
      </p:sp>
      <p:sp>
        <p:nvSpPr>
          <p:cNvPr id="3" name="Holder 3"/>
          <p:cNvSpPr>
            <a:spLocks noGrp="1"/>
          </p:cNvSpPr>
          <p:nvPr>
            <p:ph type="body" idx="1"/>
          </p:nvPr>
        </p:nvSpPr>
        <p:spPr/>
        <p:txBody>
          <a:bodyPr lIns="0" tIns="0" rIns="0" bIns="0"/>
          <a:lstStyle>
            <a:lvl1pPr>
              <a:defRPr sz="4000" b="1" i="0">
                <a:solidFill>
                  <a:srgbClr val="EEC143"/>
                </a:solidFill>
                <a:latin typeface="GascogneTS-Bold"/>
                <a:cs typeface="GascogneTS-Bold"/>
              </a:defRPr>
            </a:lvl1pPr>
          </a:lstStyle>
          <a:p>
            <a:endParaRPr/>
          </a:p>
        </p:txBody>
      </p:sp>
      <p:sp>
        <p:nvSpPr>
          <p:cNvPr id="4" name="Holder 4"/>
          <p:cNvSpPr>
            <a:spLocks noGrp="1"/>
          </p:cNvSpPr>
          <p:nvPr>
            <p:ph type="ftr" sz="quarter" idx="5"/>
          </p:nvPr>
        </p:nvSpPr>
        <p:spPr/>
        <p:txBody>
          <a:bodyPr lIns="0" tIns="0" rIns="0" bIns="0"/>
          <a:lstStyle>
            <a:lvl1pPr>
              <a:defRPr sz="1100" b="0" i="0">
                <a:solidFill>
                  <a:srgbClr val="7F7F7F"/>
                </a:solidFill>
                <a:latin typeface="Styrene A Regular"/>
                <a:cs typeface="Styrene A Regular"/>
              </a:defRPr>
            </a:lvl1pPr>
          </a:lstStyle>
          <a:p>
            <a:pPr marL="12700">
              <a:lnSpc>
                <a:spcPct val="100000"/>
              </a:lnSpc>
              <a:spcBef>
                <a:spcPts val="320"/>
              </a:spcBef>
            </a:pPr>
            <a:r>
              <a:rPr spc="-5"/>
              <a:t>bipartisanpolicy.org</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8/11/22</a:t>
            </a:fld>
            <a:endParaRPr lang="en-US"/>
          </a:p>
        </p:txBody>
      </p:sp>
      <p:sp>
        <p:nvSpPr>
          <p:cNvPr id="6" name="Holder 6"/>
          <p:cNvSpPr>
            <a:spLocks noGrp="1"/>
          </p:cNvSpPr>
          <p:nvPr>
            <p:ph type="sldNum" sz="quarter" idx="7"/>
          </p:nvPr>
        </p:nvSpPr>
        <p:spPr/>
        <p:txBody>
          <a:bodyPr lIns="0" tIns="0" rIns="0" bIns="0"/>
          <a:lstStyle>
            <a:lvl1pPr>
              <a:defRPr sz="1550" b="0" i="0">
                <a:solidFill>
                  <a:srgbClr val="333638"/>
                </a:solidFill>
                <a:latin typeface="Styrene A Regular"/>
                <a:cs typeface="Styrene A Regular"/>
              </a:defRPr>
            </a:lvl1pPr>
          </a:lstStyle>
          <a:p>
            <a:pPr marL="25400">
              <a:lnSpc>
                <a:spcPct val="100000"/>
              </a:lnSpc>
              <a:spcBef>
                <a:spcPts val="445"/>
              </a:spcBef>
            </a:pPr>
            <a:fld id="{81D60167-4931-47E6-BA6A-407CBD079E47}" type="slidenum">
              <a:rPr spc="40" dirty="0"/>
              <a:t>‹#›</a:t>
            </a:fld>
            <a:endParaRPr spc="40"/>
          </a:p>
        </p:txBody>
      </p:sp>
    </p:spTree>
    <p:extLst>
      <p:ext uri="{BB962C8B-B14F-4D97-AF65-F5344CB8AC3E}">
        <p14:creationId xmlns:p14="http://schemas.microsoft.com/office/powerpoint/2010/main" val="21685761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bg1"/>
                </a:solidFill>
                <a:latin typeface="GascogneTS-Bold"/>
                <a:cs typeface="GascogneTS-Bold"/>
              </a:defRPr>
            </a:lvl1pPr>
          </a:lstStyle>
          <a:p>
            <a:endParaRPr/>
          </a:p>
        </p:txBody>
      </p:sp>
      <p:sp>
        <p:nvSpPr>
          <p:cNvPr id="3" name="Holder 3"/>
          <p:cNvSpPr>
            <a:spLocks noGrp="1"/>
          </p:cNvSpPr>
          <p:nvPr>
            <p:ph sz="half" idx="2"/>
          </p:nvPr>
        </p:nvSpPr>
        <p:spPr>
          <a:xfrm>
            <a:off x="688340" y="1714500"/>
            <a:ext cx="5127625" cy="3811270"/>
          </a:xfrm>
          <a:prstGeom prst="rect">
            <a:avLst/>
          </a:prstGeom>
        </p:spPr>
        <p:txBody>
          <a:bodyPr wrap="square" lIns="0" tIns="0" rIns="0" bIns="0">
            <a:spAutoFit/>
          </a:bodyPr>
          <a:lstStyle>
            <a:lvl1pPr>
              <a:defRPr sz="2000" b="0" i="0">
                <a:solidFill>
                  <a:schemeClr val="bg1"/>
                </a:solidFill>
                <a:latin typeface="Faustina"/>
                <a:cs typeface="Faustina"/>
              </a:defRPr>
            </a:lvl1pPr>
          </a:lstStyle>
          <a:p>
            <a:endParaRPr/>
          </a:p>
        </p:txBody>
      </p:sp>
      <p:sp>
        <p:nvSpPr>
          <p:cNvPr id="4" name="Holder 4"/>
          <p:cNvSpPr>
            <a:spLocks noGrp="1"/>
          </p:cNvSpPr>
          <p:nvPr>
            <p:ph sz="half" idx="3"/>
          </p:nvPr>
        </p:nvSpPr>
        <p:spPr>
          <a:xfrm>
            <a:off x="6390399" y="1436115"/>
            <a:ext cx="4771390" cy="3448685"/>
          </a:xfrm>
          <a:prstGeom prst="rect">
            <a:avLst/>
          </a:prstGeom>
        </p:spPr>
        <p:txBody>
          <a:bodyPr wrap="square" lIns="0" tIns="0" rIns="0" bIns="0">
            <a:spAutoFit/>
          </a:bodyPr>
          <a:lstStyle>
            <a:lvl1pPr>
              <a:defRPr sz="2800" b="0" i="0">
                <a:solidFill>
                  <a:schemeClr val="bg1"/>
                </a:solidFill>
                <a:latin typeface="Faustina"/>
                <a:cs typeface="Faustina"/>
              </a:defRPr>
            </a:lvl1pPr>
          </a:lstStyle>
          <a:p>
            <a:endParaRPr/>
          </a:p>
        </p:txBody>
      </p:sp>
      <p:sp>
        <p:nvSpPr>
          <p:cNvPr id="5" name="Holder 5"/>
          <p:cNvSpPr>
            <a:spLocks noGrp="1"/>
          </p:cNvSpPr>
          <p:nvPr>
            <p:ph type="ftr" sz="quarter" idx="5"/>
          </p:nvPr>
        </p:nvSpPr>
        <p:spPr/>
        <p:txBody>
          <a:bodyPr lIns="0" tIns="0" rIns="0" bIns="0"/>
          <a:lstStyle>
            <a:lvl1pPr>
              <a:defRPr sz="1100" b="0" i="0">
                <a:solidFill>
                  <a:srgbClr val="7F7F7F"/>
                </a:solidFill>
                <a:latin typeface="Styrene A Regular"/>
                <a:cs typeface="Styrene A Regular"/>
              </a:defRPr>
            </a:lvl1pPr>
          </a:lstStyle>
          <a:p>
            <a:pPr marL="12700">
              <a:lnSpc>
                <a:spcPct val="100000"/>
              </a:lnSpc>
              <a:spcBef>
                <a:spcPts val="320"/>
              </a:spcBef>
            </a:pPr>
            <a:r>
              <a:rPr spc="-5"/>
              <a:t>bipartisanpolicy.org</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8/11/22</a:t>
            </a:fld>
            <a:endParaRPr lang="en-US"/>
          </a:p>
        </p:txBody>
      </p:sp>
      <p:sp>
        <p:nvSpPr>
          <p:cNvPr id="7" name="Holder 7"/>
          <p:cNvSpPr>
            <a:spLocks noGrp="1"/>
          </p:cNvSpPr>
          <p:nvPr>
            <p:ph type="sldNum" sz="quarter" idx="7"/>
          </p:nvPr>
        </p:nvSpPr>
        <p:spPr/>
        <p:txBody>
          <a:bodyPr lIns="0" tIns="0" rIns="0" bIns="0"/>
          <a:lstStyle>
            <a:lvl1pPr>
              <a:defRPr sz="1550" b="0" i="0">
                <a:solidFill>
                  <a:srgbClr val="333638"/>
                </a:solidFill>
                <a:latin typeface="Styrene A Regular"/>
                <a:cs typeface="Styrene A Regular"/>
              </a:defRPr>
            </a:lvl1pPr>
          </a:lstStyle>
          <a:p>
            <a:pPr marL="25400">
              <a:lnSpc>
                <a:spcPct val="100000"/>
              </a:lnSpc>
              <a:spcBef>
                <a:spcPts val="445"/>
              </a:spcBef>
            </a:pPr>
            <a:fld id="{81D60167-4931-47E6-BA6A-407CBD079E47}" type="slidenum">
              <a:rPr spc="40" dirty="0"/>
              <a:t>‹#›</a:t>
            </a:fld>
            <a:endParaRPr spc="40"/>
          </a:p>
        </p:txBody>
      </p:sp>
    </p:spTree>
    <p:extLst>
      <p:ext uri="{BB962C8B-B14F-4D97-AF65-F5344CB8AC3E}">
        <p14:creationId xmlns:p14="http://schemas.microsoft.com/office/powerpoint/2010/main" val="8898519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bg1"/>
                </a:solidFill>
                <a:latin typeface="GascogneTS-Bold"/>
                <a:cs typeface="GascogneTS-Bold"/>
              </a:defRPr>
            </a:lvl1pPr>
          </a:lstStyle>
          <a:p>
            <a:endParaRPr/>
          </a:p>
        </p:txBody>
      </p:sp>
      <p:sp>
        <p:nvSpPr>
          <p:cNvPr id="3" name="Holder 3"/>
          <p:cNvSpPr>
            <a:spLocks noGrp="1"/>
          </p:cNvSpPr>
          <p:nvPr>
            <p:ph type="ftr" sz="quarter" idx="5"/>
          </p:nvPr>
        </p:nvSpPr>
        <p:spPr/>
        <p:txBody>
          <a:bodyPr lIns="0" tIns="0" rIns="0" bIns="0"/>
          <a:lstStyle>
            <a:lvl1pPr>
              <a:defRPr sz="1100" b="0" i="0">
                <a:solidFill>
                  <a:srgbClr val="7F7F7F"/>
                </a:solidFill>
                <a:latin typeface="Styrene A Regular"/>
                <a:cs typeface="Styrene A Regular"/>
              </a:defRPr>
            </a:lvl1pPr>
          </a:lstStyle>
          <a:p>
            <a:pPr marL="12700">
              <a:lnSpc>
                <a:spcPct val="100000"/>
              </a:lnSpc>
              <a:spcBef>
                <a:spcPts val="320"/>
              </a:spcBef>
            </a:pPr>
            <a:r>
              <a:rPr spc="-5"/>
              <a:t>bipartisanpolicy.org</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8/11/22</a:t>
            </a:fld>
            <a:endParaRPr lang="en-US"/>
          </a:p>
        </p:txBody>
      </p:sp>
      <p:sp>
        <p:nvSpPr>
          <p:cNvPr id="5" name="Holder 5"/>
          <p:cNvSpPr>
            <a:spLocks noGrp="1"/>
          </p:cNvSpPr>
          <p:nvPr>
            <p:ph type="sldNum" sz="quarter" idx="7"/>
          </p:nvPr>
        </p:nvSpPr>
        <p:spPr/>
        <p:txBody>
          <a:bodyPr lIns="0" tIns="0" rIns="0" bIns="0"/>
          <a:lstStyle>
            <a:lvl1pPr>
              <a:defRPr sz="1550" b="0" i="0">
                <a:solidFill>
                  <a:srgbClr val="333638"/>
                </a:solidFill>
                <a:latin typeface="Styrene A Regular"/>
                <a:cs typeface="Styrene A Regular"/>
              </a:defRPr>
            </a:lvl1pPr>
          </a:lstStyle>
          <a:p>
            <a:pPr marL="25400">
              <a:lnSpc>
                <a:spcPct val="100000"/>
              </a:lnSpc>
              <a:spcBef>
                <a:spcPts val="445"/>
              </a:spcBef>
            </a:pPr>
            <a:fld id="{81D60167-4931-47E6-BA6A-407CBD079E47}" type="slidenum">
              <a:rPr spc="40" dirty="0"/>
              <a:t>‹#›</a:t>
            </a:fld>
            <a:endParaRPr spc="40"/>
          </a:p>
        </p:txBody>
      </p:sp>
    </p:spTree>
    <p:extLst>
      <p:ext uri="{BB962C8B-B14F-4D97-AF65-F5344CB8AC3E}">
        <p14:creationId xmlns:p14="http://schemas.microsoft.com/office/powerpoint/2010/main" val="6177693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100" b="0" i="0">
                <a:solidFill>
                  <a:srgbClr val="7F7F7F"/>
                </a:solidFill>
                <a:latin typeface="Styrene A Regular"/>
                <a:cs typeface="Styrene A Regular"/>
              </a:defRPr>
            </a:lvl1pPr>
          </a:lstStyle>
          <a:p>
            <a:pPr marL="12700">
              <a:lnSpc>
                <a:spcPct val="100000"/>
              </a:lnSpc>
              <a:spcBef>
                <a:spcPts val="320"/>
              </a:spcBef>
            </a:pPr>
            <a:r>
              <a:rPr spc="-5"/>
              <a:t>bipartisanpolicy.org</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8/11/22</a:t>
            </a:fld>
            <a:endParaRPr lang="en-US"/>
          </a:p>
        </p:txBody>
      </p:sp>
      <p:sp>
        <p:nvSpPr>
          <p:cNvPr id="4" name="Holder 4"/>
          <p:cNvSpPr>
            <a:spLocks noGrp="1"/>
          </p:cNvSpPr>
          <p:nvPr>
            <p:ph type="sldNum" sz="quarter" idx="7"/>
          </p:nvPr>
        </p:nvSpPr>
        <p:spPr/>
        <p:txBody>
          <a:bodyPr lIns="0" tIns="0" rIns="0" bIns="0"/>
          <a:lstStyle>
            <a:lvl1pPr>
              <a:defRPr sz="1550" b="0" i="0">
                <a:solidFill>
                  <a:srgbClr val="333638"/>
                </a:solidFill>
                <a:latin typeface="Styrene A Regular"/>
                <a:cs typeface="Styrene A Regular"/>
              </a:defRPr>
            </a:lvl1pPr>
          </a:lstStyle>
          <a:p>
            <a:pPr marL="25400">
              <a:lnSpc>
                <a:spcPct val="100000"/>
              </a:lnSpc>
              <a:spcBef>
                <a:spcPts val="445"/>
              </a:spcBef>
            </a:pPr>
            <a:fld id="{81D60167-4931-47E6-BA6A-407CBD079E47}" type="slidenum">
              <a:rPr spc="40" dirty="0"/>
              <a:t>‹#›</a:t>
            </a:fld>
            <a:endParaRPr spc="40"/>
          </a:p>
        </p:txBody>
      </p:sp>
    </p:spTree>
    <p:extLst>
      <p:ext uri="{BB962C8B-B14F-4D97-AF65-F5344CB8AC3E}">
        <p14:creationId xmlns:p14="http://schemas.microsoft.com/office/powerpoint/2010/main" val="2044432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Blank">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B351AF-79F4-9D49-9FF2-B16552A6B4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object 7">
            <a:extLst>
              <a:ext uri="{FF2B5EF4-FFF2-40B4-BE49-F238E27FC236}">
                <a16:creationId xmlns:a16="http://schemas.microsoft.com/office/drawing/2014/main" id="{A39C8FA4-8EC8-5B45-81D8-5B7D04310130}"/>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12700">
            <a:solidFill>
              <a:schemeClr val="accent1"/>
            </a:solidFill>
          </a:ln>
        </p:spPr>
        <p:txBody>
          <a:bodyPr wrap="square" lIns="0" tIns="0" rIns="0" bIns="0" rtlCol="0"/>
          <a:lstStyle/>
          <a:p>
            <a:endParaRPr b="0" i="0">
              <a:latin typeface="Arial" panose="020B0604020202020204" pitchFamily="34" charset="0"/>
            </a:endParaRPr>
          </a:p>
        </p:txBody>
      </p:sp>
      <p:sp>
        <p:nvSpPr>
          <p:cNvPr id="12" name="Text Placeholder 16">
            <a:extLst>
              <a:ext uri="{FF2B5EF4-FFF2-40B4-BE49-F238E27FC236}">
                <a16:creationId xmlns:a16="http://schemas.microsoft.com/office/drawing/2014/main" id="{DEDD148C-E7F6-674E-BDF5-5B94E6158527}"/>
              </a:ext>
            </a:extLst>
          </p:cNvPr>
          <p:cNvSpPr>
            <a:spLocks noGrp="1"/>
          </p:cNvSpPr>
          <p:nvPr>
            <p:ph type="body" sz="quarter" idx="12" hasCustomPrompt="1"/>
          </p:nvPr>
        </p:nvSpPr>
        <p:spPr>
          <a:xfrm>
            <a:off x="3523029" y="1097114"/>
            <a:ext cx="5145942" cy="176493"/>
          </a:xfrm>
        </p:spPr>
        <p:txBody>
          <a:bodyPr lIns="0" tIns="0" rIns="0" bIns="0" anchor="ctr">
            <a:noAutofit/>
          </a:bodyPr>
          <a:lstStyle>
            <a:lvl1pPr algn="ctr">
              <a:defRPr sz="1050" b="1" i="0" cap="all" spc="140" baseline="0">
                <a:solidFill>
                  <a:schemeClr val="tx2"/>
                </a:solidFill>
                <a:latin typeface="Arial" panose="020B0604020202020204" pitchFamily="34" charset="0"/>
              </a:defRPr>
            </a:lvl1pPr>
          </a:lstStyle>
          <a:p>
            <a:pPr lvl="0"/>
            <a:r>
              <a:rPr lang="en-US" cap="all" spc="250" baseline="0"/>
              <a:t>Optional Subtitle</a:t>
            </a:r>
            <a:endParaRPr lang="en-US"/>
          </a:p>
        </p:txBody>
      </p:sp>
      <p:pic>
        <p:nvPicPr>
          <p:cNvPr id="3" name="Picture 2">
            <a:extLst>
              <a:ext uri="{FF2B5EF4-FFF2-40B4-BE49-F238E27FC236}">
                <a16:creationId xmlns:a16="http://schemas.microsoft.com/office/drawing/2014/main" id="{0A8DDA80-03C2-CF49-B0B6-B070C2ED685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926772" y="5988699"/>
            <a:ext cx="299085" cy="231791"/>
          </a:xfrm>
          <a:prstGeom prst="rect">
            <a:avLst/>
          </a:prstGeom>
        </p:spPr>
      </p:pic>
      <p:sp>
        <p:nvSpPr>
          <p:cNvPr id="8" name="Rectangle 7">
            <a:extLst>
              <a:ext uri="{FF2B5EF4-FFF2-40B4-BE49-F238E27FC236}">
                <a16:creationId xmlns:a16="http://schemas.microsoft.com/office/drawing/2014/main" id="{4DA7AB84-7EDF-0544-BF0E-45F32C8AA879}"/>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9" name="TextBox 8">
            <a:extLst>
              <a:ext uri="{FF2B5EF4-FFF2-40B4-BE49-F238E27FC236}">
                <a16:creationId xmlns:a16="http://schemas.microsoft.com/office/drawing/2014/main" id="{45C37C66-82D3-754E-A2C0-A9F84486EF2A}"/>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Tree>
    <p:extLst>
      <p:ext uri="{BB962C8B-B14F-4D97-AF65-F5344CB8AC3E}">
        <p14:creationId xmlns:p14="http://schemas.microsoft.com/office/powerpoint/2010/main" val="3726373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Speaker Intro Slide">
    <p:spTree>
      <p:nvGrpSpPr>
        <p:cNvPr id="1" name=""/>
        <p:cNvGrpSpPr/>
        <p:nvPr/>
      </p:nvGrpSpPr>
      <p:grpSpPr>
        <a:xfrm>
          <a:off x="0" y="0"/>
          <a:ext cx="0" cy="0"/>
          <a:chOff x="0" y="0"/>
          <a:chExt cx="0" cy="0"/>
        </a:xfrm>
      </p:grpSpPr>
      <p:pic>
        <p:nvPicPr>
          <p:cNvPr id="18" name="Picture 17" descr="A close up of a light&#10;&#10;Description automatically generated">
            <a:extLst>
              <a:ext uri="{FF2B5EF4-FFF2-40B4-BE49-F238E27FC236}">
                <a16:creationId xmlns:a16="http://schemas.microsoft.com/office/drawing/2014/main" id="{4D606859-8DE3-A64A-AE26-5B19B60F52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object 7">
            <a:extLst>
              <a:ext uri="{FF2B5EF4-FFF2-40B4-BE49-F238E27FC236}">
                <a16:creationId xmlns:a16="http://schemas.microsoft.com/office/drawing/2014/main" id="{BFFF435C-E485-CD40-99CE-21FE99DB5A14}"/>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rgbClr val="FFFFFF"/>
            </a:solidFill>
          </a:ln>
        </p:spPr>
        <p:txBody>
          <a:bodyPr wrap="square" lIns="0" tIns="0" rIns="0" bIns="0" rtlCol="0"/>
          <a:lstStyle/>
          <a:p>
            <a:endParaRPr b="0" i="0">
              <a:latin typeface="Arial" panose="020B0604020202020204" pitchFamily="34" charset="0"/>
            </a:endParaRPr>
          </a:p>
        </p:txBody>
      </p:sp>
      <p:sp>
        <p:nvSpPr>
          <p:cNvPr id="5" name="Text Placeholder 16">
            <a:extLst>
              <a:ext uri="{FF2B5EF4-FFF2-40B4-BE49-F238E27FC236}">
                <a16:creationId xmlns:a16="http://schemas.microsoft.com/office/drawing/2014/main" id="{3828157D-26CC-3641-A502-0362455F42DD}"/>
              </a:ext>
            </a:extLst>
          </p:cNvPr>
          <p:cNvSpPr>
            <a:spLocks noGrp="1"/>
          </p:cNvSpPr>
          <p:nvPr>
            <p:ph type="body" sz="quarter" idx="12" hasCustomPrompt="1"/>
          </p:nvPr>
        </p:nvSpPr>
        <p:spPr>
          <a:xfrm>
            <a:off x="3523029" y="1097114"/>
            <a:ext cx="5145942" cy="176493"/>
          </a:xfrm>
        </p:spPr>
        <p:txBody>
          <a:bodyPr lIns="0" tIns="0" rIns="0" bIns="0" anchor="ctr">
            <a:noAutofit/>
          </a:bodyPr>
          <a:lstStyle>
            <a:lvl1pPr algn="ctr">
              <a:defRPr sz="1050" b="1" i="0" cap="all" spc="150" baseline="0">
                <a:solidFill>
                  <a:schemeClr val="accent1"/>
                </a:solidFill>
                <a:latin typeface="Arial" panose="020B0604020202020204" pitchFamily="34" charset="0"/>
              </a:defRPr>
            </a:lvl1pPr>
          </a:lstStyle>
          <a:p>
            <a:pPr lvl="0"/>
            <a:r>
              <a:rPr lang="en-US" cap="all" spc="250" baseline="0"/>
              <a:t>Optional Subtitle</a:t>
            </a:r>
            <a:endParaRPr lang="en-US"/>
          </a:p>
        </p:txBody>
      </p:sp>
      <p:pic>
        <p:nvPicPr>
          <p:cNvPr id="6" name="Picture 5">
            <a:extLst>
              <a:ext uri="{FF2B5EF4-FFF2-40B4-BE49-F238E27FC236}">
                <a16:creationId xmlns:a16="http://schemas.microsoft.com/office/drawing/2014/main" id="{54E978CD-C1F5-F644-AF1F-FDC33DA00E5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946457" y="5943595"/>
            <a:ext cx="299085" cy="231791"/>
          </a:xfrm>
          <a:prstGeom prst="rect">
            <a:avLst/>
          </a:prstGeom>
        </p:spPr>
      </p:pic>
      <p:sp>
        <p:nvSpPr>
          <p:cNvPr id="7" name="Picture Placeholder 14">
            <a:extLst>
              <a:ext uri="{FF2B5EF4-FFF2-40B4-BE49-F238E27FC236}">
                <a16:creationId xmlns:a16="http://schemas.microsoft.com/office/drawing/2014/main" id="{CD35636F-BA09-D84C-8CE9-B79EA8C2F63C}"/>
              </a:ext>
            </a:extLst>
          </p:cNvPr>
          <p:cNvSpPr>
            <a:spLocks noGrp="1"/>
          </p:cNvSpPr>
          <p:nvPr>
            <p:ph type="pic" sz="quarter" idx="11" hasCustomPrompt="1"/>
          </p:nvPr>
        </p:nvSpPr>
        <p:spPr>
          <a:xfrm>
            <a:off x="2144098" y="2450440"/>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8" name="Text Placeholder 23">
            <a:extLst>
              <a:ext uri="{FF2B5EF4-FFF2-40B4-BE49-F238E27FC236}">
                <a16:creationId xmlns:a16="http://schemas.microsoft.com/office/drawing/2014/main" id="{1A74A73D-6DCF-EB4A-8BC1-68613E1571CE}"/>
              </a:ext>
            </a:extLst>
          </p:cNvPr>
          <p:cNvSpPr>
            <a:spLocks noGrp="1"/>
          </p:cNvSpPr>
          <p:nvPr>
            <p:ph type="body" sz="quarter" idx="13" hasCustomPrompt="1"/>
          </p:nvPr>
        </p:nvSpPr>
        <p:spPr>
          <a:xfrm>
            <a:off x="1664473" y="4367509"/>
            <a:ext cx="2663949" cy="227071"/>
          </a:xfrm>
        </p:spPr>
        <p:txBody>
          <a:bodyPr anchor="ctr">
            <a:noAutofit/>
          </a:bodyPr>
          <a:lstStyle>
            <a:lvl1pPr algn="ctr">
              <a:defRPr sz="1800" b="0" i="0" cap="none" spc="0" baseline="0">
                <a:solidFill>
                  <a:schemeClr val="accent1"/>
                </a:solidFill>
                <a:latin typeface="Georgia" panose="02040502050405020303" pitchFamily="18" charset="0"/>
                <a:ea typeface="EB Garamond" pitchFamily="2" charset="0"/>
              </a:defRPr>
            </a:lvl1pPr>
          </a:lstStyle>
          <a:p>
            <a:pPr lvl="0"/>
            <a:r>
              <a:rPr lang="en-US"/>
              <a:t>Speaker Name</a:t>
            </a:r>
          </a:p>
        </p:txBody>
      </p:sp>
      <p:sp>
        <p:nvSpPr>
          <p:cNvPr id="9" name="Text Placeholder 23">
            <a:extLst>
              <a:ext uri="{FF2B5EF4-FFF2-40B4-BE49-F238E27FC236}">
                <a16:creationId xmlns:a16="http://schemas.microsoft.com/office/drawing/2014/main" id="{D7D875F9-A0DD-9F4F-A152-7DFFF462EF7A}"/>
              </a:ext>
            </a:extLst>
          </p:cNvPr>
          <p:cNvSpPr>
            <a:spLocks noGrp="1"/>
          </p:cNvSpPr>
          <p:nvPr>
            <p:ph type="body" sz="quarter" idx="14" hasCustomPrompt="1"/>
          </p:nvPr>
        </p:nvSpPr>
        <p:spPr>
          <a:xfrm>
            <a:off x="1651026" y="4751736"/>
            <a:ext cx="2663949" cy="227071"/>
          </a:xfrm>
        </p:spPr>
        <p:txBody>
          <a:bodyPr>
            <a:noAutofit/>
          </a:bodyPr>
          <a:lstStyle>
            <a:lvl1pPr algn="ctr">
              <a:lnSpc>
                <a:spcPct val="100000"/>
              </a:lnSpc>
              <a:spcBef>
                <a:spcPts val="400"/>
              </a:spcBef>
              <a:defRPr sz="1050" b="1" i="0" cap="all" spc="150" baseline="0">
                <a:solidFill>
                  <a:schemeClr val="bg1"/>
                </a:solidFill>
                <a:latin typeface="Arial" panose="020B0604020202020204" pitchFamily="34" charset="0"/>
                <a:ea typeface="EB Garamond" pitchFamily="2" charset="0"/>
              </a:defRPr>
            </a:lvl1pPr>
          </a:lstStyle>
          <a:p>
            <a:pPr lvl="0"/>
            <a:r>
              <a:rPr lang="en-US"/>
              <a:t>Speaker Title, Company Name</a:t>
            </a:r>
          </a:p>
        </p:txBody>
      </p:sp>
      <p:sp>
        <p:nvSpPr>
          <p:cNvPr id="11" name="Picture Placeholder 14">
            <a:extLst>
              <a:ext uri="{FF2B5EF4-FFF2-40B4-BE49-F238E27FC236}">
                <a16:creationId xmlns:a16="http://schemas.microsoft.com/office/drawing/2014/main" id="{2989C254-4534-E24E-97B3-CF0C4EEACD99}"/>
              </a:ext>
            </a:extLst>
          </p:cNvPr>
          <p:cNvSpPr>
            <a:spLocks noGrp="1"/>
          </p:cNvSpPr>
          <p:nvPr>
            <p:ph type="pic" sz="quarter" idx="15" hasCustomPrompt="1"/>
          </p:nvPr>
        </p:nvSpPr>
        <p:spPr>
          <a:xfrm>
            <a:off x="5243651" y="2438400"/>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13" name="Text Placeholder 23">
            <a:extLst>
              <a:ext uri="{FF2B5EF4-FFF2-40B4-BE49-F238E27FC236}">
                <a16:creationId xmlns:a16="http://schemas.microsoft.com/office/drawing/2014/main" id="{FC21193D-F863-B447-B86C-D252917B25D2}"/>
              </a:ext>
            </a:extLst>
          </p:cNvPr>
          <p:cNvSpPr>
            <a:spLocks noGrp="1"/>
          </p:cNvSpPr>
          <p:nvPr>
            <p:ph type="body" sz="quarter" idx="16" hasCustomPrompt="1"/>
          </p:nvPr>
        </p:nvSpPr>
        <p:spPr>
          <a:xfrm>
            <a:off x="4764026" y="4355469"/>
            <a:ext cx="2663949" cy="227071"/>
          </a:xfrm>
        </p:spPr>
        <p:txBody>
          <a:bodyPr anchor="ctr">
            <a:noAutofit/>
          </a:bodyPr>
          <a:lstStyle>
            <a:lvl1pPr algn="ctr">
              <a:defRPr sz="1800" b="0" i="0" cap="none" spc="0" baseline="0">
                <a:solidFill>
                  <a:schemeClr val="accent1"/>
                </a:solidFill>
                <a:latin typeface="Georgia" panose="02040502050405020303" pitchFamily="18" charset="0"/>
                <a:ea typeface="EB Garamond" pitchFamily="2" charset="0"/>
              </a:defRPr>
            </a:lvl1pPr>
          </a:lstStyle>
          <a:p>
            <a:pPr lvl="0"/>
            <a:r>
              <a:rPr lang="en-US"/>
              <a:t>Speaker Name</a:t>
            </a:r>
          </a:p>
        </p:txBody>
      </p:sp>
      <p:sp>
        <p:nvSpPr>
          <p:cNvPr id="14" name="Text Placeholder 23">
            <a:extLst>
              <a:ext uri="{FF2B5EF4-FFF2-40B4-BE49-F238E27FC236}">
                <a16:creationId xmlns:a16="http://schemas.microsoft.com/office/drawing/2014/main" id="{0E67ADBF-3C75-854F-AF91-EFED9B385CAE}"/>
              </a:ext>
            </a:extLst>
          </p:cNvPr>
          <p:cNvSpPr>
            <a:spLocks noGrp="1"/>
          </p:cNvSpPr>
          <p:nvPr>
            <p:ph type="body" sz="quarter" idx="17" hasCustomPrompt="1"/>
          </p:nvPr>
        </p:nvSpPr>
        <p:spPr>
          <a:xfrm>
            <a:off x="4764026" y="4739696"/>
            <a:ext cx="2663949" cy="227071"/>
          </a:xfrm>
        </p:spPr>
        <p:txBody>
          <a:bodyPr>
            <a:noAutofit/>
          </a:bodyPr>
          <a:lstStyle>
            <a:lvl1pPr algn="ctr">
              <a:lnSpc>
                <a:spcPct val="100000"/>
              </a:lnSpc>
              <a:spcBef>
                <a:spcPts val="400"/>
              </a:spcBef>
              <a:defRPr sz="1050" b="1" i="0" cap="all" spc="150" baseline="0">
                <a:solidFill>
                  <a:schemeClr val="bg1"/>
                </a:solidFill>
                <a:latin typeface="Arial" panose="020B0604020202020204" pitchFamily="34" charset="0"/>
                <a:ea typeface="EB Garamond" pitchFamily="2" charset="0"/>
              </a:defRPr>
            </a:lvl1pPr>
          </a:lstStyle>
          <a:p>
            <a:pPr lvl="0"/>
            <a:r>
              <a:rPr lang="en-US"/>
              <a:t>Speaker Title, Company Name</a:t>
            </a:r>
          </a:p>
        </p:txBody>
      </p:sp>
      <p:sp>
        <p:nvSpPr>
          <p:cNvPr id="15" name="Picture Placeholder 14">
            <a:extLst>
              <a:ext uri="{FF2B5EF4-FFF2-40B4-BE49-F238E27FC236}">
                <a16:creationId xmlns:a16="http://schemas.microsoft.com/office/drawing/2014/main" id="{F9D09044-C92E-FF46-AEA1-1CB34FECFFBB}"/>
              </a:ext>
            </a:extLst>
          </p:cNvPr>
          <p:cNvSpPr>
            <a:spLocks noGrp="1"/>
          </p:cNvSpPr>
          <p:nvPr>
            <p:ph type="pic" sz="quarter" idx="18" hasCustomPrompt="1"/>
          </p:nvPr>
        </p:nvSpPr>
        <p:spPr>
          <a:xfrm>
            <a:off x="8341659" y="2438400"/>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16" name="Text Placeholder 23">
            <a:extLst>
              <a:ext uri="{FF2B5EF4-FFF2-40B4-BE49-F238E27FC236}">
                <a16:creationId xmlns:a16="http://schemas.microsoft.com/office/drawing/2014/main" id="{BA69518D-2D5E-B24C-A150-692B595C7B56}"/>
              </a:ext>
            </a:extLst>
          </p:cNvPr>
          <p:cNvSpPr>
            <a:spLocks noGrp="1"/>
          </p:cNvSpPr>
          <p:nvPr>
            <p:ph type="body" sz="quarter" idx="19" hasCustomPrompt="1"/>
          </p:nvPr>
        </p:nvSpPr>
        <p:spPr>
          <a:xfrm>
            <a:off x="7862034" y="4355469"/>
            <a:ext cx="2663949" cy="227071"/>
          </a:xfrm>
        </p:spPr>
        <p:txBody>
          <a:bodyPr anchor="ctr">
            <a:noAutofit/>
          </a:bodyPr>
          <a:lstStyle>
            <a:lvl1pPr algn="ctr">
              <a:defRPr sz="1800" b="0" i="0" cap="none" spc="0" baseline="0">
                <a:solidFill>
                  <a:schemeClr val="accent1"/>
                </a:solidFill>
                <a:latin typeface="Georgia" panose="02040502050405020303" pitchFamily="18" charset="0"/>
                <a:ea typeface="EB Garamond" pitchFamily="2" charset="0"/>
              </a:defRPr>
            </a:lvl1pPr>
          </a:lstStyle>
          <a:p>
            <a:pPr lvl="0"/>
            <a:r>
              <a:rPr lang="en-US"/>
              <a:t>Speaker Name</a:t>
            </a:r>
          </a:p>
        </p:txBody>
      </p:sp>
      <p:sp>
        <p:nvSpPr>
          <p:cNvPr id="17" name="Text Placeholder 23">
            <a:extLst>
              <a:ext uri="{FF2B5EF4-FFF2-40B4-BE49-F238E27FC236}">
                <a16:creationId xmlns:a16="http://schemas.microsoft.com/office/drawing/2014/main" id="{4561627B-74F2-7E42-8327-E2E28FFF00C4}"/>
              </a:ext>
            </a:extLst>
          </p:cNvPr>
          <p:cNvSpPr>
            <a:spLocks noGrp="1"/>
          </p:cNvSpPr>
          <p:nvPr>
            <p:ph type="body" sz="quarter" idx="20" hasCustomPrompt="1"/>
          </p:nvPr>
        </p:nvSpPr>
        <p:spPr>
          <a:xfrm>
            <a:off x="7862034" y="4739696"/>
            <a:ext cx="2663949" cy="227071"/>
          </a:xfrm>
        </p:spPr>
        <p:txBody>
          <a:bodyPr>
            <a:noAutofit/>
          </a:bodyPr>
          <a:lstStyle>
            <a:lvl1pPr algn="ctr">
              <a:lnSpc>
                <a:spcPct val="100000"/>
              </a:lnSpc>
              <a:spcBef>
                <a:spcPts val="400"/>
              </a:spcBef>
              <a:defRPr sz="1050" b="1" i="0" cap="all" spc="150" baseline="0">
                <a:solidFill>
                  <a:schemeClr val="bg1"/>
                </a:solidFill>
                <a:latin typeface="Arial" panose="020B0604020202020204" pitchFamily="34" charset="0"/>
                <a:ea typeface="EB Garamond" pitchFamily="2" charset="0"/>
              </a:defRPr>
            </a:lvl1pPr>
          </a:lstStyle>
          <a:p>
            <a:pPr lvl="0"/>
            <a:r>
              <a:rPr lang="en-US"/>
              <a:t>Speaker Title, Company Name</a:t>
            </a:r>
          </a:p>
        </p:txBody>
      </p:sp>
    </p:spTree>
    <p:extLst>
      <p:ext uri="{BB962C8B-B14F-4D97-AF65-F5344CB8AC3E}">
        <p14:creationId xmlns:p14="http://schemas.microsoft.com/office/powerpoint/2010/main" val="1616621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descr="A close up of a light&#10;&#10;Description automatically generated">
            <a:extLst>
              <a:ext uri="{FF2B5EF4-FFF2-40B4-BE49-F238E27FC236}">
                <a16:creationId xmlns:a16="http://schemas.microsoft.com/office/drawing/2014/main" id="{B40E1B80-6A7E-254B-B64F-6FBC975A2B5F}"/>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6" name="Google Shape;255;p6">
            <a:extLst>
              <a:ext uri="{FF2B5EF4-FFF2-40B4-BE49-F238E27FC236}">
                <a16:creationId xmlns:a16="http://schemas.microsoft.com/office/drawing/2014/main" id="{62AE9A4E-6431-A347-94CE-640784266628}"/>
              </a:ext>
            </a:extLst>
          </p:cNvPr>
          <p:cNvCxnSpPr>
            <a:cxnSpLocks/>
          </p:cNvCxnSpPr>
          <p:nvPr userDrawn="1"/>
        </p:nvCxnSpPr>
        <p:spPr>
          <a:xfrm>
            <a:off x="1043071" y="621064"/>
            <a:ext cx="0" cy="768824"/>
          </a:xfrm>
          <a:prstGeom prst="straightConnector1">
            <a:avLst/>
          </a:prstGeom>
          <a:noFill/>
          <a:ln w="12700" cap="flat" cmpd="sng">
            <a:solidFill>
              <a:schemeClr val="accent1"/>
            </a:solidFill>
            <a:prstDash val="solid"/>
            <a:round/>
            <a:headEnd type="none" w="sm" len="sm"/>
            <a:tailEnd type="none" w="sm" len="sm"/>
          </a:ln>
        </p:spPr>
      </p:cxnSp>
      <p:sp>
        <p:nvSpPr>
          <p:cNvPr id="11" name="Text Placeholder 23">
            <a:extLst>
              <a:ext uri="{FF2B5EF4-FFF2-40B4-BE49-F238E27FC236}">
                <a16:creationId xmlns:a16="http://schemas.microsoft.com/office/drawing/2014/main" id="{20C6B9C2-44C7-E641-97D8-6991A7E4CB73}"/>
              </a:ext>
            </a:extLst>
          </p:cNvPr>
          <p:cNvSpPr>
            <a:spLocks noGrp="1"/>
          </p:cNvSpPr>
          <p:nvPr>
            <p:ph type="body" sz="quarter" idx="12" hasCustomPrompt="1"/>
          </p:nvPr>
        </p:nvSpPr>
        <p:spPr>
          <a:xfrm>
            <a:off x="1571897" y="621065"/>
            <a:ext cx="5987129" cy="768824"/>
          </a:xfrm>
        </p:spPr>
        <p:txBody>
          <a:bodyPr anchor="b">
            <a:noAutofit/>
          </a:bodyPr>
          <a:lstStyle>
            <a:lvl1pPr algn="l">
              <a:defRPr sz="2800" b="0" i="0" cap="all" spc="150" baseline="0">
                <a:solidFill>
                  <a:schemeClr val="bg1"/>
                </a:solidFill>
                <a:latin typeface="Arial" panose="020B0604020202020204" pitchFamily="34" charset="0"/>
              </a:defRPr>
            </a:lvl1pPr>
          </a:lstStyle>
          <a:p>
            <a:pPr lvl="0"/>
            <a:r>
              <a:rPr lang="en-US"/>
              <a:t>CLICK TO EDIT MASTER TEXT STYLES</a:t>
            </a:r>
          </a:p>
        </p:txBody>
      </p:sp>
      <p:pic>
        <p:nvPicPr>
          <p:cNvPr id="12" name="Google Shape;273;p6">
            <a:extLst>
              <a:ext uri="{FF2B5EF4-FFF2-40B4-BE49-F238E27FC236}">
                <a16:creationId xmlns:a16="http://schemas.microsoft.com/office/drawing/2014/main" id="{F7585A0E-EF08-354B-A6CF-7E1A8BEE4A59}"/>
              </a:ext>
            </a:extLst>
          </p:cNvPr>
          <p:cNvPicPr preferRelativeResize="0">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281546" y="635877"/>
            <a:ext cx="2103120" cy="162867"/>
          </a:xfrm>
          <a:prstGeom prst="rect">
            <a:avLst/>
          </a:prstGeom>
        </p:spPr>
      </p:pic>
      <p:sp>
        <p:nvSpPr>
          <p:cNvPr id="13" name="Rectangle 12">
            <a:extLst>
              <a:ext uri="{FF2B5EF4-FFF2-40B4-BE49-F238E27FC236}">
                <a16:creationId xmlns:a16="http://schemas.microsoft.com/office/drawing/2014/main" id="{0ABA5677-07E1-6446-B8AB-36963A2A4D83}"/>
              </a:ext>
            </a:extLst>
          </p:cNvPr>
          <p:cNvSpPr>
            <a:spLocks noChangeAspect="1"/>
          </p:cNvSpPr>
          <p:nvPr userDrawn="1"/>
        </p:nvSpPr>
        <p:spPr>
          <a:xfrm>
            <a:off x="11655332" y="6325331"/>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TextBox 13">
            <a:extLst>
              <a:ext uri="{FF2B5EF4-FFF2-40B4-BE49-F238E27FC236}">
                <a16:creationId xmlns:a16="http://schemas.microsoft.com/office/drawing/2014/main" id="{080ACD04-2507-D64B-B1E8-43F41ADFEE6F}"/>
              </a:ext>
            </a:extLst>
          </p:cNvPr>
          <p:cNvSpPr txBox="1"/>
          <p:nvPr userDrawn="1"/>
        </p:nvSpPr>
        <p:spPr>
          <a:xfrm>
            <a:off x="11751200" y="6453542"/>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2385392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debar+Blan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6AB1134-3168-D643-BF7A-F3507AF29EF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68795"/>
          <a:stretch/>
        </p:blipFill>
        <p:spPr>
          <a:xfrm>
            <a:off x="8387443" y="0"/>
            <a:ext cx="3804557" cy="6858000"/>
          </a:xfrm>
          <a:prstGeom prst="rect">
            <a:avLst/>
          </a:prstGeom>
        </p:spPr>
      </p:pic>
      <p:sp>
        <p:nvSpPr>
          <p:cNvPr id="20" name="Text Placeholder 8">
            <a:extLst>
              <a:ext uri="{FF2B5EF4-FFF2-40B4-BE49-F238E27FC236}">
                <a16:creationId xmlns:a16="http://schemas.microsoft.com/office/drawing/2014/main" id="{0E2B99A2-0D1B-CD44-98F2-540651D03A6B}"/>
              </a:ext>
            </a:extLst>
          </p:cNvPr>
          <p:cNvSpPr>
            <a:spLocks noGrp="1"/>
          </p:cNvSpPr>
          <p:nvPr>
            <p:ph type="body" sz="quarter" idx="12" hasCustomPrompt="1"/>
          </p:nvPr>
        </p:nvSpPr>
        <p:spPr>
          <a:xfrm>
            <a:off x="9011920" y="1339524"/>
            <a:ext cx="2590799" cy="4637459"/>
          </a:xfrm>
        </p:spPr>
        <p:txBody>
          <a:bodyPr>
            <a:normAutofit/>
          </a:bodyPr>
          <a:lstStyle>
            <a:lvl1pPr algn="ctr">
              <a:defRPr sz="1200" b="0"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Side bar text box</a:t>
            </a:r>
          </a:p>
        </p:txBody>
      </p:sp>
      <p:pic>
        <p:nvPicPr>
          <p:cNvPr id="10" name="Graphic 9">
            <a:extLst>
              <a:ext uri="{FF2B5EF4-FFF2-40B4-BE49-F238E27FC236}">
                <a16:creationId xmlns:a16="http://schemas.microsoft.com/office/drawing/2014/main" id="{F31FCBE6-24EE-5649-AD82-6A31C2DEE20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19934" y="6419215"/>
            <a:ext cx="2103120" cy="162867"/>
          </a:xfrm>
          <a:prstGeom prst="rect">
            <a:avLst/>
          </a:prstGeom>
        </p:spPr>
      </p:pic>
      <p:cxnSp>
        <p:nvCxnSpPr>
          <p:cNvPr id="13" name="Straight Connector 12">
            <a:extLst>
              <a:ext uri="{FF2B5EF4-FFF2-40B4-BE49-F238E27FC236}">
                <a16:creationId xmlns:a16="http://schemas.microsoft.com/office/drawing/2014/main" id="{E51A9DF7-FE59-7349-8885-9CB9B3BEEBB0}"/>
              </a:ext>
            </a:extLst>
          </p:cNvPr>
          <p:cNvCxnSpPr/>
          <p:nvPr userDrawn="1"/>
        </p:nvCxnSpPr>
        <p:spPr>
          <a:xfrm>
            <a:off x="509666"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6">
            <a:extLst>
              <a:ext uri="{FF2B5EF4-FFF2-40B4-BE49-F238E27FC236}">
                <a16:creationId xmlns:a16="http://schemas.microsoft.com/office/drawing/2014/main" id="{E46B21CB-633E-4448-8F6F-5029366245B4}"/>
              </a:ext>
            </a:extLst>
          </p:cNvPr>
          <p:cNvSpPr>
            <a:spLocks noGrp="1"/>
          </p:cNvSpPr>
          <p:nvPr>
            <p:ph type="body" sz="quarter" idx="13" hasCustomPrompt="1"/>
          </p:nvPr>
        </p:nvSpPr>
        <p:spPr>
          <a:xfrm>
            <a:off x="9011920" y="631932"/>
            <a:ext cx="2590800" cy="475508"/>
          </a:xfrm>
        </p:spPr>
        <p:txBody>
          <a:bodyPr lIns="0" tIns="0" rIns="0" bIns="0" anchor="ctr">
            <a:noAutofit/>
          </a:bodyPr>
          <a:lstStyle>
            <a:lvl1pPr algn="ctr">
              <a:defRPr sz="1050" b="1" i="0" cap="all" spc="150" baseline="0">
                <a:solidFill>
                  <a:schemeClr val="accent1"/>
                </a:solidFill>
                <a:latin typeface="Arial" panose="020B0604020202020204" pitchFamily="34" charset="0"/>
              </a:defRPr>
            </a:lvl1pPr>
          </a:lstStyle>
          <a:p>
            <a:pPr lvl="0"/>
            <a:r>
              <a:rPr lang="en-US" cap="all" spc="250" baseline="0"/>
              <a:t>Section title</a:t>
            </a:r>
            <a:endParaRPr lang="en-US"/>
          </a:p>
        </p:txBody>
      </p:sp>
      <p:sp>
        <p:nvSpPr>
          <p:cNvPr id="16" name="Title 1">
            <a:extLst>
              <a:ext uri="{FF2B5EF4-FFF2-40B4-BE49-F238E27FC236}">
                <a16:creationId xmlns:a16="http://schemas.microsoft.com/office/drawing/2014/main" id="{1B1C1E6F-43EE-F04E-BD83-831EA182884D}"/>
              </a:ext>
            </a:extLst>
          </p:cNvPr>
          <p:cNvSpPr>
            <a:spLocks noGrp="1"/>
          </p:cNvSpPr>
          <p:nvPr>
            <p:ph type="title" hasCustomPrompt="1"/>
          </p:nvPr>
        </p:nvSpPr>
        <p:spPr>
          <a:xfrm>
            <a:off x="1066800" y="1034387"/>
            <a:ext cx="6895171" cy="259153"/>
          </a:xfrm>
        </p:spPr>
        <p:txBody>
          <a:bodyPr anchor="t">
            <a:noAutofit/>
          </a:bodyPr>
          <a:lstStyle>
            <a:lvl1pPr>
              <a:defRPr sz="2200" b="0" i="0" spc="0" baseline="0">
                <a:latin typeface="Georgia" panose="02040502050405020303" pitchFamily="18" charset="0"/>
              </a:defRPr>
            </a:lvl1pPr>
          </a:lstStyle>
          <a:p>
            <a:r>
              <a:rPr lang="en-US"/>
              <a:t>Key Takeaway Headline goes here.</a:t>
            </a:r>
          </a:p>
        </p:txBody>
      </p:sp>
      <p:sp>
        <p:nvSpPr>
          <p:cNvPr id="14" name="Text Placeholder 16">
            <a:extLst>
              <a:ext uri="{FF2B5EF4-FFF2-40B4-BE49-F238E27FC236}">
                <a16:creationId xmlns:a16="http://schemas.microsoft.com/office/drawing/2014/main" id="{11F9A292-1CD8-0149-8C91-386E338A5684}"/>
              </a:ext>
            </a:extLst>
          </p:cNvPr>
          <p:cNvSpPr>
            <a:spLocks noGrp="1"/>
          </p:cNvSpPr>
          <p:nvPr>
            <p:ph type="body" sz="quarter" idx="16" hasCustomPrompt="1"/>
          </p:nvPr>
        </p:nvSpPr>
        <p:spPr>
          <a:xfrm>
            <a:off x="1073744" y="672572"/>
            <a:ext cx="6858000" cy="176493"/>
          </a:xfrm>
        </p:spPr>
        <p:txBody>
          <a:bodyPr lIns="0" tIns="0" rIns="0" bIns="0" anchor="ctr">
            <a:noAutofit/>
          </a:bodyPr>
          <a:lstStyle>
            <a:lvl1pPr algn="l">
              <a:defRPr sz="1050" b="1" i="0" cap="all" spc="150" baseline="0">
                <a:solidFill>
                  <a:schemeClr val="tx1"/>
                </a:solidFill>
                <a:latin typeface="Arial" panose="020B0604020202020204" pitchFamily="34" charset="0"/>
              </a:defRPr>
            </a:lvl1pPr>
          </a:lstStyle>
          <a:p>
            <a:pPr lvl="0"/>
            <a:r>
              <a:rPr lang="en-US" cap="all" spc="250" baseline="0"/>
              <a:t>Section title</a:t>
            </a:r>
            <a:endParaRPr lang="en-US"/>
          </a:p>
        </p:txBody>
      </p:sp>
      <p:sp>
        <p:nvSpPr>
          <p:cNvPr id="18" name="Text Placeholder 8">
            <a:extLst>
              <a:ext uri="{FF2B5EF4-FFF2-40B4-BE49-F238E27FC236}">
                <a16:creationId xmlns:a16="http://schemas.microsoft.com/office/drawing/2014/main" id="{E9A5084C-D599-D947-B5A9-D98D4615464D}"/>
              </a:ext>
            </a:extLst>
          </p:cNvPr>
          <p:cNvSpPr>
            <a:spLocks noGrp="1"/>
          </p:cNvSpPr>
          <p:nvPr>
            <p:ph type="body" sz="quarter" idx="11" hasCustomPrompt="1"/>
          </p:nvPr>
        </p:nvSpPr>
        <p:spPr>
          <a:xfrm>
            <a:off x="1055647" y="1417037"/>
            <a:ext cx="6906323" cy="500305"/>
          </a:xfrm>
        </p:spPr>
        <p:txBody>
          <a:bodyPr>
            <a:noAutofit/>
          </a:bodyPr>
          <a:lstStyle>
            <a:lvl1pPr>
              <a:lnSpc>
                <a:spcPct val="120000"/>
              </a:lnSpc>
              <a:defRPr sz="1400" b="0" i="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a:t>Question text goes here if it isn’t already listed above</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6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 title + pag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1034388"/>
            <a:ext cx="10594246" cy="225700"/>
          </a:xfrm>
        </p:spPr>
        <p:txBody>
          <a:bodyPr anchor="t">
            <a:noAutofit/>
          </a:bodyPr>
          <a:lstStyle>
            <a:lvl1pPr>
              <a:defRPr sz="2200" b="0" i="0" spc="0" baseline="0">
                <a:latin typeface="Georgia" panose="02040502050405020303" pitchFamily="18" charset="0"/>
              </a:defRPr>
            </a:lvl1pPr>
          </a:lstStyle>
          <a:p>
            <a:r>
              <a:rPr lang="en-US"/>
              <a:t>Key Takeaway Headline goes here.</a:t>
            </a:r>
          </a:p>
        </p:txBody>
      </p:sp>
      <p:sp>
        <p:nvSpPr>
          <p:cNvPr id="9" name="Text Placeholder 8"/>
          <p:cNvSpPr>
            <a:spLocks noGrp="1"/>
          </p:cNvSpPr>
          <p:nvPr>
            <p:ph type="body" sz="quarter" idx="11" hasCustomPrompt="1"/>
          </p:nvPr>
        </p:nvSpPr>
        <p:spPr>
          <a:xfrm>
            <a:off x="1055648" y="1417037"/>
            <a:ext cx="10594246" cy="500305"/>
          </a:xfrm>
        </p:spPr>
        <p:txBody>
          <a:bodyPr>
            <a:noAutofit/>
          </a:bodyPr>
          <a:lstStyle>
            <a:lvl1pPr>
              <a:lnSpc>
                <a:spcPct val="120000"/>
              </a:lnSpc>
              <a:defRPr sz="1400" b="0" i="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a:t>Question text goes here if it isn’t already listed above</a:t>
            </a:r>
          </a:p>
        </p:txBody>
      </p:sp>
      <p:cxnSp>
        <p:nvCxnSpPr>
          <p:cNvPr id="5" name="Straight Connector 4">
            <a:extLst>
              <a:ext uri="{FF2B5EF4-FFF2-40B4-BE49-F238E27FC236}">
                <a16:creationId xmlns:a16="http://schemas.microsoft.com/office/drawing/2014/main" id="{D34E69C5-3C6A-CF40-87FB-10C44B29EC1E}"/>
              </a:ext>
            </a:extLst>
          </p:cNvPr>
          <p:cNvCxnSpPr/>
          <p:nvPr userDrawn="1"/>
        </p:nvCxnSpPr>
        <p:spPr>
          <a:xfrm>
            <a:off x="509666"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1435E6D-C24E-1945-9378-C0A61492D2BE}"/>
              </a:ext>
            </a:extLst>
          </p:cNvPr>
          <p:cNvSpPr>
            <a:spLocks noChangeAspect="1"/>
          </p:cNvSpPr>
          <p:nvPr userDrawn="1"/>
        </p:nvSpPr>
        <p:spPr>
          <a:xfrm>
            <a:off x="11655332" y="631990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2" name="TextBox 11">
            <a:extLst>
              <a:ext uri="{FF2B5EF4-FFF2-40B4-BE49-F238E27FC236}">
                <a16:creationId xmlns:a16="http://schemas.microsoft.com/office/drawing/2014/main" id="{4B739459-CA15-8F44-9AA5-44911BF463E4}"/>
              </a:ext>
            </a:extLst>
          </p:cNvPr>
          <p:cNvSpPr txBox="1"/>
          <p:nvPr userDrawn="1"/>
        </p:nvSpPr>
        <p:spPr>
          <a:xfrm>
            <a:off x="11751200" y="644811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
        <p:nvSpPr>
          <p:cNvPr id="10" name="Text Placeholder 16">
            <a:extLst>
              <a:ext uri="{FF2B5EF4-FFF2-40B4-BE49-F238E27FC236}">
                <a16:creationId xmlns:a16="http://schemas.microsoft.com/office/drawing/2014/main" id="{B220876C-1EB9-744C-A64F-5391A0ED2EEF}"/>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1" i="0" cap="all" spc="150" baseline="0">
                <a:solidFill>
                  <a:schemeClr val="tx1"/>
                </a:solidFill>
                <a:latin typeface="Arial" panose="020B0604020202020204" pitchFamily="34" charset="0"/>
              </a:defRPr>
            </a:lvl1pPr>
          </a:lstStyle>
          <a:p>
            <a:pPr lvl="0"/>
            <a:r>
              <a:rPr lang="en-US" cap="all" spc="250" baseline="0"/>
              <a:t>Section title</a:t>
            </a:r>
            <a:endParaRPr lang="en-US"/>
          </a:p>
        </p:txBody>
      </p:sp>
      <p:pic>
        <p:nvPicPr>
          <p:cNvPr id="3" name="Graphic 2">
            <a:extLst>
              <a:ext uri="{FF2B5EF4-FFF2-40B4-BE49-F238E27FC236}">
                <a16:creationId xmlns:a16="http://schemas.microsoft.com/office/drawing/2014/main" id="{9D48DD54-4599-21D9-96C0-5D5325361C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9214" y="658711"/>
            <a:ext cx="2103120" cy="169725"/>
          </a:xfrm>
          <a:prstGeom prst="rect">
            <a:avLst/>
          </a:prstGeom>
        </p:spPr>
      </p:pic>
      <p:pic>
        <p:nvPicPr>
          <p:cNvPr id="4" name="Picture 3" descr="Icon&#10;&#10;Description automatically generated">
            <a:extLst>
              <a:ext uri="{FF2B5EF4-FFF2-40B4-BE49-F238E27FC236}">
                <a16:creationId xmlns:a16="http://schemas.microsoft.com/office/drawing/2014/main" id="{F9BEDE99-FDAF-166A-57DE-038D604D7B04}"/>
              </a:ext>
            </a:extLst>
          </p:cNvPr>
          <p:cNvPicPr>
            <a:picLocks noChangeAspect="1"/>
          </p:cNvPicPr>
          <p:nvPr userDrawn="1"/>
        </p:nvPicPr>
        <p:blipFill>
          <a:blip r:embed="rId4"/>
          <a:stretch>
            <a:fillRect/>
          </a:stretch>
        </p:blipFill>
        <p:spPr>
          <a:xfrm>
            <a:off x="9904916" y="217564"/>
            <a:ext cx="1451715" cy="430138"/>
          </a:xfrm>
          <a:prstGeom prst="rect">
            <a:avLst/>
          </a:prstGeom>
        </p:spPr>
      </p:pic>
    </p:spTree>
    <p:extLst>
      <p:ext uri="{BB962C8B-B14F-4D97-AF65-F5344CB8AC3E}">
        <p14:creationId xmlns:p14="http://schemas.microsoft.com/office/powerpoint/2010/main" val="1389255078"/>
      </p:ext>
    </p:extLst>
  </p:cSld>
  <p:clrMapOvr>
    <a:masterClrMapping/>
  </p:clrMapOvr>
  <p:extLst>
    <p:ext uri="{DCECCB84-F9BA-43D5-87BE-67443E8EF086}">
      <p15:sldGuideLst xmlns:p15="http://schemas.microsoft.com/office/powerpoint/2012/main">
        <p15:guide id="1" orient="horz" pos="3912" userDrawn="1">
          <p15:clr>
            <a:srgbClr val="FBAE40"/>
          </p15:clr>
        </p15:guide>
        <p15:guide id="2" pos="672" userDrawn="1">
          <p15:clr>
            <a:srgbClr val="FBAE40"/>
          </p15:clr>
        </p15:guide>
        <p15:guide id="3" pos="734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_graph_slide0000000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1034388"/>
            <a:ext cx="10594246" cy="225700"/>
          </a:xfrm>
        </p:spPr>
        <p:txBody>
          <a:bodyPr anchor="t">
            <a:noAutofit/>
          </a:bodyPr>
          <a:lstStyle>
            <a:lvl1pPr>
              <a:defRPr sz="2200" b="0" i="0" spc="0" baseline="0">
                <a:latin typeface="Georgia" panose="02040502050405020303" pitchFamily="18" charset="0"/>
              </a:defRPr>
            </a:lvl1pPr>
          </a:lstStyle>
          <a:p>
            <a:r>
              <a:rPr lang="en-US"/>
              <a:t>Key Takeaway Headline goes here.</a:t>
            </a:r>
          </a:p>
        </p:txBody>
      </p:sp>
      <p:cxnSp>
        <p:nvCxnSpPr>
          <p:cNvPr id="5" name="Straight Connector 4">
            <a:extLst>
              <a:ext uri="{FF2B5EF4-FFF2-40B4-BE49-F238E27FC236}">
                <a16:creationId xmlns:a16="http://schemas.microsoft.com/office/drawing/2014/main" id="{D34E69C5-3C6A-CF40-87FB-10C44B29EC1E}"/>
              </a:ext>
            </a:extLst>
          </p:cNvPr>
          <p:cNvCxnSpPr/>
          <p:nvPr userDrawn="1"/>
        </p:nvCxnSpPr>
        <p:spPr>
          <a:xfrm>
            <a:off x="509666"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71C0419A-9C08-4045-BB3A-132387F6BC6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9934" y="6489641"/>
            <a:ext cx="2103120" cy="162867"/>
          </a:xfrm>
          <a:prstGeom prst="rect">
            <a:avLst/>
          </a:prstGeom>
        </p:spPr>
      </p:pic>
      <p:sp>
        <p:nvSpPr>
          <p:cNvPr id="10" name="Text Placeholder 16">
            <a:extLst>
              <a:ext uri="{FF2B5EF4-FFF2-40B4-BE49-F238E27FC236}">
                <a16:creationId xmlns:a16="http://schemas.microsoft.com/office/drawing/2014/main" id="{B220876C-1EB9-744C-A64F-5391A0ED2EEF}"/>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1" i="0" cap="all" spc="150" baseline="0">
                <a:solidFill>
                  <a:schemeClr val="tx1"/>
                </a:solidFill>
                <a:latin typeface="Arial" panose="020B0604020202020204" pitchFamily="34" charset="0"/>
              </a:defRPr>
            </a:lvl1pPr>
          </a:lstStyle>
          <a:p>
            <a:pPr lvl="0"/>
            <a:r>
              <a:rPr lang="en-US" cap="all" spc="250" baseline="0"/>
              <a:t>Section title</a:t>
            </a:r>
            <a:endParaRPr lang="en-US"/>
          </a:p>
        </p:txBody>
      </p:sp>
      <p:sp>
        <p:nvSpPr>
          <p:cNvPr id="8" name="Rectangle 7">
            <a:extLst>
              <a:ext uri="{FF2B5EF4-FFF2-40B4-BE49-F238E27FC236}">
                <a16:creationId xmlns:a16="http://schemas.microsoft.com/office/drawing/2014/main" id="{8860759B-C3CB-834D-BBA8-FB28F33BC6FC}"/>
              </a:ext>
            </a:extLst>
          </p:cNvPr>
          <p:cNvSpPr>
            <a:spLocks noChangeAspect="1"/>
          </p:cNvSpPr>
          <p:nvPr userDrawn="1"/>
        </p:nvSpPr>
        <p:spPr>
          <a:xfrm>
            <a:off x="11655332" y="631990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9" name="TextBox 8">
            <a:extLst>
              <a:ext uri="{FF2B5EF4-FFF2-40B4-BE49-F238E27FC236}">
                <a16:creationId xmlns:a16="http://schemas.microsoft.com/office/drawing/2014/main" id="{5BBFA984-C0EC-674D-8F0A-022524C894DE}"/>
              </a:ext>
            </a:extLst>
          </p:cNvPr>
          <p:cNvSpPr txBox="1"/>
          <p:nvPr userDrawn="1"/>
        </p:nvSpPr>
        <p:spPr>
          <a:xfrm>
            <a:off x="11751200" y="644811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Tree>
    <p:extLst>
      <p:ext uri="{BB962C8B-B14F-4D97-AF65-F5344CB8AC3E}">
        <p14:creationId xmlns:p14="http://schemas.microsoft.com/office/powerpoint/2010/main" val="3715192904"/>
      </p:ext>
    </p:extLst>
  </p:cSld>
  <p:clrMapOvr>
    <a:masterClrMapping/>
  </p:clrMapOvr>
  <p:extLst>
    <p:ext uri="{DCECCB84-F9BA-43D5-87BE-67443E8EF086}">
      <p15:sldGuideLst xmlns:p15="http://schemas.microsoft.com/office/powerpoint/2012/main">
        <p15:guide id="1" orient="horz" pos="3912">
          <p15:clr>
            <a:srgbClr val="FBAE40"/>
          </p15:clr>
        </p15:guide>
        <p15:guide id="2" pos="672">
          <p15:clr>
            <a:srgbClr val="FBAE40"/>
          </p15:clr>
        </p15:guide>
        <p15:guide id="3" pos="73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l_title_slide">
    <p:bg>
      <p:bgPr>
        <a:solidFill>
          <a:schemeClr val="bg1"/>
        </a:solidFill>
        <a:effectLst/>
      </p:bgPr>
    </p:bg>
    <p:spTree>
      <p:nvGrpSpPr>
        <p:cNvPr id="1" name=""/>
        <p:cNvGrpSpPr/>
        <p:nvPr/>
      </p:nvGrpSpPr>
      <p:grpSpPr>
        <a:xfrm>
          <a:off x="0" y="0"/>
          <a:ext cx="0" cy="0"/>
          <a:chOff x="0" y="0"/>
          <a:chExt cx="0" cy="0"/>
        </a:xfrm>
      </p:grpSpPr>
      <p:pic>
        <p:nvPicPr>
          <p:cNvPr id="4" name="Picture 3" descr="A black sign with white text&#10;&#10;Description automatically generated">
            <a:extLst>
              <a:ext uri="{FF2B5EF4-FFF2-40B4-BE49-F238E27FC236}">
                <a16:creationId xmlns:a16="http://schemas.microsoft.com/office/drawing/2014/main" id="{D67D0453-56FB-014D-9A48-F87D164B47E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743BF3FD-60C1-0B41-B324-965E40ABF18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350771" y="668582"/>
            <a:ext cx="2920176" cy="226141"/>
          </a:xfrm>
          <a:prstGeom prst="rect">
            <a:avLst/>
          </a:prstGeom>
        </p:spPr>
      </p:pic>
      <p:sp>
        <p:nvSpPr>
          <p:cNvPr id="14" name="title">
            <a:extLst>
              <a:ext uri="{FF2B5EF4-FFF2-40B4-BE49-F238E27FC236}">
                <a16:creationId xmlns:a16="http://schemas.microsoft.com/office/drawing/2014/main" id="{3F8CC48B-E602-6F4F-A712-6C0A3401B23F}"/>
              </a:ext>
            </a:extLst>
          </p:cNvPr>
          <p:cNvSpPr>
            <a:spLocks noGrp="1"/>
          </p:cNvSpPr>
          <p:nvPr>
            <p:ph type="body" sz="quarter" idx="12" hasCustomPrompt="1"/>
          </p:nvPr>
        </p:nvSpPr>
        <p:spPr>
          <a:xfrm>
            <a:off x="6096000" y="2102345"/>
            <a:ext cx="5172176" cy="1453655"/>
          </a:xfrm>
        </p:spPr>
        <p:txBody>
          <a:bodyPr lIns="0" tIns="0" rIns="0" bIns="0" anchor="ctr" anchorCtr="0">
            <a:noAutofit/>
          </a:bodyPr>
          <a:lstStyle>
            <a:lvl1pPr algn="l">
              <a:lnSpc>
                <a:spcPct val="100000"/>
              </a:lnSpc>
              <a:spcBef>
                <a:spcPts val="0"/>
              </a:spcBef>
              <a:defRPr sz="4800" b="0" i="0" cap="all" spc="150" baseline="0">
                <a:solidFill>
                  <a:schemeClr val="accent1"/>
                </a:solidFill>
                <a:latin typeface="Arial" panose="020B0604020202020204" pitchFamily="34" charset="0"/>
              </a:defRPr>
            </a:lvl1pPr>
          </a:lstStyle>
          <a:p>
            <a:pPr lvl="0"/>
            <a:r>
              <a:rPr lang="en-US"/>
              <a:t>Default Brand cover</a:t>
            </a:r>
          </a:p>
        </p:txBody>
      </p:sp>
      <p:sp>
        <p:nvSpPr>
          <p:cNvPr id="8" name="date">
            <a:extLst>
              <a:ext uri="{FF2B5EF4-FFF2-40B4-BE49-F238E27FC236}">
                <a16:creationId xmlns:a16="http://schemas.microsoft.com/office/drawing/2014/main" id="{E1F24388-FE47-8243-9A13-9AC73ED0740D}"/>
              </a:ext>
            </a:extLst>
          </p:cNvPr>
          <p:cNvSpPr>
            <a:spLocks noGrp="1"/>
          </p:cNvSpPr>
          <p:nvPr>
            <p:ph type="body" sz="quarter" idx="11" hasCustomPrompt="1"/>
          </p:nvPr>
        </p:nvSpPr>
        <p:spPr>
          <a:xfrm>
            <a:off x="6096001" y="5017733"/>
            <a:ext cx="2123439" cy="471133"/>
          </a:xfrm>
          <a:solidFill>
            <a:schemeClr val="tx2"/>
          </a:solidFill>
          <a:ln>
            <a:noFill/>
          </a:ln>
        </p:spPr>
        <p:txBody>
          <a:bodyPr lIns="0" tIns="0" rIns="0" bIns="0" anchor="ctr">
            <a:noAutofit/>
          </a:bodyPr>
          <a:lstStyle>
            <a:lvl1pPr algn="ctr">
              <a:defRPr sz="1000" b="1" i="0" cap="all" spc="300" baseline="0">
                <a:solidFill>
                  <a:schemeClr val="bg1"/>
                </a:solidFill>
                <a:latin typeface="Arial" panose="020B0604020202020204" pitchFamily="34" charset="0"/>
              </a:defRPr>
            </a:lvl1pPr>
          </a:lstStyle>
          <a:p>
            <a:pPr lvl="0"/>
            <a:r>
              <a:rPr lang="en-US" cap="all" spc="250" baseline="0"/>
              <a:t>Date</a:t>
            </a:r>
            <a:endParaRPr lang="en-US"/>
          </a:p>
        </p:txBody>
      </p:sp>
      <p:sp>
        <p:nvSpPr>
          <p:cNvPr id="11" name="report_name">
            <a:extLst>
              <a:ext uri="{FF2B5EF4-FFF2-40B4-BE49-F238E27FC236}">
                <a16:creationId xmlns:a16="http://schemas.microsoft.com/office/drawing/2014/main" id="{1604071A-5E1C-444A-B06D-323BB6B2031B}"/>
              </a:ext>
            </a:extLst>
          </p:cNvPr>
          <p:cNvSpPr>
            <a:spLocks noGrp="1"/>
          </p:cNvSpPr>
          <p:nvPr>
            <p:ph type="subTitle" idx="1" hasCustomPrompt="1"/>
          </p:nvPr>
        </p:nvSpPr>
        <p:spPr>
          <a:xfrm>
            <a:off x="6104829" y="3913093"/>
            <a:ext cx="5163347" cy="682055"/>
          </a:xfrm>
        </p:spPr>
        <p:txBody>
          <a:bodyPr lIns="0" tIns="0" rIns="0" bIns="0" anchor="t" anchorCtr="0">
            <a:normAutofit/>
          </a:bodyPr>
          <a:lstStyle>
            <a:lvl1pPr marL="0" indent="0" algn="l">
              <a:lnSpc>
                <a:spcPct val="100000"/>
              </a:lnSpc>
              <a:buNone/>
              <a:defRPr sz="1800" b="0" i="0" cap="none" spc="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05330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Blank + title + page #">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34E69C5-3C6A-CF40-87FB-10C44B29EC1E}"/>
              </a:ext>
            </a:extLst>
          </p:cNvPr>
          <p:cNvCxnSpPr/>
          <p:nvPr userDrawn="1"/>
        </p:nvCxnSpPr>
        <p:spPr>
          <a:xfrm>
            <a:off x="509666"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4457E3EB-3508-6B4E-85A6-71E7E210B2FC}"/>
              </a:ext>
            </a:extLst>
          </p:cNvPr>
          <p:cNvSpPr>
            <a:spLocks noGrp="1"/>
          </p:cNvSpPr>
          <p:nvPr>
            <p:ph type="title" hasCustomPrompt="1"/>
          </p:nvPr>
        </p:nvSpPr>
        <p:spPr>
          <a:xfrm>
            <a:off x="1066800" y="1034388"/>
            <a:ext cx="10594246" cy="381884"/>
          </a:xfrm>
        </p:spPr>
        <p:txBody>
          <a:bodyPr anchor="t">
            <a:noAutofit/>
          </a:bodyPr>
          <a:lstStyle>
            <a:lvl1pPr>
              <a:defRPr sz="2200" b="0" i="0" spc="0" baseline="0">
                <a:latin typeface="Georgia" panose="02040502050405020303" pitchFamily="18" charset="0"/>
              </a:defRPr>
            </a:lvl1pPr>
          </a:lstStyle>
          <a:p>
            <a:r>
              <a:rPr lang="en-US"/>
              <a:t>Key Takeaway Headline goes here.</a:t>
            </a:r>
          </a:p>
        </p:txBody>
      </p:sp>
      <p:pic>
        <p:nvPicPr>
          <p:cNvPr id="10" name="Graphic 9">
            <a:extLst>
              <a:ext uri="{FF2B5EF4-FFF2-40B4-BE49-F238E27FC236}">
                <a16:creationId xmlns:a16="http://schemas.microsoft.com/office/drawing/2014/main" id="{89343D45-50D1-C847-A7D1-1EE614E36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9214" y="513472"/>
            <a:ext cx="2103120" cy="162867"/>
          </a:xfrm>
          <a:prstGeom prst="rect">
            <a:avLst/>
          </a:prstGeom>
        </p:spPr>
      </p:pic>
      <p:sp>
        <p:nvSpPr>
          <p:cNvPr id="16" name="Text Placeholder 16">
            <a:extLst>
              <a:ext uri="{FF2B5EF4-FFF2-40B4-BE49-F238E27FC236}">
                <a16:creationId xmlns:a16="http://schemas.microsoft.com/office/drawing/2014/main" id="{35110B12-173A-464D-8DD4-DF9BC74E95A6}"/>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1" i="0" cap="all" spc="150" baseline="0">
                <a:solidFill>
                  <a:schemeClr val="tx1"/>
                </a:solidFill>
                <a:latin typeface="Arial" panose="020B0604020202020204" pitchFamily="34" charset="0"/>
              </a:defRPr>
            </a:lvl1pPr>
          </a:lstStyle>
          <a:p>
            <a:pPr lvl="0"/>
            <a:r>
              <a:rPr lang="en-US" cap="all" spc="250" baseline="0"/>
              <a:t>Section title</a:t>
            </a:r>
            <a:endParaRPr lang="en-US"/>
          </a:p>
        </p:txBody>
      </p:sp>
      <p:sp>
        <p:nvSpPr>
          <p:cNvPr id="17" name="Rectangle 16">
            <a:extLst>
              <a:ext uri="{FF2B5EF4-FFF2-40B4-BE49-F238E27FC236}">
                <a16:creationId xmlns:a16="http://schemas.microsoft.com/office/drawing/2014/main" id="{C352C7E3-5159-1449-880B-D079A348E777}"/>
              </a:ext>
            </a:extLst>
          </p:cNvPr>
          <p:cNvSpPr>
            <a:spLocks noChangeAspect="1"/>
          </p:cNvSpPr>
          <p:nvPr userDrawn="1"/>
        </p:nvSpPr>
        <p:spPr>
          <a:xfrm>
            <a:off x="11655332" y="631990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8" name="TextBox 17">
            <a:extLst>
              <a:ext uri="{FF2B5EF4-FFF2-40B4-BE49-F238E27FC236}">
                <a16:creationId xmlns:a16="http://schemas.microsoft.com/office/drawing/2014/main" id="{D9B83964-C9B5-E24F-B2F1-B240A8B20492}"/>
              </a:ext>
            </a:extLst>
          </p:cNvPr>
          <p:cNvSpPr txBox="1"/>
          <p:nvPr userDrawn="1"/>
        </p:nvSpPr>
        <p:spPr>
          <a:xfrm>
            <a:off x="11751200" y="644811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
        <p:nvSpPr>
          <p:cNvPr id="3" name="Text Placeholder 2">
            <a:extLst>
              <a:ext uri="{FF2B5EF4-FFF2-40B4-BE49-F238E27FC236}">
                <a16:creationId xmlns:a16="http://schemas.microsoft.com/office/drawing/2014/main" id="{19481485-EE0D-EB45-84E1-FED4E261CAFA}"/>
              </a:ext>
            </a:extLst>
          </p:cNvPr>
          <p:cNvSpPr>
            <a:spLocks noGrp="1"/>
          </p:cNvSpPr>
          <p:nvPr>
            <p:ph type="body" sz="quarter" idx="15"/>
          </p:nvPr>
        </p:nvSpPr>
        <p:spPr>
          <a:xfrm>
            <a:off x="1066706" y="1711793"/>
            <a:ext cx="4921717" cy="4339383"/>
          </a:xfrm>
        </p:spPr>
        <p:txBody>
          <a:bodyPr>
            <a:normAutofit/>
          </a:bodyPr>
          <a:lstStyle>
            <a:lvl1pPr>
              <a:spcAft>
                <a:spcPts val="1200"/>
              </a:spcAft>
              <a:defRPr sz="1400">
                <a:solidFill>
                  <a:schemeClr val="tx1"/>
                </a:solidFill>
                <a:latin typeface="+mn-lt"/>
              </a:defRPr>
            </a:lvl1pPr>
            <a:lvl2pPr>
              <a:spcAft>
                <a:spcPts val="1200"/>
              </a:spcAft>
              <a:defRPr sz="1400">
                <a:solidFill>
                  <a:schemeClr val="tx1"/>
                </a:solidFill>
                <a:latin typeface="+mn-lt"/>
              </a:defRPr>
            </a:lvl2pPr>
            <a:lvl3pPr>
              <a:spcAft>
                <a:spcPts val="1200"/>
              </a:spcAft>
              <a:buClr>
                <a:schemeClr val="accent1"/>
              </a:buClr>
              <a:defRPr sz="1400">
                <a:solidFill>
                  <a:schemeClr val="tx1"/>
                </a:solidFill>
                <a:latin typeface="+mn-lt"/>
              </a:defRPr>
            </a:lvl3pPr>
            <a:lvl4pPr>
              <a:spcAft>
                <a:spcPts val="1200"/>
              </a:spcAft>
              <a:buClr>
                <a:schemeClr val="accent1"/>
              </a:buClr>
              <a:defRPr sz="1400">
                <a:solidFill>
                  <a:schemeClr val="tx1"/>
                </a:solidFill>
                <a:latin typeface="+mn-lt"/>
              </a:defRPr>
            </a:lvl4pPr>
            <a:lvl5pPr>
              <a:spcAft>
                <a:spcPts val="1200"/>
              </a:spcAft>
              <a:buClr>
                <a:schemeClr val="accent1"/>
              </a:buClr>
              <a:defRPr sz="14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829778DB-3970-7843-80AB-9F3556B5F733}"/>
              </a:ext>
            </a:extLst>
          </p:cNvPr>
          <p:cNvSpPr>
            <a:spLocks noGrp="1"/>
          </p:cNvSpPr>
          <p:nvPr>
            <p:ph type="body" sz="quarter" idx="16"/>
          </p:nvPr>
        </p:nvSpPr>
        <p:spPr>
          <a:xfrm>
            <a:off x="6445530" y="1720758"/>
            <a:ext cx="4921717" cy="4339383"/>
          </a:xfrm>
        </p:spPr>
        <p:txBody>
          <a:bodyPr>
            <a:normAutofit/>
          </a:bodyPr>
          <a:lstStyle>
            <a:lvl1pPr>
              <a:spcAft>
                <a:spcPts val="1200"/>
              </a:spcAft>
              <a:defRPr sz="1400">
                <a:solidFill>
                  <a:schemeClr val="tx1"/>
                </a:solidFill>
                <a:latin typeface="+mn-lt"/>
              </a:defRPr>
            </a:lvl1pPr>
            <a:lvl2pPr>
              <a:spcAft>
                <a:spcPts val="1200"/>
              </a:spcAft>
              <a:defRPr sz="1400">
                <a:solidFill>
                  <a:schemeClr val="tx1"/>
                </a:solidFill>
                <a:latin typeface="+mn-lt"/>
              </a:defRPr>
            </a:lvl2pPr>
            <a:lvl3pPr>
              <a:spcAft>
                <a:spcPts val="1200"/>
              </a:spcAft>
              <a:buClr>
                <a:schemeClr val="accent1"/>
              </a:buClr>
              <a:defRPr sz="1400">
                <a:solidFill>
                  <a:schemeClr val="tx1"/>
                </a:solidFill>
                <a:latin typeface="+mn-lt"/>
              </a:defRPr>
            </a:lvl3pPr>
            <a:lvl4pPr>
              <a:spcAft>
                <a:spcPts val="1200"/>
              </a:spcAft>
              <a:buClr>
                <a:schemeClr val="accent1"/>
              </a:buClr>
              <a:defRPr sz="1400">
                <a:solidFill>
                  <a:schemeClr val="tx1"/>
                </a:solidFill>
                <a:latin typeface="+mn-lt"/>
              </a:defRPr>
            </a:lvl4pPr>
            <a:lvl5pPr>
              <a:spcAft>
                <a:spcPts val="1200"/>
              </a:spcAft>
              <a:buClr>
                <a:schemeClr val="accent1"/>
              </a:buClr>
              <a:defRPr sz="14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3463397"/>
      </p:ext>
    </p:extLst>
  </p:cSld>
  <p:clrMapOvr>
    <a:masterClrMapping/>
  </p:clrMapOvr>
  <p:extLst>
    <p:ext uri="{DCECCB84-F9BA-43D5-87BE-67443E8EF086}">
      <p15:sldGuideLst xmlns:p15="http://schemas.microsoft.com/office/powerpoint/2012/main">
        <p15:guide id="1" orient="horz" pos="408">
          <p15:clr>
            <a:srgbClr val="FBAE40"/>
          </p15:clr>
        </p15:guide>
        <p15:guide id="2" pos="672" userDrawn="1">
          <p15:clr>
            <a:srgbClr val="FBAE40"/>
          </p15:clr>
        </p15:guide>
        <p15:guide id="3" pos="7056" userDrawn="1">
          <p15:clr>
            <a:srgbClr val="FBAE40"/>
          </p15:clr>
        </p15:guide>
        <p15:guide id="4"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Blank + title + dark">
    <p:spTree>
      <p:nvGrpSpPr>
        <p:cNvPr id="1" name=""/>
        <p:cNvGrpSpPr/>
        <p:nvPr/>
      </p:nvGrpSpPr>
      <p:grpSpPr>
        <a:xfrm>
          <a:off x="0" y="0"/>
          <a:ext cx="0" cy="0"/>
          <a:chOff x="0" y="0"/>
          <a:chExt cx="0" cy="0"/>
        </a:xfrm>
      </p:grpSpPr>
      <p:pic>
        <p:nvPicPr>
          <p:cNvPr id="15" name="Picture 14" descr="A close up of a light&#10;&#10;Description automatically generated">
            <a:extLst>
              <a:ext uri="{FF2B5EF4-FFF2-40B4-BE49-F238E27FC236}">
                <a16:creationId xmlns:a16="http://schemas.microsoft.com/office/drawing/2014/main" id="{397EA69E-8B3B-2748-BEF2-309C9BB77D7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1066800" y="1034388"/>
            <a:ext cx="10594246" cy="225700"/>
          </a:xfrm>
        </p:spPr>
        <p:txBody>
          <a:bodyPr anchor="t">
            <a:noAutofit/>
          </a:bodyPr>
          <a:lstStyle>
            <a:lvl1pPr>
              <a:defRPr sz="2200" b="0" i="0" spc="0" baseline="0">
                <a:solidFill>
                  <a:schemeClr val="bg2"/>
                </a:solidFill>
                <a:latin typeface="Georgia" panose="02040502050405020303" pitchFamily="18" charset="0"/>
              </a:defRPr>
            </a:lvl1pPr>
          </a:lstStyle>
          <a:p>
            <a:r>
              <a:rPr lang="en-US"/>
              <a:t>Key Takeaway Headline goes here.</a:t>
            </a:r>
          </a:p>
        </p:txBody>
      </p:sp>
      <p:cxnSp>
        <p:nvCxnSpPr>
          <p:cNvPr id="5" name="Straight Connector 4">
            <a:extLst>
              <a:ext uri="{FF2B5EF4-FFF2-40B4-BE49-F238E27FC236}">
                <a16:creationId xmlns:a16="http://schemas.microsoft.com/office/drawing/2014/main" id="{D34E69C5-3C6A-CF40-87FB-10C44B29EC1E}"/>
              </a:ext>
            </a:extLst>
          </p:cNvPr>
          <p:cNvCxnSpPr/>
          <p:nvPr userDrawn="1"/>
        </p:nvCxnSpPr>
        <p:spPr>
          <a:xfrm>
            <a:off x="509666"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1435E6D-C24E-1945-9378-C0A61492D2BE}"/>
              </a:ext>
            </a:extLst>
          </p:cNvPr>
          <p:cNvSpPr>
            <a:spLocks noChangeAspect="1"/>
          </p:cNvSpPr>
          <p:nvPr userDrawn="1"/>
        </p:nvSpPr>
        <p:spPr>
          <a:xfrm>
            <a:off x="11655332" y="629675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2" name="TextBox 11">
            <a:extLst>
              <a:ext uri="{FF2B5EF4-FFF2-40B4-BE49-F238E27FC236}">
                <a16:creationId xmlns:a16="http://schemas.microsoft.com/office/drawing/2014/main" id="{4B739459-CA15-8F44-9AA5-44911BF463E4}"/>
              </a:ext>
            </a:extLst>
          </p:cNvPr>
          <p:cNvSpPr txBox="1"/>
          <p:nvPr userDrawn="1"/>
        </p:nvSpPr>
        <p:spPr>
          <a:xfrm>
            <a:off x="11751200" y="642496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2"/>
                </a:solidFill>
                <a:latin typeface="Arial" panose="020B0604020202020204" pitchFamily="34" charset="0"/>
              </a:rPr>
              <a:pPr algn="ctr"/>
              <a:t>‹#›</a:t>
            </a:fld>
            <a:endParaRPr lang="en-US" sz="1200" b="0" i="0" spc="0" baseline="0">
              <a:solidFill>
                <a:schemeClr val="bg2"/>
              </a:solidFill>
              <a:latin typeface="Arial" panose="020B0604020202020204" pitchFamily="34" charset="0"/>
            </a:endParaRPr>
          </a:p>
        </p:txBody>
      </p:sp>
      <p:sp>
        <p:nvSpPr>
          <p:cNvPr id="13" name="Text Placeholder 16">
            <a:extLst>
              <a:ext uri="{FF2B5EF4-FFF2-40B4-BE49-F238E27FC236}">
                <a16:creationId xmlns:a16="http://schemas.microsoft.com/office/drawing/2014/main" id="{8B0F0E69-EF52-4644-8652-78221FF6B4DF}"/>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1" i="0" cap="all" spc="150" baseline="0">
                <a:solidFill>
                  <a:schemeClr val="bg2"/>
                </a:solidFill>
                <a:latin typeface="Arial" panose="020B0604020202020204" pitchFamily="34" charset="0"/>
              </a:defRPr>
            </a:lvl1pPr>
          </a:lstStyle>
          <a:p>
            <a:pPr lvl="0"/>
            <a:r>
              <a:rPr lang="en-US" cap="all" spc="250" baseline="0"/>
              <a:t>Section title</a:t>
            </a:r>
            <a:endParaRPr lang="en-US"/>
          </a:p>
        </p:txBody>
      </p:sp>
      <p:pic>
        <p:nvPicPr>
          <p:cNvPr id="14" name="Google Shape;273;p6">
            <a:extLst>
              <a:ext uri="{FF2B5EF4-FFF2-40B4-BE49-F238E27FC236}">
                <a16:creationId xmlns:a16="http://schemas.microsoft.com/office/drawing/2014/main" id="{6DC44D8A-F733-9C42-96B0-C7F058EC8BA6}"/>
              </a:ext>
            </a:extLst>
          </p:cNvPr>
          <p:cNvPicPr preferRelativeResize="0">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19935" y="6404665"/>
            <a:ext cx="2103120" cy="162867"/>
          </a:xfrm>
          <a:prstGeom prst="rect">
            <a:avLst/>
          </a:prstGeom>
        </p:spPr>
      </p:pic>
      <p:sp>
        <p:nvSpPr>
          <p:cNvPr id="18" name="Text Placeholder 2">
            <a:extLst>
              <a:ext uri="{FF2B5EF4-FFF2-40B4-BE49-F238E27FC236}">
                <a16:creationId xmlns:a16="http://schemas.microsoft.com/office/drawing/2014/main" id="{FA02255A-1634-8F42-84B9-D3B186455344}"/>
              </a:ext>
            </a:extLst>
          </p:cNvPr>
          <p:cNvSpPr>
            <a:spLocks noGrp="1"/>
          </p:cNvSpPr>
          <p:nvPr>
            <p:ph type="body" sz="quarter" idx="15"/>
          </p:nvPr>
        </p:nvSpPr>
        <p:spPr>
          <a:xfrm>
            <a:off x="1066706" y="1711793"/>
            <a:ext cx="4921717" cy="4339383"/>
          </a:xfrm>
        </p:spPr>
        <p:txBody>
          <a:bodyPr>
            <a:normAutofit/>
          </a:bodyPr>
          <a:lstStyle>
            <a:lvl1pPr>
              <a:spcAft>
                <a:spcPts val="1200"/>
              </a:spcAft>
              <a:defRPr sz="1400">
                <a:solidFill>
                  <a:schemeClr val="bg1"/>
                </a:solidFill>
                <a:latin typeface="+mn-lt"/>
              </a:defRPr>
            </a:lvl1pPr>
            <a:lvl2pPr>
              <a:spcAft>
                <a:spcPts val="1200"/>
              </a:spcAft>
              <a:defRPr sz="1400">
                <a:solidFill>
                  <a:schemeClr val="bg1"/>
                </a:solidFill>
                <a:latin typeface="+mn-lt"/>
              </a:defRPr>
            </a:lvl2pPr>
            <a:lvl3pPr>
              <a:spcAft>
                <a:spcPts val="1200"/>
              </a:spcAft>
              <a:buClr>
                <a:schemeClr val="accent1"/>
              </a:buClr>
              <a:defRPr sz="1400">
                <a:solidFill>
                  <a:schemeClr val="bg1"/>
                </a:solidFill>
                <a:latin typeface="+mn-lt"/>
              </a:defRPr>
            </a:lvl3pPr>
            <a:lvl4pPr>
              <a:spcAft>
                <a:spcPts val="1200"/>
              </a:spcAft>
              <a:buClr>
                <a:schemeClr val="accent1"/>
              </a:buClr>
              <a:defRPr sz="1400">
                <a:solidFill>
                  <a:schemeClr val="bg1"/>
                </a:solidFill>
                <a:latin typeface="+mn-lt"/>
              </a:defRPr>
            </a:lvl4pPr>
            <a:lvl5pPr>
              <a:spcAft>
                <a:spcPts val="1200"/>
              </a:spcAft>
              <a:buClr>
                <a:schemeClr val="accent1"/>
              </a:buClr>
              <a:defRPr sz="14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B8837B19-0E6C-9042-B219-1B10DEDBE12B}"/>
              </a:ext>
            </a:extLst>
          </p:cNvPr>
          <p:cNvSpPr>
            <a:spLocks noGrp="1"/>
          </p:cNvSpPr>
          <p:nvPr>
            <p:ph type="body" sz="quarter" idx="16"/>
          </p:nvPr>
        </p:nvSpPr>
        <p:spPr>
          <a:xfrm>
            <a:off x="6445530" y="1720758"/>
            <a:ext cx="4921717" cy="4339383"/>
          </a:xfrm>
        </p:spPr>
        <p:txBody>
          <a:bodyPr>
            <a:normAutofit/>
          </a:bodyPr>
          <a:lstStyle>
            <a:lvl1pPr>
              <a:spcAft>
                <a:spcPts val="1200"/>
              </a:spcAft>
              <a:defRPr sz="1400">
                <a:solidFill>
                  <a:schemeClr val="bg1"/>
                </a:solidFill>
                <a:latin typeface="+mn-lt"/>
              </a:defRPr>
            </a:lvl1pPr>
            <a:lvl2pPr>
              <a:spcAft>
                <a:spcPts val="1200"/>
              </a:spcAft>
              <a:defRPr sz="1400">
                <a:solidFill>
                  <a:schemeClr val="bg1"/>
                </a:solidFill>
                <a:latin typeface="+mn-lt"/>
              </a:defRPr>
            </a:lvl2pPr>
            <a:lvl3pPr>
              <a:spcAft>
                <a:spcPts val="1200"/>
              </a:spcAft>
              <a:buClr>
                <a:schemeClr val="accent1"/>
              </a:buClr>
              <a:defRPr sz="1400">
                <a:solidFill>
                  <a:schemeClr val="bg1"/>
                </a:solidFill>
                <a:latin typeface="+mn-lt"/>
              </a:defRPr>
            </a:lvl3pPr>
            <a:lvl4pPr>
              <a:spcAft>
                <a:spcPts val="1200"/>
              </a:spcAft>
              <a:buClr>
                <a:schemeClr val="accent1"/>
              </a:buClr>
              <a:defRPr sz="1400">
                <a:solidFill>
                  <a:schemeClr val="bg1"/>
                </a:solidFill>
                <a:latin typeface="+mn-lt"/>
              </a:defRPr>
            </a:lvl4pPr>
            <a:lvl5pPr>
              <a:spcAft>
                <a:spcPts val="1200"/>
              </a:spcAft>
              <a:buClr>
                <a:schemeClr val="accent1"/>
              </a:buClr>
              <a:defRPr sz="14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60838"/>
      </p:ext>
    </p:extLst>
  </p:cSld>
  <p:clrMapOvr>
    <a:masterClrMapping/>
  </p:clrMapOvr>
  <p:extLst>
    <p:ext uri="{DCECCB84-F9BA-43D5-87BE-67443E8EF086}">
      <p15:sldGuideLst xmlns:p15="http://schemas.microsoft.com/office/powerpoint/2012/main">
        <p15:guide id="1" orient="horz" pos="3912">
          <p15:clr>
            <a:srgbClr val="FBAE40"/>
          </p15:clr>
        </p15:guide>
        <p15:guide id="2" pos="672">
          <p15:clr>
            <a:srgbClr val="FBAE40"/>
          </p15:clr>
        </p15:guide>
        <p15:guide id="3" pos="734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lank + title + page #">
    <p:spTree>
      <p:nvGrpSpPr>
        <p:cNvPr id="1" name=""/>
        <p:cNvGrpSpPr/>
        <p:nvPr/>
      </p:nvGrpSpPr>
      <p:grpSpPr>
        <a:xfrm>
          <a:off x="0" y="0"/>
          <a:ext cx="0" cy="0"/>
          <a:chOff x="0" y="0"/>
          <a:chExt cx="0" cy="0"/>
        </a:xfrm>
      </p:grpSpPr>
      <p:sp>
        <p:nvSpPr>
          <p:cNvPr id="2" name="main_title"/>
          <p:cNvSpPr>
            <a:spLocks noGrp="1"/>
          </p:cNvSpPr>
          <p:nvPr>
            <p:ph type="title" hasCustomPrompt="1"/>
          </p:nvPr>
        </p:nvSpPr>
        <p:spPr>
          <a:xfrm>
            <a:off x="1066800" y="1034388"/>
            <a:ext cx="10594246" cy="225700"/>
          </a:xfrm>
        </p:spPr>
        <p:txBody>
          <a:bodyPr anchor="t">
            <a:noAutofit/>
          </a:bodyPr>
          <a:lstStyle>
            <a:lvl1pPr>
              <a:defRPr sz="2200" b="0" i="0" spc="0" baseline="0">
                <a:latin typeface="Georgia" panose="02040502050405020303" pitchFamily="18" charset="0"/>
              </a:defRPr>
            </a:lvl1pPr>
          </a:lstStyle>
          <a:p>
            <a:r>
              <a:rPr lang="en-US"/>
              <a:t>Key Takeaway Headline goes here.</a:t>
            </a:r>
          </a:p>
        </p:txBody>
      </p:sp>
      <p:cxnSp>
        <p:nvCxnSpPr>
          <p:cNvPr id="5" name="Straight Connector 4">
            <a:extLst>
              <a:ext uri="{FF2B5EF4-FFF2-40B4-BE49-F238E27FC236}">
                <a16:creationId xmlns:a16="http://schemas.microsoft.com/office/drawing/2014/main" id="{D34E69C5-3C6A-CF40-87FB-10C44B29EC1E}"/>
              </a:ext>
            </a:extLst>
          </p:cNvPr>
          <p:cNvCxnSpPr/>
          <p:nvPr userDrawn="1"/>
        </p:nvCxnSpPr>
        <p:spPr>
          <a:xfrm>
            <a:off x="509666"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resentation_title">
            <a:extLst>
              <a:ext uri="{FF2B5EF4-FFF2-40B4-BE49-F238E27FC236}">
                <a16:creationId xmlns:a16="http://schemas.microsoft.com/office/drawing/2014/main" id="{B220876C-1EB9-744C-A64F-5391A0ED2EEF}"/>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1" i="0" cap="all" spc="150" baseline="0">
                <a:solidFill>
                  <a:schemeClr val="tx1"/>
                </a:solidFill>
                <a:latin typeface="Arial" panose="020B0604020202020204" pitchFamily="34" charset="0"/>
              </a:defRPr>
            </a:lvl1pPr>
          </a:lstStyle>
          <a:p>
            <a:pPr lvl="0"/>
            <a:r>
              <a:rPr lang="en-US" cap="all" spc="250" baseline="0"/>
              <a:t>Section title</a:t>
            </a:r>
            <a:endParaRPr lang="en-US"/>
          </a:p>
        </p:txBody>
      </p:sp>
      <p:pic>
        <p:nvPicPr>
          <p:cNvPr id="8" name="Graphic 7">
            <a:extLst>
              <a:ext uri="{FF2B5EF4-FFF2-40B4-BE49-F238E27FC236}">
                <a16:creationId xmlns:a16="http://schemas.microsoft.com/office/drawing/2014/main" id="{0FB5FBE7-3A9D-3946-A850-860E1852483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9214" y="513472"/>
            <a:ext cx="2103120" cy="162867"/>
          </a:xfrm>
          <a:prstGeom prst="rect">
            <a:avLst/>
          </a:prstGeom>
        </p:spPr>
      </p:pic>
      <p:sp>
        <p:nvSpPr>
          <p:cNvPr id="9" name="Rectangle 8">
            <a:extLst>
              <a:ext uri="{FF2B5EF4-FFF2-40B4-BE49-F238E27FC236}">
                <a16:creationId xmlns:a16="http://schemas.microsoft.com/office/drawing/2014/main" id="{C90051F9-881F-F64E-9AFD-578DA31B98AF}"/>
              </a:ext>
            </a:extLst>
          </p:cNvPr>
          <p:cNvSpPr>
            <a:spLocks noChangeAspect="1"/>
          </p:cNvSpPr>
          <p:nvPr userDrawn="1"/>
        </p:nvSpPr>
        <p:spPr>
          <a:xfrm>
            <a:off x="11655332" y="631990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3" name="TextBox 12">
            <a:extLst>
              <a:ext uri="{FF2B5EF4-FFF2-40B4-BE49-F238E27FC236}">
                <a16:creationId xmlns:a16="http://schemas.microsoft.com/office/drawing/2014/main" id="{97CE2E04-7ADA-6D4B-85C5-008B2097123B}"/>
              </a:ext>
            </a:extLst>
          </p:cNvPr>
          <p:cNvSpPr txBox="1"/>
          <p:nvPr userDrawn="1"/>
        </p:nvSpPr>
        <p:spPr>
          <a:xfrm>
            <a:off x="11751200" y="6448116"/>
            <a:ext cx="340454" cy="326571"/>
          </a:xfrm>
          <a:prstGeom prst="rect">
            <a:avLst/>
          </a:prstGeom>
        </p:spPr>
        <p:txBody>
          <a:bodyPr vert="horz" wrap="square" lIns="0" tIns="0" rIns="0" bIns="0" rtlCol="0" anchor="ctr" anchorCtr="0">
            <a:noAutofit/>
          </a:bodyPr>
          <a:lstStyle/>
          <a:p>
            <a:pPr algn="ctr"/>
            <a:fld id="{0CAE5660-A649-41A5-B916-7C83E7D6DA27}" type="slidenum">
              <a:rPr lang="en-US" sz="1200" b="0" i="0" spc="0" baseline="0" smtClean="0">
                <a:solidFill>
                  <a:schemeClr val="tx1">
                    <a:lumMod val="75000"/>
                    <a:lumOff val="25000"/>
                  </a:schemeClr>
                </a:solidFill>
                <a:latin typeface="Arial" panose="020B0604020202020204" pitchFamily="34" charset="0"/>
              </a:rPr>
              <a:t>‹#›</a:t>
            </a:fld>
            <a:endParaRPr lang="en-US" sz="1200" b="0" i="0" spc="0" baseline="0">
              <a:solidFill>
                <a:schemeClr val="tx1">
                  <a:lumMod val="75000"/>
                  <a:lumOff val="25000"/>
                </a:schemeClr>
              </a:solidFill>
              <a:latin typeface="Arial" panose="020B0604020202020204" pitchFamily="34" charset="0"/>
            </a:endParaRPr>
          </a:p>
        </p:txBody>
      </p:sp>
    </p:spTree>
    <p:extLst>
      <p:ext uri="{BB962C8B-B14F-4D97-AF65-F5344CB8AC3E}">
        <p14:creationId xmlns:p14="http://schemas.microsoft.com/office/powerpoint/2010/main" val="774630148"/>
      </p:ext>
    </p:extLst>
  </p:cSld>
  <p:clrMapOvr>
    <a:masterClrMapping/>
  </p:clrMapOvr>
  <p:extLst>
    <p:ext uri="{DCECCB84-F9BA-43D5-87BE-67443E8EF086}">
      <p15:sldGuideLst xmlns:p15="http://schemas.microsoft.com/office/powerpoint/2012/main">
        <p15:guide id="1" orient="horz" pos="3912">
          <p15:clr>
            <a:srgbClr val="FBAE40"/>
          </p15:clr>
        </p15:guide>
        <p15:guide id="2" pos="672">
          <p15:clr>
            <a:srgbClr val="FBAE40"/>
          </p15:clr>
        </p15:guide>
        <p15:guide id="3" pos="734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_graph_slid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34E69C5-3C6A-CF40-87FB-10C44B29EC1E}"/>
              </a:ext>
            </a:extLst>
          </p:cNvPr>
          <p:cNvCxnSpPr>
            <a:cxnSpLocks/>
          </p:cNvCxnSpPr>
          <p:nvPr userDrawn="1"/>
        </p:nvCxnSpPr>
        <p:spPr>
          <a:xfrm>
            <a:off x="509666"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main_title">
            <a:extLst>
              <a:ext uri="{FF2B5EF4-FFF2-40B4-BE49-F238E27FC236}">
                <a16:creationId xmlns:a16="http://schemas.microsoft.com/office/drawing/2014/main" id="{0DED358F-1AA2-4146-B160-854ECA03CB13}"/>
              </a:ext>
            </a:extLst>
          </p:cNvPr>
          <p:cNvSpPr>
            <a:spLocks noGrp="1"/>
          </p:cNvSpPr>
          <p:nvPr>
            <p:ph type="title" hasCustomPrompt="1"/>
          </p:nvPr>
        </p:nvSpPr>
        <p:spPr>
          <a:xfrm>
            <a:off x="1066800" y="1034388"/>
            <a:ext cx="10594246" cy="225700"/>
          </a:xfrm>
        </p:spPr>
        <p:txBody>
          <a:bodyPr anchor="t">
            <a:noAutofit/>
          </a:bodyPr>
          <a:lstStyle>
            <a:lvl1pPr>
              <a:defRPr sz="2200" b="0" i="0" spc="0" baseline="0">
                <a:latin typeface="Georgia" panose="02040502050405020303" pitchFamily="18" charset="0"/>
              </a:defRPr>
            </a:lvl1pPr>
          </a:lstStyle>
          <a:p>
            <a:r>
              <a:rPr lang="en-US"/>
              <a:t>Key Takeaway Headline goes here.</a:t>
            </a:r>
          </a:p>
        </p:txBody>
      </p:sp>
      <p:sp>
        <p:nvSpPr>
          <p:cNvPr id="9" name="black_box_title">
            <a:extLst>
              <a:ext uri="{FF2B5EF4-FFF2-40B4-BE49-F238E27FC236}">
                <a16:creationId xmlns:a16="http://schemas.microsoft.com/office/drawing/2014/main" id="{89694222-3C43-7743-A787-ADBC80D54396}"/>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1" i="0" cap="all" spc="150" baseline="0">
                <a:solidFill>
                  <a:schemeClr val="tx1"/>
                </a:solidFill>
                <a:latin typeface="Arial" panose="020B0604020202020204" pitchFamily="34" charset="0"/>
              </a:defRPr>
            </a:lvl1pPr>
          </a:lstStyle>
          <a:p>
            <a:pPr lvl="0"/>
            <a:r>
              <a:rPr lang="en-US" cap="all" spc="250" baseline="0"/>
              <a:t>Section title</a:t>
            </a:r>
            <a:endParaRPr lang="en-US"/>
          </a:p>
        </p:txBody>
      </p:sp>
      <p:sp>
        <p:nvSpPr>
          <p:cNvPr id="14" name="sub_title">
            <a:extLst>
              <a:ext uri="{FF2B5EF4-FFF2-40B4-BE49-F238E27FC236}">
                <a16:creationId xmlns:a16="http://schemas.microsoft.com/office/drawing/2014/main" id="{EC2B3C15-1D07-5047-AE5D-A1D988B69F94}"/>
              </a:ext>
            </a:extLst>
          </p:cNvPr>
          <p:cNvSpPr>
            <a:spLocks noGrp="1"/>
          </p:cNvSpPr>
          <p:nvPr>
            <p:ph type="body" sz="quarter" idx="11" hasCustomPrompt="1"/>
          </p:nvPr>
        </p:nvSpPr>
        <p:spPr>
          <a:xfrm>
            <a:off x="1055648" y="1417037"/>
            <a:ext cx="10594246" cy="500305"/>
          </a:xfrm>
        </p:spPr>
        <p:txBody>
          <a:bodyPr>
            <a:noAutofit/>
          </a:bodyPr>
          <a:lstStyle>
            <a:lvl1pPr>
              <a:lnSpc>
                <a:spcPct val="120000"/>
              </a:lnSpc>
              <a:defRPr sz="1400" b="0" i="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a:t>Question text goes here if it isn’t already listed above</a:t>
            </a:r>
          </a:p>
        </p:txBody>
      </p:sp>
      <p:sp>
        <p:nvSpPr>
          <p:cNvPr id="13" name="Rectangle 12">
            <a:extLst>
              <a:ext uri="{FF2B5EF4-FFF2-40B4-BE49-F238E27FC236}">
                <a16:creationId xmlns:a16="http://schemas.microsoft.com/office/drawing/2014/main" id="{78EB160B-1859-7F44-B422-6202B941B72C}"/>
              </a:ext>
            </a:extLst>
          </p:cNvPr>
          <p:cNvSpPr>
            <a:spLocks noChangeAspect="1"/>
          </p:cNvSpPr>
          <p:nvPr userDrawn="1"/>
        </p:nvSpPr>
        <p:spPr>
          <a:xfrm>
            <a:off x="11655332" y="631990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Slide Number Placeholder 5">
            <a:extLst>
              <a:ext uri="{FF2B5EF4-FFF2-40B4-BE49-F238E27FC236}">
                <a16:creationId xmlns:a16="http://schemas.microsoft.com/office/drawing/2014/main" id="{1452C0BA-AD97-7E46-8A23-A99397157CD3}"/>
              </a:ext>
            </a:extLst>
          </p:cNvPr>
          <p:cNvSpPr txBox="1"/>
          <p:nvPr userDrawn="1"/>
        </p:nvSpPr>
        <p:spPr>
          <a:xfrm>
            <a:off x="11751200" y="644811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
        <p:nvSpPr>
          <p:cNvPr id="4" name="qnum">
            <a:extLst>
              <a:ext uri="{FF2B5EF4-FFF2-40B4-BE49-F238E27FC236}">
                <a16:creationId xmlns:a16="http://schemas.microsoft.com/office/drawing/2014/main" id="{1D606C4A-A23B-4BFA-9B0F-5E20713BFDE8}"/>
              </a:ext>
            </a:extLst>
          </p:cNvPr>
          <p:cNvSpPr>
            <a:spLocks noGrp="1"/>
          </p:cNvSpPr>
          <p:nvPr>
            <p:ph type="body" sz="quarter" idx="14" hasCustomPrompt="1"/>
          </p:nvPr>
        </p:nvSpPr>
        <p:spPr>
          <a:xfrm>
            <a:off x="-1859501" y="-875507"/>
            <a:ext cx="1673225" cy="728663"/>
          </a:xfrm>
        </p:spPr>
        <p:txBody>
          <a:bodyPr/>
          <a:lstStyle>
            <a:lvl1pPr>
              <a:defRPr/>
            </a:lvl1pPr>
          </a:lstStyle>
          <a:p>
            <a:pPr lvl="0"/>
            <a:r>
              <a:rPr lang="en-US" err="1"/>
              <a:t>qnum</a:t>
            </a:r>
            <a:endParaRPr lang="en-US"/>
          </a:p>
        </p:txBody>
      </p:sp>
      <p:sp>
        <p:nvSpPr>
          <p:cNvPr id="8" name="presentation_title">
            <a:extLst>
              <a:ext uri="{FF2B5EF4-FFF2-40B4-BE49-F238E27FC236}">
                <a16:creationId xmlns:a16="http://schemas.microsoft.com/office/drawing/2014/main" id="{77E53130-02B4-417E-A8D4-027551A7A56E}"/>
              </a:ext>
            </a:extLst>
          </p:cNvPr>
          <p:cNvSpPr>
            <a:spLocks noGrp="1"/>
          </p:cNvSpPr>
          <p:nvPr>
            <p:ph type="body" sz="quarter" idx="15" hasCustomPrompt="1"/>
          </p:nvPr>
        </p:nvSpPr>
        <p:spPr>
          <a:xfrm>
            <a:off x="-1022350" y="-1549400"/>
            <a:ext cx="1862138" cy="495300"/>
          </a:xfrm>
        </p:spPr>
        <p:txBody>
          <a:bodyPr/>
          <a:lstStyle>
            <a:lvl1pPr>
              <a:defRPr/>
            </a:lvl1pPr>
          </a:lstStyle>
          <a:p>
            <a:pPr lvl="0"/>
            <a:r>
              <a:rPr lang="en-US" err="1"/>
              <a:t>Slide_name</a:t>
            </a:r>
            <a:endParaRPr lang="en-US"/>
          </a:p>
        </p:txBody>
      </p:sp>
      <p:pic>
        <p:nvPicPr>
          <p:cNvPr id="2" name="Graphic 1">
            <a:extLst>
              <a:ext uri="{FF2B5EF4-FFF2-40B4-BE49-F238E27FC236}">
                <a16:creationId xmlns:a16="http://schemas.microsoft.com/office/drawing/2014/main" id="{821222D8-C4D9-54AC-3CE4-4AE099FCEF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9214" y="658711"/>
            <a:ext cx="2103120" cy="169725"/>
          </a:xfrm>
          <a:prstGeom prst="rect">
            <a:avLst/>
          </a:prstGeom>
        </p:spPr>
      </p:pic>
      <p:pic>
        <p:nvPicPr>
          <p:cNvPr id="3" name="Picture 2" descr="Icon&#10;&#10;Description automatically generated">
            <a:extLst>
              <a:ext uri="{FF2B5EF4-FFF2-40B4-BE49-F238E27FC236}">
                <a16:creationId xmlns:a16="http://schemas.microsoft.com/office/drawing/2014/main" id="{223EDEBD-9A47-C66F-FFB8-A5C809F34E3F}"/>
              </a:ext>
            </a:extLst>
          </p:cNvPr>
          <p:cNvPicPr>
            <a:picLocks noChangeAspect="1"/>
          </p:cNvPicPr>
          <p:nvPr userDrawn="1"/>
        </p:nvPicPr>
        <p:blipFill>
          <a:blip r:embed="rId4"/>
          <a:stretch>
            <a:fillRect/>
          </a:stretch>
        </p:blipFill>
        <p:spPr>
          <a:xfrm>
            <a:off x="9904916" y="217564"/>
            <a:ext cx="1451715" cy="430138"/>
          </a:xfrm>
          <a:prstGeom prst="rect">
            <a:avLst/>
          </a:prstGeom>
        </p:spPr>
      </p:pic>
    </p:spTree>
    <p:extLst>
      <p:ext uri="{BB962C8B-B14F-4D97-AF65-F5344CB8AC3E}">
        <p14:creationId xmlns:p14="http://schemas.microsoft.com/office/powerpoint/2010/main" val="2375545371"/>
      </p:ext>
    </p:extLst>
  </p:cSld>
  <p:clrMapOvr>
    <a:masterClrMapping/>
  </p:clrMapOvr>
  <p:extLst>
    <p:ext uri="{DCECCB84-F9BA-43D5-87BE-67443E8EF086}">
      <p15:sldGuideLst xmlns:p15="http://schemas.microsoft.com/office/powerpoint/2012/main">
        <p15:guide id="1" orient="horz" pos="336" userDrawn="1">
          <p15:clr>
            <a:srgbClr val="FBAE40"/>
          </p15:clr>
        </p15:guide>
        <p15:guide id="2" pos="672" userDrawn="1">
          <p15:clr>
            <a:srgbClr val="FBAE40"/>
          </p15:clr>
        </p15:guide>
        <p15:guide id="3" pos="734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_graph_slide00000">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88A4DB89-C07A-A146-9A88-3BCD0B161655}"/>
              </a:ext>
            </a:extLst>
          </p:cNvPr>
          <p:cNvCxnSpPr/>
          <p:nvPr userDrawn="1"/>
        </p:nvCxnSpPr>
        <p:spPr>
          <a:xfrm>
            <a:off x="509666"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63EA4EBD-39D9-FD4E-9172-1AAC2075A3AA}"/>
              </a:ext>
            </a:extLst>
          </p:cNvPr>
          <p:cNvSpPr>
            <a:spLocks noGrp="1"/>
          </p:cNvSpPr>
          <p:nvPr>
            <p:ph type="title" hasCustomPrompt="1"/>
          </p:nvPr>
        </p:nvSpPr>
        <p:spPr>
          <a:xfrm>
            <a:off x="1066800" y="1034388"/>
            <a:ext cx="10594246" cy="381884"/>
          </a:xfrm>
        </p:spPr>
        <p:txBody>
          <a:bodyPr anchor="t">
            <a:noAutofit/>
          </a:bodyPr>
          <a:lstStyle>
            <a:lvl1pPr>
              <a:defRPr sz="2200" b="0" i="0" spc="0" baseline="0">
                <a:latin typeface="Georgia" panose="02040502050405020303" pitchFamily="18" charset="0"/>
              </a:defRPr>
            </a:lvl1pPr>
          </a:lstStyle>
          <a:p>
            <a:r>
              <a:rPr lang="en-US"/>
              <a:t>Key Takeaway Headline goes here.</a:t>
            </a:r>
          </a:p>
        </p:txBody>
      </p:sp>
      <p:sp>
        <p:nvSpPr>
          <p:cNvPr id="8" name="Text Placeholder 16">
            <a:extLst>
              <a:ext uri="{FF2B5EF4-FFF2-40B4-BE49-F238E27FC236}">
                <a16:creationId xmlns:a16="http://schemas.microsoft.com/office/drawing/2014/main" id="{21E562FB-505B-BD47-BD6F-FAAA035D6BC7}"/>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1" i="0" cap="all" spc="150" baseline="0">
                <a:solidFill>
                  <a:schemeClr val="tx1"/>
                </a:solidFill>
                <a:latin typeface="Arial" panose="020B0604020202020204" pitchFamily="34" charset="0"/>
              </a:defRPr>
            </a:lvl1pPr>
          </a:lstStyle>
          <a:p>
            <a:pPr lvl="0"/>
            <a:r>
              <a:rPr lang="en-US" cap="all" spc="250" baseline="0"/>
              <a:t>Section title</a:t>
            </a:r>
            <a:endParaRPr lang="en-US"/>
          </a:p>
        </p:txBody>
      </p:sp>
      <p:sp>
        <p:nvSpPr>
          <p:cNvPr id="9" name="Rectangle 8">
            <a:extLst>
              <a:ext uri="{FF2B5EF4-FFF2-40B4-BE49-F238E27FC236}">
                <a16:creationId xmlns:a16="http://schemas.microsoft.com/office/drawing/2014/main" id="{C0EF4AEE-EB63-3B44-8879-9E71C35889D7}"/>
              </a:ext>
            </a:extLst>
          </p:cNvPr>
          <p:cNvSpPr>
            <a:spLocks noChangeAspect="1"/>
          </p:cNvSpPr>
          <p:nvPr userDrawn="1"/>
        </p:nvSpPr>
        <p:spPr>
          <a:xfrm>
            <a:off x="11655332" y="631990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TextBox 9">
            <a:extLst>
              <a:ext uri="{FF2B5EF4-FFF2-40B4-BE49-F238E27FC236}">
                <a16:creationId xmlns:a16="http://schemas.microsoft.com/office/drawing/2014/main" id="{0168B837-3B1C-5B4B-AF2D-0483DBCB8050}"/>
              </a:ext>
            </a:extLst>
          </p:cNvPr>
          <p:cNvSpPr txBox="1"/>
          <p:nvPr userDrawn="1"/>
        </p:nvSpPr>
        <p:spPr>
          <a:xfrm>
            <a:off x="11751200" y="644811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
        <p:nvSpPr>
          <p:cNvPr id="11" name="Text Placeholder 2">
            <a:extLst>
              <a:ext uri="{FF2B5EF4-FFF2-40B4-BE49-F238E27FC236}">
                <a16:creationId xmlns:a16="http://schemas.microsoft.com/office/drawing/2014/main" id="{D5F9BFC5-23A2-9F44-8DCD-64DAA751BD3E}"/>
              </a:ext>
            </a:extLst>
          </p:cNvPr>
          <p:cNvSpPr>
            <a:spLocks noGrp="1"/>
          </p:cNvSpPr>
          <p:nvPr>
            <p:ph type="body" sz="quarter" idx="15"/>
          </p:nvPr>
        </p:nvSpPr>
        <p:spPr>
          <a:xfrm>
            <a:off x="1066706" y="1711793"/>
            <a:ext cx="10605341" cy="4339383"/>
          </a:xfrm>
        </p:spPr>
        <p:txBody>
          <a:bodyPr>
            <a:normAutofit/>
          </a:bodyPr>
          <a:lstStyle>
            <a:lvl1pPr>
              <a:spcAft>
                <a:spcPts val="1200"/>
              </a:spcAft>
              <a:defRPr sz="1400">
                <a:solidFill>
                  <a:schemeClr val="tx1"/>
                </a:solidFill>
                <a:latin typeface="+mn-lt"/>
              </a:defRPr>
            </a:lvl1pPr>
            <a:lvl2pPr>
              <a:spcAft>
                <a:spcPts val="1200"/>
              </a:spcAft>
              <a:defRPr sz="1400">
                <a:solidFill>
                  <a:schemeClr val="tx1"/>
                </a:solidFill>
                <a:latin typeface="+mn-lt"/>
              </a:defRPr>
            </a:lvl2pPr>
            <a:lvl3pPr>
              <a:spcAft>
                <a:spcPts val="1200"/>
              </a:spcAft>
              <a:buClr>
                <a:schemeClr val="accent1"/>
              </a:buClr>
              <a:defRPr sz="1400">
                <a:solidFill>
                  <a:schemeClr val="tx1"/>
                </a:solidFill>
                <a:latin typeface="+mn-lt"/>
              </a:defRPr>
            </a:lvl3pPr>
            <a:lvl4pPr>
              <a:spcAft>
                <a:spcPts val="1200"/>
              </a:spcAft>
              <a:buClr>
                <a:schemeClr val="accent1"/>
              </a:buClr>
              <a:defRPr sz="1400">
                <a:solidFill>
                  <a:schemeClr val="tx1"/>
                </a:solidFill>
                <a:latin typeface="+mn-lt"/>
              </a:defRPr>
            </a:lvl4pPr>
            <a:lvl5pPr>
              <a:spcAft>
                <a:spcPts val="1200"/>
              </a:spcAft>
              <a:buClr>
                <a:schemeClr val="accent1"/>
              </a:buClr>
              <a:defRPr sz="14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322152"/>
      </p:ext>
    </p:extLst>
  </p:cSld>
  <p:clrMapOvr>
    <a:masterClrMapping/>
  </p:clrMapOvr>
  <p:extLst>
    <p:ext uri="{DCECCB84-F9BA-43D5-87BE-67443E8EF086}">
      <p15:sldGuideLst xmlns:p15="http://schemas.microsoft.com/office/powerpoint/2012/main">
        <p15:guide id="1" orient="horz" pos="3912" userDrawn="1">
          <p15:clr>
            <a:srgbClr val="FBAE40"/>
          </p15:clr>
        </p15:guide>
        <p15:guide id="2" pos="7344" userDrawn="1">
          <p15:clr>
            <a:srgbClr val="FBAE40"/>
          </p15:clr>
        </p15:guide>
        <p15:guide id="3" pos="67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Blank Dark + title + page #">
    <p:spTree>
      <p:nvGrpSpPr>
        <p:cNvPr id="1" name=""/>
        <p:cNvGrpSpPr/>
        <p:nvPr/>
      </p:nvGrpSpPr>
      <p:grpSpPr>
        <a:xfrm>
          <a:off x="0" y="0"/>
          <a:ext cx="0" cy="0"/>
          <a:chOff x="0" y="0"/>
          <a:chExt cx="0" cy="0"/>
        </a:xfrm>
      </p:grpSpPr>
      <p:pic>
        <p:nvPicPr>
          <p:cNvPr id="15" name="Picture 14" descr="A close up of a light&#10;&#10;Description automatically generated">
            <a:extLst>
              <a:ext uri="{FF2B5EF4-FFF2-40B4-BE49-F238E27FC236}">
                <a16:creationId xmlns:a16="http://schemas.microsoft.com/office/drawing/2014/main" id="{4FAAA5E9-A20A-EE46-9E73-0C2154274BAA}"/>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5" name="Straight Connector 4">
            <a:extLst>
              <a:ext uri="{FF2B5EF4-FFF2-40B4-BE49-F238E27FC236}">
                <a16:creationId xmlns:a16="http://schemas.microsoft.com/office/drawing/2014/main" id="{D34E69C5-3C6A-CF40-87FB-10C44B29EC1E}"/>
              </a:ext>
            </a:extLst>
          </p:cNvPr>
          <p:cNvCxnSpPr/>
          <p:nvPr userDrawn="1"/>
        </p:nvCxnSpPr>
        <p:spPr>
          <a:xfrm>
            <a:off x="509666"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7AD8746-FA19-3D40-9485-ED69CC601EC5}"/>
              </a:ext>
            </a:extLst>
          </p:cNvPr>
          <p:cNvSpPr>
            <a:spLocks noChangeAspect="1"/>
          </p:cNvSpPr>
          <p:nvPr userDrawn="1"/>
        </p:nvSpPr>
        <p:spPr>
          <a:xfrm>
            <a:off x="11655332" y="629675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2" name="TextBox 11">
            <a:extLst>
              <a:ext uri="{FF2B5EF4-FFF2-40B4-BE49-F238E27FC236}">
                <a16:creationId xmlns:a16="http://schemas.microsoft.com/office/drawing/2014/main" id="{891C6D26-B5C8-DD4C-92F5-3223D0AC3C98}"/>
              </a:ext>
            </a:extLst>
          </p:cNvPr>
          <p:cNvSpPr txBox="1"/>
          <p:nvPr userDrawn="1"/>
        </p:nvSpPr>
        <p:spPr>
          <a:xfrm>
            <a:off x="11751200" y="642496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
        <p:nvSpPr>
          <p:cNvPr id="10" name="Title 1">
            <a:extLst>
              <a:ext uri="{FF2B5EF4-FFF2-40B4-BE49-F238E27FC236}">
                <a16:creationId xmlns:a16="http://schemas.microsoft.com/office/drawing/2014/main" id="{0DED358F-1AA2-4146-B160-854ECA03CB13}"/>
              </a:ext>
            </a:extLst>
          </p:cNvPr>
          <p:cNvSpPr>
            <a:spLocks noGrp="1"/>
          </p:cNvSpPr>
          <p:nvPr>
            <p:ph type="title" hasCustomPrompt="1"/>
          </p:nvPr>
        </p:nvSpPr>
        <p:spPr>
          <a:xfrm>
            <a:off x="1066800" y="1034388"/>
            <a:ext cx="10594246" cy="225700"/>
          </a:xfrm>
        </p:spPr>
        <p:txBody>
          <a:bodyPr anchor="t">
            <a:noAutofit/>
          </a:bodyPr>
          <a:lstStyle>
            <a:lvl1pPr>
              <a:defRPr sz="2200" b="0" i="0" spc="0" baseline="0">
                <a:solidFill>
                  <a:schemeClr val="bg1"/>
                </a:solidFill>
                <a:latin typeface="Georgia" panose="02040502050405020303" pitchFamily="18" charset="0"/>
              </a:defRPr>
            </a:lvl1pPr>
          </a:lstStyle>
          <a:p>
            <a:r>
              <a:rPr lang="en-US"/>
              <a:t>Key Takeaway Headline goes here.</a:t>
            </a:r>
          </a:p>
        </p:txBody>
      </p:sp>
      <p:sp>
        <p:nvSpPr>
          <p:cNvPr id="9" name="Text Placeholder 16">
            <a:extLst>
              <a:ext uri="{FF2B5EF4-FFF2-40B4-BE49-F238E27FC236}">
                <a16:creationId xmlns:a16="http://schemas.microsoft.com/office/drawing/2014/main" id="{89694222-3C43-7743-A787-ADBC80D54396}"/>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1" i="0" cap="all" spc="150" baseline="0">
                <a:solidFill>
                  <a:schemeClr val="bg1"/>
                </a:solidFill>
                <a:latin typeface="Arial" panose="020B0604020202020204" pitchFamily="34" charset="0"/>
              </a:defRPr>
            </a:lvl1pPr>
          </a:lstStyle>
          <a:p>
            <a:pPr lvl="0"/>
            <a:r>
              <a:rPr lang="en-US" cap="all" spc="250" baseline="0"/>
              <a:t>Section title</a:t>
            </a:r>
            <a:endParaRPr lang="en-US"/>
          </a:p>
        </p:txBody>
      </p:sp>
      <p:sp>
        <p:nvSpPr>
          <p:cNvPr id="14" name="Text Placeholder 8">
            <a:extLst>
              <a:ext uri="{FF2B5EF4-FFF2-40B4-BE49-F238E27FC236}">
                <a16:creationId xmlns:a16="http://schemas.microsoft.com/office/drawing/2014/main" id="{EC2B3C15-1D07-5047-AE5D-A1D988B69F94}"/>
              </a:ext>
            </a:extLst>
          </p:cNvPr>
          <p:cNvSpPr>
            <a:spLocks noGrp="1"/>
          </p:cNvSpPr>
          <p:nvPr>
            <p:ph type="body" sz="quarter" idx="11" hasCustomPrompt="1"/>
          </p:nvPr>
        </p:nvSpPr>
        <p:spPr>
          <a:xfrm>
            <a:off x="1055648" y="1417037"/>
            <a:ext cx="10594246" cy="500305"/>
          </a:xfrm>
        </p:spPr>
        <p:txBody>
          <a:bodyPr>
            <a:noAutofit/>
          </a:bodyPr>
          <a:lstStyle>
            <a:lvl1pPr>
              <a:lnSpc>
                <a:spcPct val="120000"/>
              </a:lnSpc>
              <a:defRPr sz="1400" b="0"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Question text goes here if it isn’t already listed above</a:t>
            </a:r>
          </a:p>
        </p:txBody>
      </p:sp>
      <p:pic>
        <p:nvPicPr>
          <p:cNvPr id="16" name="Google Shape;273;p6">
            <a:extLst>
              <a:ext uri="{FF2B5EF4-FFF2-40B4-BE49-F238E27FC236}">
                <a16:creationId xmlns:a16="http://schemas.microsoft.com/office/drawing/2014/main" id="{4F1262ED-2B3B-874F-A2CF-D4898E4C86A2}"/>
              </a:ext>
            </a:extLst>
          </p:cNvPr>
          <p:cNvPicPr preferRelativeResize="0">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79214" y="500867"/>
            <a:ext cx="2103120" cy="162867"/>
          </a:xfrm>
          <a:prstGeom prst="rect">
            <a:avLst/>
          </a:prstGeom>
        </p:spPr>
      </p:pic>
    </p:spTree>
    <p:extLst>
      <p:ext uri="{BB962C8B-B14F-4D97-AF65-F5344CB8AC3E}">
        <p14:creationId xmlns:p14="http://schemas.microsoft.com/office/powerpoint/2010/main" val="4257603014"/>
      </p:ext>
    </p:extLst>
  </p:cSld>
  <p:clrMapOvr>
    <a:masterClrMapping/>
  </p:clrMapOvr>
  <p:extLst>
    <p:ext uri="{DCECCB84-F9BA-43D5-87BE-67443E8EF086}">
      <p15:sldGuideLst xmlns:p15="http://schemas.microsoft.com/office/powerpoint/2012/main">
        <p15:guide id="1" orient="horz" pos="336">
          <p15:clr>
            <a:srgbClr val="FBAE40"/>
          </p15:clr>
        </p15:guide>
        <p15:guide id="2" pos="672">
          <p15:clr>
            <a:srgbClr val="FBAE40"/>
          </p15:clr>
        </p15:guide>
        <p15:guide id="3" pos="734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ngle Chart 1">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34E69C5-3C6A-CF40-87FB-10C44B29EC1E}"/>
              </a:ext>
            </a:extLst>
          </p:cNvPr>
          <p:cNvCxnSpPr/>
          <p:nvPr userDrawn="1"/>
        </p:nvCxnSpPr>
        <p:spPr>
          <a:xfrm>
            <a:off x="509666"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87AFC8BA-8AA1-D947-83EB-9E4F72E36AEF}"/>
              </a:ext>
            </a:extLst>
          </p:cNvPr>
          <p:cNvSpPr>
            <a:spLocks noGrp="1"/>
          </p:cNvSpPr>
          <p:nvPr>
            <p:ph type="chart" sz="quarter" idx="12" hasCustomPrompt="1"/>
          </p:nvPr>
        </p:nvSpPr>
        <p:spPr>
          <a:xfrm>
            <a:off x="1066801" y="2205038"/>
            <a:ext cx="10530468" cy="3803650"/>
          </a:xfrm>
        </p:spPr>
        <p:txBody>
          <a:bodyPr>
            <a:normAutofit/>
          </a:bodyPr>
          <a:lstStyle>
            <a:lvl1pPr algn="ctr">
              <a:defRPr sz="1200" b="0" i="0">
                <a:latin typeface="Arial" panose="020B0604020202020204" pitchFamily="34" charset="0"/>
              </a:defRPr>
            </a:lvl1pPr>
          </a:lstStyle>
          <a:p>
            <a:r>
              <a:rPr lang="en-US"/>
              <a:t>Click on the icon to add a new chart</a:t>
            </a:r>
          </a:p>
        </p:txBody>
      </p:sp>
      <p:sp>
        <p:nvSpPr>
          <p:cNvPr id="14" name="Title 1">
            <a:extLst>
              <a:ext uri="{FF2B5EF4-FFF2-40B4-BE49-F238E27FC236}">
                <a16:creationId xmlns:a16="http://schemas.microsoft.com/office/drawing/2014/main" id="{28B3D028-083B-B646-AF9F-DAE862255616}"/>
              </a:ext>
            </a:extLst>
          </p:cNvPr>
          <p:cNvSpPr>
            <a:spLocks noGrp="1"/>
          </p:cNvSpPr>
          <p:nvPr>
            <p:ph type="title" hasCustomPrompt="1"/>
          </p:nvPr>
        </p:nvSpPr>
        <p:spPr>
          <a:xfrm>
            <a:off x="1066800" y="1034388"/>
            <a:ext cx="10594246" cy="225700"/>
          </a:xfrm>
        </p:spPr>
        <p:txBody>
          <a:bodyPr anchor="t">
            <a:noAutofit/>
          </a:bodyPr>
          <a:lstStyle>
            <a:lvl1pPr>
              <a:defRPr sz="2200" b="0" i="0" spc="0" baseline="0">
                <a:latin typeface="Georgia" panose="02040502050405020303" pitchFamily="18" charset="0"/>
              </a:defRPr>
            </a:lvl1pPr>
          </a:lstStyle>
          <a:p>
            <a:r>
              <a:rPr lang="en-US"/>
              <a:t>Key Takeaway Headline goes here.</a:t>
            </a:r>
          </a:p>
        </p:txBody>
      </p:sp>
      <p:sp>
        <p:nvSpPr>
          <p:cNvPr id="10" name="Text Placeholder 16">
            <a:extLst>
              <a:ext uri="{FF2B5EF4-FFF2-40B4-BE49-F238E27FC236}">
                <a16:creationId xmlns:a16="http://schemas.microsoft.com/office/drawing/2014/main" id="{2162666A-B400-654A-8F73-B85D928DCB1B}"/>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1" i="0" cap="all" spc="150" baseline="0">
                <a:solidFill>
                  <a:schemeClr val="tx1"/>
                </a:solidFill>
                <a:latin typeface="Arial" panose="020B0604020202020204" pitchFamily="34" charset="0"/>
              </a:defRPr>
            </a:lvl1pPr>
          </a:lstStyle>
          <a:p>
            <a:pPr lvl="0"/>
            <a:r>
              <a:rPr lang="en-US" cap="all" spc="250" baseline="0"/>
              <a:t>Section title</a:t>
            </a:r>
            <a:endParaRPr lang="en-US"/>
          </a:p>
        </p:txBody>
      </p:sp>
      <p:sp>
        <p:nvSpPr>
          <p:cNvPr id="15" name="Text Placeholder 8">
            <a:extLst>
              <a:ext uri="{FF2B5EF4-FFF2-40B4-BE49-F238E27FC236}">
                <a16:creationId xmlns:a16="http://schemas.microsoft.com/office/drawing/2014/main" id="{63A6E7E5-00D3-4249-9587-95A0260C8DC3}"/>
              </a:ext>
            </a:extLst>
          </p:cNvPr>
          <p:cNvSpPr>
            <a:spLocks noGrp="1"/>
          </p:cNvSpPr>
          <p:nvPr>
            <p:ph type="body" sz="quarter" idx="11" hasCustomPrompt="1"/>
          </p:nvPr>
        </p:nvSpPr>
        <p:spPr>
          <a:xfrm>
            <a:off x="1055648" y="1417037"/>
            <a:ext cx="10594246" cy="500305"/>
          </a:xfrm>
        </p:spPr>
        <p:txBody>
          <a:bodyPr>
            <a:noAutofit/>
          </a:bodyPr>
          <a:lstStyle>
            <a:lvl1pPr>
              <a:lnSpc>
                <a:spcPct val="120000"/>
              </a:lnSpc>
              <a:defRPr sz="1400" b="0" i="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a:t>Question text goes here if it isn’t already listed above</a:t>
            </a:r>
          </a:p>
        </p:txBody>
      </p:sp>
      <p:sp>
        <p:nvSpPr>
          <p:cNvPr id="11" name="Rectangle 10">
            <a:extLst>
              <a:ext uri="{FF2B5EF4-FFF2-40B4-BE49-F238E27FC236}">
                <a16:creationId xmlns:a16="http://schemas.microsoft.com/office/drawing/2014/main" id="{3ED33213-EBBE-424D-AC64-480F88F03ACC}"/>
              </a:ext>
            </a:extLst>
          </p:cNvPr>
          <p:cNvSpPr>
            <a:spLocks noChangeAspect="1"/>
          </p:cNvSpPr>
          <p:nvPr userDrawn="1"/>
        </p:nvSpPr>
        <p:spPr>
          <a:xfrm>
            <a:off x="11655332" y="631990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6" name="TextBox 15">
            <a:extLst>
              <a:ext uri="{FF2B5EF4-FFF2-40B4-BE49-F238E27FC236}">
                <a16:creationId xmlns:a16="http://schemas.microsoft.com/office/drawing/2014/main" id="{32E53EF6-E378-DD41-91E7-C76C8DE71224}"/>
              </a:ext>
            </a:extLst>
          </p:cNvPr>
          <p:cNvSpPr txBox="1"/>
          <p:nvPr userDrawn="1"/>
        </p:nvSpPr>
        <p:spPr>
          <a:xfrm>
            <a:off x="11751200" y="644811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pic>
        <p:nvPicPr>
          <p:cNvPr id="2" name="Graphic 1">
            <a:extLst>
              <a:ext uri="{FF2B5EF4-FFF2-40B4-BE49-F238E27FC236}">
                <a16:creationId xmlns:a16="http://schemas.microsoft.com/office/drawing/2014/main" id="{A74F7C78-CA27-1782-3675-B03F170338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9214" y="658711"/>
            <a:ext cx="2103120" cy="169725"/>
          </a:xfrm>
          <a:prstGeom prst="rect">
            <a:avLst/>
          </a:prstGeom>
        </p:spPr>
      </p:pic>
      <p:pic>
        <p:nvPicPr>
          <p:cNvPr id="3" name="Picture 2" descr="Icon&#10;&#10;Description automatically generated">
            <a:extLst>
              <a:ext uri="{FF2B5EF4-FFF2-40B4-BE49-F238E27FC236}">
                <a16:creationId xmlns:a16="http://schemas.microsoft.com/office/drawing/2014/main" id="{D248E315-4E85-18C0-6554-D1A5ECDF73ED}"/>
              </a:ext>
            </a:extLst>
          </p:cNvPr>
          <p:cNvPicPr>
            <a:picLocks noChangeAspect="1"/>
          </p:cNvPicPr>
          <p:nvPr userDrawn="1"/>
        </p:nvPicPr>
        <p:blipFill>
          <a:blip r:embed="rId4"/>
          <a:stretch>
            <a:fillRect/>
          </a:stretch>
        </p:blipFill>
        <p:spPr>
          <a:xfrm>
            <a:off x="9904916" y="217564"/>
            <a:ext cx="1451715" cy="430138"/>
          </a:xfrm>
          <a:prstGeom prst="rect">
            <a:avLst/>
          </a:prstGeom>
        </p:spPr>
      </p:pic>
    </p:spTree>
    <p:extLst>
      <p:ext uri="{BB962C8B-B14F-4D97-AF65-F5344CB8AC3E}">
        <p14:creationId xmlns:p14="http://schemas.microsoft.com/office/powerpoint/2010/main" val="3729542301"/>
      </p:ext>
    </p:extLst>
  </p:cSld>
  <p:clrMapOvr>
    <a:masterClrMapping/>
  </p:clrMapOvr>
  <p:extLst>
    <p:ext uri="{DCECCB84-F9BA-43D5-87BE-67443E8EF086}">
      <p15:sldGuideLst xmlns:p15="http://schemas.microsoft.com/office/powerpoint/2012/main">
        <p15:guide id="1" orient="horz" pos="3912">
          <p15:clr>
            <a:srgbClr val="FBAE40"/>
          </p15:clr>
        </p15:guide>
        <p15:guide id="2" pos="336">
          <p15:clr>
            <a:srgbClr val="FBAE40"/>
          </p15:clr>
        </p15:guide>
        <p15:guide id="3" pos="672">
          <p15:clr>
            <a:srgbClr val="FBAE40"/>
          </p15:clr>
        </p15:guide>
        <p15:guide id="4" pos="734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About">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FD47BB-A096-0743-9CCF-8A9EC66D457C}"/>
              </a:ext>
            </a:extLst>
          </p:cNvPr>
          <p:cNvSpPr>
            <a:spLocks noGrp="1"/>
          </p:cNvSpPr>
          <p:nvPr>
            <p:ph type="body" sz="quarter" idx="10"/>
          </p:nvPr>
        </p:nvSpPr>
        <p:spPr>
          <a:xfrm>
            <a:off x="5181600" y="2077155"/>
            <a:ext cx="5915025" cy="3521957"/>
          </a:xfrm>
        </p:spPr>
        <p:txBody>
          <a:bodyPr>
            <a:normAutofit/>
          </a:bodyPr>
          <a:lstStyle>
            <a:lvl1pPr>
              <a:defRPr sz="2400" b="0" i="0"/>
            </a:lvl1pPr>
          </a:lstStyle>
          <a:p>
            <a:pPr lvl="0"/>
            <a:r>
              <a:rPr lang="en-US"/>
              <a:t>Click to edit Master text styles</a:t>
            </a:r>
          </a:p>
        </p:txBody>
      </p:sp>
      <p:sp>
        <p:nvSpPr>
          <p:cNvPr id="5" name="Text Placeholder 16">
            <a:extLst>
              <a:ext uri="{FF2B5EF4-FFF2-40B4-BE49-F238E27FC236}">
                <a16:creationId xmlns:a16="http://schemas.microsoft.com/office/drawing/2014/main" id="{088E3832-840E-8541-88AF-890EA12FEA05}"/>
              </a:ext>
            </a:extLst>
          </p:cNvPr>
          <p:cNvSpPr>
            <a:spLocks noGrp="1"/>
          </p:cNvSpPr>
          <p:nvPr>
            <p:ph type="body" sz="quarter" idx="13" hasCustomPrompt="1"/>
          </p:nvPr>
        </p:nvSpPr>
        <p:spPr>
          <a:xfrm>
            <a:off x="5181600" y="1620838"/>
            <a:ext cx="5915025" cy="241829"/>
          </a:xfrm>
        </p:spPr>
        <p:txBody>
          <a:bodyPr lIns="0" tIns="0" rIns="0" bIns="0" anchor="ctr">
            <a:noAutofit/>
          </a:bodyPr>
          <a:lstStyle>
            <a:lvl1pPr algn="l">
              <a:defRPr sz="1400" b="1" i="0" cap="all" spc="150" baseline="0">
                <a:solidFill>
                  <a:schemeClr val="bg1"/>
                </a:solidFill>
                <a:latin typeface="Arial" panose="020B0604020202020204" pitchFamily="34" charset="0"/>
              </a:defRPr>
            </a:lvl1pPr>
          </a:lstStyle>
          <a:p>
            <a:pPr lvl="0"/>
            <a:r>
              <a:rPr lang="en-US" cap="all" spc="250" baseline="0"/>
              <a:t>Introduction</a:t>
            </a:r>
            <a:endParaRPr lang="en-US"/>
          </a:p>
        </p:txBody>
      </p:sp>
      <p:sp>
        <p:nvSpPr>
          <p:cNvPr id="6" name="Rectangle 5">
            <a:extLst>
              <a:ext uri="{FF2B5EF4-FFF2-40B4-BE49-F238E27FC236}">
                <a16:creationId xmlns:a16="http://schemas.microsoft.com/office/drawing/2014/main" id="{46D3ADC0-624F-1D40-9B63-5D9D6F2FC92D}"/>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extBox 6">
            <a:extLst>
              <a:ext uri="{FF2B5EF4-FFF2-40B4-BE49-F238E27FC236}">
                <a16:creationId xmlns:a16="http://schemas.microsoft.com/office/drawing/2014/main" id="{E16604C1-49D3-5F40-A392-E212F178E21E}"/>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pic>
        <p:nvPicPr>
          <p:cNvPr id="8" name="Graphic 7">
            <a:extLst>
              <a:ext uri="{FF2B5EF4-FFF2-40B4-BE49-F238E27FC236}">
                <a16:creationId xmlns:a16="http://schemas.microsoft.com/office/drawing/2014/main" id="{18A11F90-25E7-D640-BB77-9AB0A5398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0590" y="3130685"/>
            <a:ext cx="596629" cy="596629"/>
          </a:xfrm>
          <a:prstGeom prst="rect">
            <a:avLst/>
          </a:prstGeom>
        </p:spPr>
      </p:pic>
      <p:cxnSp>
        <p:nvCxnSpPr>
          <p:cNvPr id="9" name="Straight Connector 8">
            <a:extLst>
              <a:ext uri="{FF2B5EF4-FFF2-40B4-BE49-F238E27FC236}">
                <a16:creationId xmlns:a16="http://schemas.microsoft.com/office/drawing/2014/main" id="{6EEEEB9F-F0EF-954F-A9EC-9A63197B5147}"/>
              </a:ext>
            </a:extLst>
          </p:cNvPr>
          <p:cNvCxnSpPr>
            <a:cxnSpLocks/>
          </p:cNvCxnSpPr>
          <p:nvPr userDrawn="1"/>
        </p:nvCxnSpPr>
        <p:spPr>
          <a:xfrm>
            <a:off x="4190036" y="998317"/>
            <a:ext cx="0" cy="4861366"/>
          </a:xfrm>
          <a:prstGeom prst="line">
            <a:avLst/>
          </a:prstGeom>
          <a:ln>
            <a:solidFill>
              <a:srgbClr val="179A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181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About">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FD47BB-A096-0743-9CCF-8A9EC66D457C}"/>
              </a:ext>
            </a:extLst>
          </p:cNvPr>
          <p:cNvSpPr>
            <a:spLocks noGrp="1"/>
          </p:cNvSpPr>
          <p:nvPr>
            <p:ph type="body" sz="quarter" idx="10"/>
          </p:nvPr>
        </p:nvSpPr>
        <p:spPr>
          <a:xfrm>
            <a:off x="5181600" y="3014133"/>
            <a:ext cx="5915025" cy="2584979"/>
          </a:xfrm>
        </p:spPr>
        <p:txBody>
          <a:bodyPr>
            <a:normAutofit/>
          </a:bodyPr>
          <a:lstStyle>
            <a:lvl1pPr>
              <a:lnSpc>
                <a:spcPct val="150000"/>
              </a:lnSpc>
              <a:spcBef>
                <a:spcPts val="0"/>
              </a:spcBef>
              <a:spcAft>
                <a:spcPts val="1200"/>
              </a:spcAft>
              <a:defRPr sz="2400" b="0" i="0"/>
            </a:lvl1pPr>
          </a:lstStyle>
          <a:p>
            <a:pPr lvl="0"/>
            <a:r>
              <a:rPr lang="en-US"/>
              <a:t>Click to edit Master text styles</a:t>
            </a:r>
          </a:p>
        </p:txBody>
      </p:sp>
      <p:sp>
        <p:nvSpPr>
          <p:cNvPr id="4" name="Text Placeholder 3">
            <a:extLst>
              <a:ext uri="{FF2B5EF4-FFF2-40B4-BE49-F238E27FC236}">
                <a16:creationId xmlns:a16="http://schemas.microsoft.com/office/drawing/2014/main" id="{63DB6ABA-0172-A940-91F5-0AB4375AC1F3}"/>
              </a:ext>
            </a:extLst>
          </p:cNvPr>
          <p:cNvSpPr>
            <a:spLocks noGrp="1"/>
          </p:cNvSpPr>
          <p:nvPr>
            <p:ph type="body" sz="quarter" idx="11" hasCustomPrompt="1"/>
          </p:nvPr>
        </p:nvSpPr>
        <p:spPr>
          <a:xfrm>
            <a:off x="5181600" y="1219201"/>
            <a:ext cx="5915025" cy="1671108"/>
          </a:xfrm>
        </p:spPr>
        <p:txBody>
          <a:bodyPr anchor="b">
            <a:normAutofit/>
          </a:bodyPr>
          <a:lstStyle>
            <a:lvl1pPr>
              <a:defRPr sz="10000" b="0" i="0" baseline="0">
                <a:solidFill>
                  <a:schemeClr val="bg1"/>
                </a:solidFill>
              </a:defRPr>
            </a:lvl1pPr>
          </a:lstStyle>
          <a:p>
            <a:pPr lvl="0"/>
            <a:r>
              <a:rPr lang="en-US"/>
              <a:t>90%</a:t>
            </a:r>
          </a:p>
        </p:txBody>
      </p:sp>
      <p:sp>
        <p:nvSpPr>
          <p:cNvPr id="5" name="Rectangle 4">
            <a:extLst>
              <a:ext uri="{FF2B5EF4-FFF2-40B4-BE49-F238E27FC236}">
                <a16:creationId xmlns:a16="http://schemas.microsoft.com/office/drawing/2014/main" id="{5AFBDD49-EA80-514F-B45C-8173C0B8E35B}"/>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TextBox 5">
            <a:extLst>
              <a:ext uri="{FF2B5EF4-FFF2-40B4-BE49-F238E27FC236}">
                <a16:creationId xmlns:a16="http://schemas.microsoft.com/office/drawing/2014/main" id="{6B5C4DA4-3A79-6B49-8031-A26D8A12B941}"/>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cxnSp>
        <p:nvCxnSpPr>
          <p:cNvPr id="7" name="Straight Connector 6">
            <a:extLst>
              <a:ext uri="{FF2B5EF4-FFF2-40B4-BE49-F238E27FC236}">
                <a16:creationId xmlns:a16="http://schemas.microsoft.com/office/drawing/2014/main" id="{BA94030A-0AB9-794D-80BD-2275182C0536}"/>
              </a:ext>
            </a:extLst>
          </p:cNvPr>
          <p:cNvCxnSpPr>
            <a:cxnSpLocks/>
          </p:cNvCxnSpPr>
          <p:nvPr userDrawn="1"/>
        </p:nvCxnSpPr>
        <p:spPr>
          <a:xfrm>
            <a:off x="4190036" y="998317"/>
            <a:ext cx="0" cy="4861366"/>
          </a:xfrm>
          <a:prstGeom prst="line">
            <a:avLst/>
          </a:prstGeom>
          <a:ln>
            <a:solidFill>
              <a:srgbClr val="179A94"/>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D57A8514-903B-6A49-84B6-853EBB6DD8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0590" y="3130686"/>
            <a:ext cx="596629" cy="596629"/>
          </a:xfrm>
          <a:prstGeom prst="rect">
            <a:avLst/>
          </a:prstGeom>
        </p:spPr>
      </p:pic>
    </p:spTree>
    <p:extLst>
      <p:ext uri="{BB962C8B-B14F-4D97-AF65-F5344CB8AC3E}">
        <p14:creationId xmlns:p14="http://schemas.microsoft.com/office/powerpoint/2010/main" val="1247436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About">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FD47BB-A096-0743-9CCF-8A9EC66D457C}"/>
              </a:ext>
            </a:extLst>
          </p:cNvPr>
          <p:cNvSpPr>
            <a:spLocks noGrp="1"/>
          </p:cNvSpPr>
          <p:nvPr>
            <p:ph type="body" sz="quarter" idx="10"/>
          </p:nvPr>
        </p:nvSpPr>
        <p:spPr>
          <a:xfrm>
            <a:off x="1315656" y="3083581"/>
            <a:ext cx="3846653" cy="2584979"/>
          </a:xfrm>
        </p:spPr>
        <p:txBody>
          <a:bodyPr/>
          <a:lstStyle>
            <a:lvl1pPr>
              <a:lnSpc>
                <a:spcPct val="150000"/>
              </a:lnSpc>
              <a:spcBef>
                <a:spcPts val="0"/>
              </a:spcBef>
              <a:spcAft>
                <a:spcPts val="1200"/>
              </a:spcAft>
              <a:defRPr b="0" i="0"/>
            </a:lvl1pPr>
          </a:lstStyle>
          <a:p>
            <a:pPr lvl="0"/>
            <a:r>
              <a:rPr lang="en-US"/>
              <a:t>Click to edit Master text styles</a:t>
            </a:r>
          </a:p>
        </p:txBody>
      </p:sp>
      <p:sp>
        <p:nvSpPr>
          <p:cNvPr id="4" name="Text Placeholder 3">
            <a:extLst>
              <a:ext uri="{FF2B5EF4-FFF2-40B4-BE49-F238E27FC236}">
                <a16:creationId xmlns:a16="http://schemas.microsoft.com/office/drawing/2014/main" id="{63DB6ABA-0172-A940-91F5-0AB4375AC1F3}"/>
              </a:ext>
            </a:extLst>
          </p:cNvPr>
          <p:cNvSpPr>
            <a:spLocks noGrp="1"/>
          </p:cNvSpPr>
          <p:nvPr>
            <p:ph type="body" sz="quarter" idx="11" hasCustomPrompt="1"/>
          </p:nvPr>
        </p:nvSpPr>
        <p:spPr>
          <a:xfrm>
            <a:off x="1315656" y="1288649"/>
            <a:ext cx="3846653" cy="1671108"/>
          </a:xfrm>
        </p:spPr>
        <p:txBody>
          <a:bodyPr anchor="b">
            <a:normAutofit/>
          </a:bodyPr>
          <a:lstStyle>
            <a:lvl1pPr>
              <a:defRPr sz="10000" b="0" i="0" baseline="0">
                <a:solidFill>
                  <a:schemeClr val="bg1"/>
                </a:solidFill>
              </a:defRPr>
            </a:lvl1pPr>
          </a:lstStyle>
          <a:p>
            <a:pPr lvl="0"/>
            <a:r>
              <a:rPr lang="en-US"/>
              <a:t>90%</a:t>
            </a:r>
          </a:p>
        </p:txBody>
      </p:sp>
      <p:sp>
        <p:nvSpPr>
          <p:cNvPr id="5" name="Rectangle 4">
            <a:extLst>
              <a:ext uri="{FF2B5EF4-FFF2-40B4-BE49-F238E27FC236}">
                <a16:creationId xmlns:a16="http://schemas.microsoft.com/office/drawing/2014/main" id="{5AFBDD49-EA80-514F-B45C-8173C0B8E35B}"/>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TextBox 5">
            <a:extLst>
              <a:ext uri="{FF2B5EF4-FFF2-40B4-BE49-F238E27FC236}">
                <a16:creationId xmlns:a16="http://schemas.microsoft.com/office/drawing/2014/main" id="{6B5C4DA4-3A79-6B49-8031-A26D8A12B941}"/>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
        <p:nvSpPr>
          <p:cNvPr id="7" name="Text Placeholder 2">
            <a:extLst>
              <a:ext uri="{FF2B5EF4-FFF2-40B4-BE49-F238E27FC236}">
                <a16:creationId xmlns:a16="http://schemas.microsoft.com/office/drawing/2014/main" id="{A06EBAAD-75F5-E34F-B000-C591E98D8812}"/>
              </a:ext>
            </a:extLst>
          </p:cNvPr>
          <p:cNvSpPr>
            <a:spLocks noGrp="1"/>
          </p:cNvSpPr>
          <p:nvPr>
            <p:ph type="body" sz="quarter" idx="12"/>
          </p:nvPr>
        </p:nvSpPr>
        <p:spPr>
          <a:xfrm>
            <a:off x="7060556" y="3090332"/>
            <a:ext cx="3815785" cy="2584979"/>
          </a:xfrm>
        </p:spPr>
        <p:txBody>
          <a:bodyPr/>
          <a:lstStyle>
            <a:lvl1pPr>
              <a:lnSpc>
                <a:spcPct val="150000"/>
              </a:lnSpc>
              <a:spcBef>
                <a:spcPts val="0"/>
              </a:spcBef>
              <a:spcAft>
                <a:spcPts val="1200"/>
              </a:spcAft>
              <a:defRPr b="0" i="0"/>
            </a:lvl1pPr>
          </a:lstStyle>
          <a:p>
            <a:pPr lvl="0"/>
            <a:r>
              <a:rPr lang="en-US"/>
              <a:t>Click to edit Master text styles</a:t>
            </a:r>
          </a:p>
        </p:txBody>
      </p:sp>
      <p:sp>
        <p:nvSpPr>
          <p:cNvPr id="8" name="Text Placeholder 3">
            <a:extLst>
              <a:ext uri="{FF2B5EF4-FFF2-40B4-BE49-F238E27FC236}">
                <a16:creationId xmlns:a16="http://schemas.microsoft.com/office/drawing/2014/main" id="{62A233EB-A653-7742-A6BE-47F481743258}"/>
              </a:ext>
            </a:extLst>
          </p:cNvPr>
          <p:cNvSpPr>
            <a:spLocks noGrp="1"/>
          </p:cNvSpPr>
          <p:nvPr>
            <p:ph type="body" sz="quarter" idx="13" hasCustomPrompt="1"/>
          </p:nvPr>
        </p:nvSpPr>
        <p:spPr>
          <a:xfrm>
            <a:off x="7060556" y="1295400"/>
            <a:ext cx="3815785" cy="1671108"/>
          </a:xfrm>
        </p:spPr>
        <p:txBody>
          <a:bodyPr anchor="b">
            <a:normAutofit/>
          </a:bodyPr>
          <a:lstStyle>
            <a:lvl1pPr>
              <a:defRPr sz="10000" b="0" i="0" baseline="0">
                <a:solidFill>
                  <a:schemeClr val="bg1"/>
                </a:solidFill>
              </a:defRPr>
            </a:lvl1pPr>
          </a:lstStyle>
          <a:p>
            <a:pPr lvl="0"/>
            <a:r>
              <a:rPr lang="en-US"/>
              <a:t>90%</a:t>
            </a:r>
          </a:p>
        </p:txBody>
      </p:sp>
      <p:cxnSp>
        <p:nvCxnSpPr>
          <p:cNvPr id="9" name="Straight Connector 8">
            <a:extLst>
              <a:ext uri="{FF2B5EF4-FFF2-40B4-BE49-F238E27FC236}">
                <a16:creationId xmlns:a16="http://schemas.microsoft.com/office/drawing/2014/main" id="{A69156DD-A389-5B4D-B99D-0EF3EC10AA2D}"/>
              </a:ext>
            </a:extLst>
          </p:cNvPr>
          <p:cNvCxnSpPr>
            <a:cxnSpLocks/>
          </p:cNvCxnSpPr>
          <p:nvPr userDrawn="1"/>
        </p:nvCxnSpPr>
        <p:spPr>
          <a:xfrm>
            <a:off x="6088284" y="1331089"/>
            <a:ext cx="0" cy="4375230"/>
          </a:xfrm>
          <a:prstGeom prst="line">
            <a:avLst/>
          </a:prstGeom>
          <a:ln>
            <a:solidFill>
              <a:srgbClr val="179A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852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_title_slide">
    <p:bg>
      <p:bgPr>
        <a:solidFill>
          <a:schemeClr val="bg1"/>
        </a:solidFill>
        <a:effectLst/>
      </p:bgPr>
    </p:bg>
    <p:spTree>
      <p:nvGrpSpPr>
        <p:cNvPr id="1" name=""/>
        <p:cNvGrpSpPr/>
        <p:nvPr/>
      </p:nvGrpSpPr>
      <p:grpSpPr>
        <a:xfrm>
          <a:off x="0" y="0"/>
          <a:ext cx="0" cy="0"/>
          <a:chOff x="0" y="0"/>
          <a:chExt cx="0" cy="0"/>
        </a:xfrm>
      </p:grpSpPr>
      <p:pic>
        <p:nvPicPr>
          <p:cNvPr id="4" name="Picture 3" descr="A black sign with white text&#10;&#10;Description automatically generated">
            <a:extLst>
              <a:ext uri="{FF2B5EF4-FFF2-40B4-BE49-F238E27FC236}">
                <a16:creationId xmlns:a16="http://schemas.microsoft.com/office/drawing/2014/main" id="{D67D0453-56FB-014D-9A48-F87D164B47E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743BF3FD-60C1-0B41-B324-965E40ABF18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350771" y="668582"/>
            <a:ext cx="2920176" cy="226141"/>
          </a:xfrm>
          <a:prstGeom prst="rect">
            <a:avLst/>
          </a:prstGeom>
        </p:spPr>
      </p:pic>
      <p:sp>
        <p:nvSpPr>
          <p:cNvPr id="14" name="title">
            <a:extLst>
              <a:ext uri="{FF2B5EF4-FFF2-40B4-BE49-F238E27FC236}">
                <a16:creationId xmlns:a16="http://schemas.microsoft.com/office/drawing/2014/main" id="{3F8CC48B-E602-6F4F-A712-6C0A3401B23F}"/>
              </a:ext>
            </a:extLst>
          </p:cNvPr>
          <p:cNvSpPr>
            <a:spLocks noGrp="1"/>
          </p:cNvSpPr>
          <p:nvPr>
            <p:ph type="body" sz="quarter" idx="12" hasCustomPrompt="1"/>
          </p:nvPr>
        </p:nvSpPr>
        <p:spPr>
          <a:xfrm>
            <a:off x="6096000" y="2102345"/>
            <a:ext cx="5172176" cy="1453655"/>
          </a:xfrm>
        </p:spPr>
        <p:txBody>
          <a:bodyPr lIns="0" tIns="0" rIns="0" bIns="0" anchor="ctr" anchorCtr="0">
            <a:noAutofit/>
          </a:bodyPr>
          <a:lstStyle>
            <a:lvl1pPr algn="l">
              <a:lnSpc>
                <a:spcPct val="100000"/>
              </a:lnSpc>
              <a:spcBef>
                <a:spcPts val="0"/>
              </a:spcBef>
              <a:defRPr sz="4800" b="0" i="0" cap="all" spc="150" baseline="0">
                <a:solidFill>
                  <a:schemeClr val="accent1"/>
                </a:solidFill>
                <a:latin typeface="Arial" panose="020B0604020202020204" pitchFamily="34" charset="0"/>
              </a:defRPr>
            </a:lvl1pPr>
          </a:lstStyle>
          <a:p>
            <a:pPr lvl="0"/>
            <a:r>
              <a:rPr lang="en-US"/>
              <a:t>Default Brand cover</a:t>
            </a:r>
          </a:p>
        </p:txBody>
      </p:sp>
      <p:sp>
        <p:nvSpPr>
          <p:cNvPr id="8" name="date">
            <a:extLst>
              <a:ext uri="{FF2B5EF4-FFF2-40B4-BE49-F238E27FC236}">
                <a16:creationId xmlns:a16="http://schemas.microsoft.com/office/drawing/2014/main" id="{E1F24388-FE47-8243-9A13-9AC73ED0740D}"/>
              </a:ext>
            </a:extLst>
          </p:cNvPr>
          <p:cNvSpPr>
            <a:spLocks noGrp="1"/>
          </p:cNvSpPr>
          <p:nvPr>
            <p:ph type="body" sz="quarter" idx="11" hasCustomPrompt="1"/>
          </p:nvPr>
        </p:nvSpPr>
        <p:spPr>
          <a:xfrm>
            <a:off x="6096001" y="5017733"/>
            <a:ext cx="2123439" cy="471133"/>
          </a:xfrm>
          <a:solidFill>
            <a:schemeClr val="tx2"/>
          </a:solidFill>
          <a:ln>
            <a:noFill/>
          </a:ln>
        </p:spPr>
        <p:txBody>
          <a:bodyPr lIns="0" tIns="0" rIns="0" bIns="0" anchor="ctr">
            <a:noAutofit/>
          </a:bodyPr>
          <a:lstStyle>
            <a:lvl1pPr algn="ctr">
              <a:defRPr sz="1000" b="1" i="0" cap="all" spc="300" baseline="0">
                <a:solidFill>
                  <a:schemeClr val="bg1"/>
                </a:solidFill>
                <a:latin typeface="Arial" panose="020B0604020202020204" pitchFamily="34" charset="0"/>
              </a:defRPr>
            </a:lvl1pPr>
          </a:lstStyle>
          <a:p>
            <a:pPr lvl="0"/>
            <a:r>
              <a:rPr lang="en-US" cap="all" spc="250" baseline="0"/>
              <a:t>Date</a:t>
            </a:r>
            <a:endParaRPr lang="en-US"/>
          </a:p>
        </p:txBody>
      </p:sp>
      <p:sp>
        <p:nvSpPr>
          <p:cNvPr id="11" name="report_name">
            <a:extLst>
              <a:ext uri="{FF2B5EF4-FFF2-40B4-BE49-F238E27FC236}">
                <a16:creationId xmlns:a16="http://schemas.microsoft.com/office/drawing/2014/main" id="{1604071A-5E1C-444A-B06D-323BB6B2031B}"/>
              </a:ext>
            </a:extLst>
          </p:cNvPr>
          <p:cNvSpPr>
            <a:spLocks noGrp="1"/>
          </p:cNvSpPr>
          <p:nvPr>
            <p:ph type="subTitle" idx="1" hasCustomPrompt="1"/>
          </p:nvPr>
        </p:nvSpPr>
        <p:spPr>
          <a:xfrm>
            <a:off x="6104829" y="3913093"/>
            <a:ext cx="5163347" cy="682055"/>
          </a:xfrm>
        </p:spPr>
        <p:txBody>
          <a:bodyPr lIns="0" tIns="0" rIns="0" bIns="0" anchor="t" anchorCtr="0">
            <a:normAutofit/>
          </a:bodyPr>
          <a:lstStyle>
            <a:lvl1pPr marL="0" indent="0" algn="l">
              <a:lnSpc>
                <a:spcPct val="100000"/>
              </a:lnSpc>
              <a:buNone/>
              <a:defRPr sz="1800" b="0" i="0" cap="none" spc="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62474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About">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FD47BB-A096-0743-9CCF-8A9EC66D457C}"/>
              </a:ext>
            </a:extLst>
          </p:cNvPr>
          <p:cNvSpPr>
            <a:spLocks noGrp="1"/>
          </p:cNvSpPr>
          <p:nvPr>
            <p:ph type="body" sz="quarter" idx="10"/>
          </p:nvPr>
        </p:nvSpPr>
        <p:spPr>
          <a:xfrm>
            <a:off x="887394" y="3187754"/>
            <a:ext cx="2862805" cy="2584979"/>
          </a:xfrm>
        </p:spPr>
        <p:txBody>
          <a:bodyPr/>
          <a:lstStyle>
            <a:lvl1pPr>
              <a:lnSpc>
                <a:spcPct val="150000"/>
              </a:lnSpc>
              <a:spcBef>
                <a:spcPts val="0"/>
              </a:spcBef>
              <a:spcAft>
                <a:spcPts val="1200"/>
              </a:spcAft>
              <a:defRPr b="0" i="0"/>
            </a:lvl1pPr>
          </a:lstStyle>
          <a:p>
            <a:pPr lvl="0"/>
            <a:r>
              <a:rPr lang="en-US"/>
              <a:t>Click to edit Master text styles</a:t>
            </a:r>
          </a:p>
        </p:txBody>
      </p:sp>
      <p:sp>
        <p:nvSpPr>
          <p:cNvPr id="4" name="Text Placeholder 3">
            <a:extLst>
              <a:ext uri="{FF2B5EF4-FFF2-40B4-BE49-F238E27FC236}">
                <a16:creationId xmlns:a16="http://schemas.microsoft.com/office/drawing/2014/main" id="{63DB6ABA-0172-A940-91F5-0AB4375AC1F3}"/>
              </a:ext>
            </a:extLst>
          </p:cNvPr>
          <p:cNvSpPr>
            <a:spLocks noGrp="1"/>
          </p:cNvSpPr>
          <p:nvPr>
            <p:ph type="body" sz="quarter" idx="11" hasCustomPrompt="1"/>
          </p:nvPr>
        </p:nvSpPr>
        <p:spPr>
          <a:xfrm>
            <a:off x="887394" y="1392822"/>
            <a:ext cx="2862805" cy="1671108"/>
          </a:xfrm>
        </p:spPr>
        <p:txBody>
          <a:bodyPr anchor="b">
            <a:normAutofit/>
          </a:bodyPr>
          <a:lstStyle>
            <a:lvl1pPr>
              <a:defRPr sz="10000" b="0" i="0" baseline="0">
                <a:solidFill>
                  <a:schemeClr val="bg1"/>
                </a:solidFill>
              </a:defRPr>
            </a:lvl1pPr>
          </a:lstStyle>
          <a:p>
            <a:pPr lvl="0"/>
            <a:r>
              <a:rPr lang="en-US"/>
              <a:t>90%</a:t>
            </a:r>
          </a:p>
        </p:txBody>
      </p:sp>
      <p:sp>
        <p:nvSpPr>
          <p:cNvPr id="5" name="Rectangle 4">
            <a:extLst>
              <a:ext uri="{FF2B5EF4-FFF2-40B4-BE49-F238E27FC236}">
                <a16:creationId xmlns:a16="http://schemas.microsoft.com/office/drawing/2014/main" id="{5AFBDD49-EA80-514F-B45C-8173C0B8E35B}"/>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TextBox 5">
            <a:extLst>
              <a:ext uri="{FF2B5EF4-FFF2-40B4-BE49-F238E27FC236}">
                <a16:creationId xmlns:a16="http://schemas.microsoft.com/office/drawing/2014/main" id="{6B5C4DA4-3A79-6B49-8031-A26D8A12B941}"/>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A69156DD-A389-5B4D-B99D-0EF3EC10AA2D}"/>
              </a:ext>
            </a:extLst>
          </p:cNvPr>
          <p:cNvCxnSpPr>
            <a:cxnSpLocks/>
          </p:cNvCxnSpPr>
          <p:nvPr userDrawn="1"/>
        </p:nvCxnSpPr>
        <p:spPr>
          <a:xfrm>
            <a:off x="4213186" y="1388963"/>
            <a:ext cx="0" cy="4444678"/>
          </a:xfrm>
          <a:prstGeom prst="line">
            <a:avLst/>
          </a:prstGeom>
          <a:ln>
            <a:solidFill>
              <a:srgbClr val="179A94"/>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BCC4007C-0B4E-5A4A-9CDA-3C82A5318CD2}"/>
              </a:ext>
            </a:extLst>
          </p:cNvPr>
          <p:cNvSpPr>
            <a:spLocks noGrp="1"/>
          </p:cNvSpPr>
          <p:nvPr>
            <p:ph type="body" sz="quarter" idx="12"/>
          </p:nvPr>
        </p:nvSpPr>
        <p:spPr>
          <a:xfrm>
            <a:off x="4657846" y="3198364"/>
            <a:ext cx="2862805" cy="2584979"/>
          </a:xfrm>
        </p:spPr>
        <p:txBody>
          <a:bodyPr/>
          <a:lstStyle>
            <a:lvl1pPr>
              <a:lnSpc>
                <a:spcPct val="150000"/>
              </a:lnSpc>
              <a:spcBef>
                <a:spcPts val="0"/>
              </a:spcBef>
              <a:spcAft>
                <a:spcPts val="1200"/>
              </a:spcAft>
              <a:defRPr b="0" i="0"/>
            </a:lvl1pPr>
          </a:lstStyle>
          <a:p>
            <a:pPr lvl="0"/>
            <a:r>
              <a:rPr lang="en-US"/>
              <a:t>Click to edit Master text styles</a:t>
            </a:r>
          </a:p>
        </p:txBody>
      </p:sp>
      <p:sp>
        <p:nvSpPr>
          <p:cNvPr id="13" name="Text Placeholder 3">
            <a:extLst>
              <a:ext uri="{FF2B5EF4-FFF2-40B4-BE49-F238E27FC236}">
                <a16:creationId xmlns:a16="http://schemas.microsoft.com/office/drawing/2014/main" id="{B14EE288-5622-C44C-A038-550597591FF4}"/>
              </a:ext>
            </a:extLst>
          </p:cNvPr>
          <p:cNvSpPr>
            <a:spLocks noGrp="1"/>
          </p:cNvSpPr>
          <p:nvPr>
            <p:ph type="body" sz="quarter" idx="13" hasCustomPrompt="1"/>
          </p:nvPr>
        </p:nvSpPr>
        <p:spPr>
          <a:xfrm>
            <a:off x="4657846" y="1403432"/>
            <a:ext cx="2862805" cy="1671108"/>
          </a:xfrm>
        </p:spPr>
        <p:txBody>
          <a:bodyPr anchor="b">
            <a:normAutofit/>
          </a:bodyPr>
          <a:lstStyle>
            <a:lvl1pPr>
              <a:defRPr sz="10000" b="0" i="0" baseline="0">
                <a:solidFill>
                  <a:schemeClr val="bg1"/>
                </a:solidFill>
              </a:defRPr>
            </a:lvl1pPr>
          </a:lstStyle>
          <a:p>
            <a:pPr lvl="0"/>
            <a:r>
              <a:rPr lang="en-US"/>
              <a:t>90%</a:t>
            </a:r>
          </a:p>
        </p:txBody>
      </p:sp>
      <p:cxnSp>
        <p:nvCxnSpPr>
          <p:cNvPr id="15" name="Straight Connector 14">
            <a:extLst>
              <a:ext uri="{FF2B5EF4-FFF2-40B4-BE49-F238E27FC236}">
                <a16:creationId xmlns:a16="http://schemas.microsoft.com/office/drawing/2014/main" id="{A0CB4727-6F6D-C14D-AC26-D1631AA3FC2A}"/>
              </a:ext>
            </a:extLst>
          </p:cNvPr>
          <p:cNvCxnSpPr>
            <a:cxnSpLocks/>
          </p:cNvCxnSpPr>
          <p:nvPr userDrawn="1"/>
        </p:nvCxnSpPr>
        <p:spPr>
          <a:xfrm>
            <a:off x="8006788" y="1399573"/>
            <a:ext cx="0" cy="4444678"/>
          </a:xfrm>
          <a:prstGeom prst="line">
            <a:avLst/>
          </a:prstGeom>
          <a:ln>
            <a:solidFill>
              <a:srgbClr val="179A94"/>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D11B8EC2-5457-7E42-A705-FF629AA8CFFC}"/>
              </a:ext>
            </a:extLst>
          </p:cNvPr>
          <p:cNvSpPr>
            <a:spLocks noGrp="1"/>
          </p:cNvSpPr>
          <p:nvPr>
            <p:ph type="body" sz="quarter" idx="14"/>
          </p:nvPr>
        </p:nvSpPr>
        <p:spPr>
          <a:xfrm>
            <a:off x="8463988" y="3228373"/>
            <a:ext cx="2862805" cy="2584979"/>
          </a:xfrm>
        </p:spPr>
        <p:txBody>
          <a:bodyPr/>
          <a:lstStyle>
            <a:lvl1pPr>
              <a:lnSpc>
                <a:spcPct val="150000"/>
              </a:lnSpc>
              <a:spcBef>
                <a:spcPts val="0"/>
              </a:spcBef>
              <a:spcAft>
                <a:spcPts val="1200"/>
              </a:spcAft>
              <a:defRPr b="0" i="0"/>
            </a:lvl1pPr>
          </a:lstStyle>
          <a:p>
            <a:pPr lvl="0"/>
            <a:r>
              <a:rPr lang="en-US"/>
              <a:t>Click to edit Master text styles</a:t>
            </a:r>
          </a:p>
        </p:txBody>
      </p:sp>
      <p:sp>
        <p:nvSpPr>
          <p:cNvPr id="17" name="Text Placeholder 3">
            <a:extLst>
              <a:ext uri="{FF2B5EF4-FFF2-40B4-BE49-F238E27FC236}">
                <a16:creationId xmlns:a16="http://schemas.microsoft.com/office/drawing/2014/main" id="{79A5E9F0-25E6-DD49-A892-90DA41EFEF7E}"/>
              </a:ext>
            </a:extLst>
          </p:cNvPr>
          <p:cNvSpPr>
            <a:spLocks noGrp="1"/>
          </p:cNvSpPr>
          <p:nvPr>
            <p:ph type="body" sz="quarter" idx="15" hasCustomPrompt="1"/>
          </p:nvPr>
        </p:nvSpPr>
        <p:spPr>
          <a:xfrm>
            <a:off x="8463988" y="1433441"/>
            <a:ext cx="2862805" cy="1671108"/>
          </a:xfrm>
        </p:spPr>
        <p:txBody>
          <a:bodyPr anchor="b">
            <a:normAutofit/>
          </a:bodyPr>
          <a:lstStyle>
            <a:lvl1pPr>
              <a:defRPr sz="10000" b="0" i="0" baseline="0">
                <a:solidFill>
                  <a:schemeClr val="bg1"/>
                </a:solidFill>
              </a:defRPr>
            </a:lvl1pPr>
          </a:lstStyle>
          <a:p>
            <a:pPr lvl="0"/>
            <a:r>
              <a:rPr lang="en-US"/>
              <a:t>90%</a:t>
            </a:r>
          </a:p>
        </p:txBody>
      </p:sp>
    </p:spTree>
    <p:extLst>
      <p:ext uri="{BB962C8B-B14F-4D97-AF65-F5344CB8AC3E}">
        <p14:creationId xmlns:p14="http://schemas.microsoft.com/office/powerpoint/2010/main" val="4269600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A close up of a light&#10;&#10;Description automatically generated">
            <a:extLst>
              <a:ext uri="{FF2B5EF4-FFF2-40B4-BE49-F238E27FC236}">
                <a16:creationId xmlns:a16="http://schemas.microsoft.com/office/drawing/2014/main" id="{E26679BC-E9C9-894E-925C-6360E321EDB7}"/>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6" name="Google Shape;255;p6">
            <a:extLst>
              <a:ext uri="{FF2B5EF4-FFF2-40B4-BE49-F238E27FC236}">
                <a16:creationId xmlns:a16="http://schemas.microsoft.com/office/drawing/2014/main" id="{62AE9A4E-6431-A347-94CE-640784266628}"/>
              </a:ext>
            </a:extLst>
          </p:cNvPr>
          <p:cNvCxnSpPr>
            <a:cxnSpLocks/>
          </p:cNvCxnSpPr>
          <p:nvPr userDrawn="1"/>
        </p:nvCxnSpPr>
        <p:spPr>
          <a:xfrm>
            <a:off x="1043071" y="621064"/>
            <a:ext cx="0" cy="768824"/>
          </a:xfrm>
          <a:prstGeom prst="straightConnector1">
            <a:avLst/>
          </a:prstGeom>
          <a:noFill/>
          <a:ln w="12700" cap="flat" cmpd="sng">
            <a:solidFill>
              <a:schemeClr val="accent1"/>
            </a:solidFill>
            <a:prstDash val="solid"/>
            <a:round/>
            <a:headEnd type="none" w="sm" len="sm"/>
            <a:tailEnd type="none" w="sm" len="sm"/>
          </a:ln>
        </p:spPr>
      </p:cxnSp>
      <p:sp>
        <p:nvSpPr>
          <p:cNvPr id="11" name="Text Placeholder 23">
            <a:extLst>
              <a:ext uri="{FF2B5EF4-FFF2-40B4-BE49-F238E27FC236}">
                <a16:creationId xmlns:a16="http://schemas.microsoft.com/office/drawing/2014/main" id="{20C6B9C2-44C7-E641-97D8-6991A7E4CB73}"/>
              </a:ext>
            </a:extLst>
          </p:cNvPr>
          <p:cNvSpPr>
            <a:spLocks noGrp="1"/>
          </p:cNvSpPr>
          <p:nvPr>
            <p:ph type="body" sz="quarter" idx="12" hasCustomPrompt="1"/>
          </p:nvPr>
        </p:nvSpPr>
        <p:spPr>
          <a:xfrm>
            <a:off x="1571897" y="621065"/>
            <a:ext cx="7827597" cy="768824"/>
          </a:xfrm>
        </p:spPr>
        <p:txBody>
          <a:bodyPr anchor="b">
            <a:noAutofit/>
          </a:bodyPr>
          <a:lstStyle>
            <a:lvl1pPr algn="l">
              <a:defRPr sz="2800" b="0" i="0" cap="all" spc="150" baseline="0">
                <a:solidFill>
                  <a:schemeClr val="bg1"/>
                </a:solidFill>
                <a:latin typeface="Arial" panose="020B0604020202020204" pitchFamily="34" charset="0"/>
              </a:defRPr>
            </a:lvl1pPr>
          </a:lstStyle>
          <a:p>
            <a:pPr lvl="0"/>
            <a:r>
              <a:rPr lang="en-US"/>
              <a:t>CLICK TO EDIT MASTER TEXT STYLES</a:t>
            </a:r>
          </a:p>
        </p:txBody>
      </p:sp>
      <p:pic>
        <p:nvPicPr>
          <p:cNvPr id="12" name="Google Shape;273;p6">
            <a:extLst>
              <a:ext uri="{FF2B5EF4-FFF2-40B4-BE49-F238E27FC236}">
                <a16:creationId xmlns:a16="http://schemas.microsoft.com/office/drawing/2014/main" id="{F7585A0E-EF08-354B-A6CF-7E1A8BEE4A59}"/>
              </a:ext>
            </a:extLst>
          </p:cNvPr>
          <p:cNvPicPr preferRelativeResize="0">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19935" y="6404665"/>
            <a:ext cx="2103120" cy="162867"/>
          </a:xfrm>
          <a:prstGeom prst="rect">
            <a:avLst/>
          </a:prstGeom>
        </p:spPr>
      </p:pic>
      <p:sp>
        <p:nvSpPr>
          <p:cNvPr id="13" name="Rectangle 12">
            <a:extLst>
              <a:ext uri="{FF2B5EF4-FFF2-40B4-BE49-F238E27FC236}">
                <a16:creationId xmlns:a16="http://schemas.microsoft.com/office/drawing/2014/main" id="{0ABA5677-07E1-6446-B8AB-36963A2A4D83}"/>
              </a:ext>
            </a:extLst>
          </p:cNvPr>
          <p:cNvSpPr>
            <a:spLocks noChangeAspect="1"/>
          </p:cNvSpPr>
          <p:nvPr userDrawn="1"/>
        </p:nvSpPr>
        <p:spPr>
          <a:xfrm>
            <a:off x="11655332" y="6325331"/>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TextBox 13">
            <a:extLst>
              <a:ext uri="{FF2B5EF4-FFF2-40B4-BE49-F238E27FC236}">
                <a16:creationId xmlns:a16="http://schemas.microsoft.com/office/drawing/2014/main" id="{080ACD04-2507-D64B-B1E8-43F41ADFEE6F}"/>
              </a:ext>
            </a:extLst>
          </p:cNvPr>
          <p:cNvSpPr txBox="1"/>
          <p:nvPr userDrawn="1"/>
        </p:nvSpPr>
        <p:spPr>
          <a:xfrm>
            <a:off x="11751200" y="6453542"/>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869950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B351AF-79F4-9D49-9FF2-B16552A6B4F9}"/>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12" name="Google Shape;255;p6">
            <a:extLst>
              <a:ext uri="{FF2B5EF4-FFF2-40B4-BE49-F238E27FC236}">
                <a16:creationId xmlns:a16="http://schemas.microsoft.com/office/drawing/2014/main" id="{10EF9F27-B7FD-4342-9D3D-45AFC069FBD9}"/>
              </a:ext>
            </a:extLst>
          </p:cNvPr>
          <p:cNvCxnSpPr>
            <a:cxnSpLocks/>
          </p:cNvCxnSpPr>
          <p:nvPr userDrawn="1"/>
        </p:nvCxnSpPr>
        <p:spPr>
          <a:xfrm>
            <a:off x="1043071" y="621064"/>
            <a:ext cx="0" cy="768824"/>
          </a:xfrm>
          <a:prstGeom prst="straightConnector1">
            <a:avLst/>
          </a:prstGeom>
          <a:noFill/>
          <a:ln w="12700" cap="flat" cmpd="sng">
            <a:solidFill>
              <a:schemeClr val="accent1"/>
            </a:solidFill>
            <a:prstDash val="solid"/>
            <a:round/>
            <a:headEnd type="none" w="sm" len="sm"/>
            <a:tailEnd type="none" w="sm" len="sm"/>
          </a:ln>
        </p:spPr>
      </p:cxnSp>
      <p:pic>
        <p:nvPicPr>
          <p:cNvPr id="9" name="Graphic 8">
            <a:extLst>
              <a:ext uri="{FF2B5EF4-FFF2-40B4-BE49-F238E27FC236}">
                <a16:creationId xmlns:a16="http://schemas.microsoft.com/office/drawing/2014/main" id="{12DE355F-1F12-914E-A9EB-5F6CF0F0380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79214" y="513472"/>
            <a:ext cx="2103120" cy="162867"/>
          </a:xfrm>
          <a:prstGeom prst="rect">
            <a:avLst/>
          </a:prstGeom>
        </p:spPr>
      </p:pic>
      <p:sp>
        <p:nvSpPr>
          <p:cNvPr id="8" name="Text Placeholder 23">
            <a:extLst>
              <a:ext uri="{FF2B5EF4-FFF2-40B4-BE49-F238E27FC236}">
                <a16:creationId xmlns:a16="http://schemas.microsoft.com/office/drawing/2014/main" id="{55740D45-4BE1-9747-9E17-F6991163CE9B}"/>
              </a:ext>
            </a:extLst>
          </p:cNvPr>
          <p:cNvSpPr>
            <a:spLocks noGrp="1"/>
          </p:cNvSpPr>
          <p:nvPr>
            <p:ph type="body" sz="quarter" idx="12" hasCustomPrompt="1"/>
          </p:nvPr>
        </p:nvSpPr>
        <p:spPr>
          <a:xfrm>
            <a:off x="1571897" y="621065"/>
            <a:ext cx="5987129" cy="768824"/>
          </a:xfrm>
        </p:spPr>
        <p:txBody>
          <a:bodyPr anchor="b">
            <a:noAutofit/>
          </a:bodyPr>
          <a:lstStyle>
            <a:lvl1pPr algn="l">
              <a:defRPr sz="2800" b="0" i="0" cap="all" spc="150" baseline="0">
                <a:solidFill>
                  <a:schemeClr val="tx2"/>
                </a:solidFill>
                <a:latin typeface="Arial" panose="020B0604020202020204" pitchFamily="34" charset="0"/>
              </a:defRPr>
            </a:lvl1pPr>
          </a:lstStyle>
          <a:p>
            <a:pPr lvl="0"/>
            <a:r>
              <a:rPr lang="en-US"/>
              <a:t>CLICK TO EDIT MASTER TEXT STYLES</a:t>
            </a:r>
          </a:p>
        </p:txBody>
      </p:sp>
      <p:sp>
        <p:nvSpPr>
          <p:cNvPr id="10" name="Rectangle 9">
            <a:extLst>
              <a:ext uri="{FF2B5EF4-FFF2-40B4-BE49-F238E27FC236}">
                <a16:creationId xmlns:a16="http://schemas.microsoft.com/office/drawing/2014/main" id="{24B9CAA7-87B6-994B-92CF-C79CF7928E94}"/>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1" name="TextBox 10">
            <a:extLst>
              <a:ext uri="{FF2B5EF4-FFF2-40B4-BE49-F238E27FC236}">
                <a16:creationId xmlns:a16="http://schemas.microsoft.com/office/drawing/2014/main" id="{3FD01023-EE3A-3944-AC79-4282055DF0C7}"/>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Tree>
    <p:extLst>
      <p:ext uri="{BB962C8B-B14F-4D97-AF65-F5344CB8AC3E}">
        <p14:creationId xmlns:p14="http://schemas.microsoft.com/office/powerpoint/2010/main" val="4019755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Blank">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B351AF-79F4-9D49-9FF2-B16552A6B4F9}"/>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12" name="Google Shape;255;p6">
            <a:extLst>
              <a:ext uri="{FF2B5EF4-FFF2-40B4-BE49-F238E27FC236}">
                <a16:creationId xmlns:a16="http://schemas.microsoft.com/office/drawing/2014/main" id="{10EF9F27-B7FD-4342-9D3D-45AFC069FBD9}"/>
              </a:ext>
            </a:extLst>
          </p:cNvPr>
          <p:cNvCxnSpPr>
            <a:cxnSpLocks/>
          </p:cNvCxnSpPr>
          <p:nvPr userDrawn="1"/>
        </p:nvCxnSpPr>
        <p:spPr>
          <a:xfrm>
            <a:off x="1043071" y="621064"/>
            <a:ext cx="0" cy="768824"/>
          </a:xfrm>
          <a:prstGeom prst="straightConnector1">
            <a:avLst/>
          </a:prstGeom>
          <a:noFill/>
          <a:ln w="12700" cap="flat" cmpd="sng">
            <a:solidFill>
              <a:schemeClr val="accent1"/>
            </a:solidFill>
            <a:prstDash val="solid"/>
            <a:round/>
            <a:headEnd type="none" w="sm" len="sm"/>
            <a:tailEnd type="none" w="sm" len="sm"/>
          </a:ln>
        </p:spPr>
      </p:cxnSp>
      <p:sp>
        <p:nvSpPr>
          <p:cNvPr id="8" name="Text Placeholder 23">
            <a:extLst>
              <a:ext uri="{FF2B5EF4-FFF2-40B4-BE49-F238E27FC236}">
                <a16:creationId xmlns:a16="http://schemas.microsoft.com/office/drawing/2014/main" id="{55740D45-4BE1-9747-9E17-F6991163CE9B}"/>
              </a:ext>
            </a:extLst>
          </p:cNvPr>
          <p:cNvSpPr>
            <a:spLocks noGrp="1"/>
          </p:cNvSpPr>
          <p:nvPr>
            <p:ph type="body" sz="quarter" idx="12" hasCustomPrompt="1"/>
          </p:nvPr>
        </p:nvSpPr>
        <p:spPr>
          <a:xfrm>
            <a:off x="1571897" y="621065"/>
            <a:ext cx="5987129" cy="768824"/>
          </a:xfrm>
        </p:spPr>
        <p:txBody>
          <a:bodyPr anchor="b">
            <a:noAutofit/>
          </a:bodyPr>
          <a:lstStyle>
            <a:lvl1pPr algn="l">
              <a:defRPr sz="2800" b="0" i="0" cap="all" spc="150" baseline="0">
                <a:solidFill>
                  <a:schemeClr val="tx2"/>
                </a:solidFill>
                <a:latin typeface="Arial" panose="020B0604020202020204" pitchFamily="34" charset="0"/>
              </a:defRPr>
            </a:lvl1pPr>
          </a:lstStyle>
          <a:p>
            <a:pPr lvl="0"/>
            <a:r>
              <a:rPr lang="en-US"/>
              <a:t>CLICK TO EDIT MASTER TEXT STYLES</a:t>
            </a:r>
          </a:p>
        </p:txBody>
      </p:sp>
      <p:sp>
        <p:nvSpPr>
          <p:cNvPr id="10" name="Rectangle 9">
            <a:extLst>
              <a:ext uri="{FF2B5EF4-FFF2-40B4-BE49-F238E27FC236}">
                <a16:creationId xmlns:a16="http://schemas.microsoft.com/office/drawing/2014/main" id="{24B9CAA7-87B6-994B-92CF-C79CF7928E94}"/>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1" name="TextBox 10">
            <a:extLst>
              <a:ext uri="{FF2B5EF4-FFF2-40B4-BE49-F238E27FC236}">
                <a16:creationId xmlns:a16="http://schemas.microsoft.com/office/drawing/2014/main" id="{3FD01023-EE3A-3944-AC79-4282055DF0C7}"/>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pic>
        <p:nvPicPr>
          <p:cNvPr id="13" name="Graphic 12">
            <a:extLst>
              <a:ext uri="{FF2B5EF4-FFF2-40B4-BE49-F238E27FC236}">
                <a16:creationId xmlns:a16="http://schemas.microsoft.com/office/drawing/2014/main" id="{8F855DF8-0959-DF4D-B032-C34DDCE4627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19934" y="6419215"/>
            <a:ext cx="2103120" cy="162867"/>
          </a:xfrm>
          <a:prstGeom prst="rect">
            <a:avLst/>
          </a:prstGeom>
        </p:spPr>
      </p:pic>
    </p:spTree>
    <p:extLst>
      <p:ext uri="{BB962C8B-B14F-4D97-AF65-F5344CB8AC3E}">
        <p14:creationId xmlns:p14="http://schemas.microsoft.com/office/powerpoint/2010/main" val="3726284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Blank">
    <p:bg>
      <p:bgPr>
        <a:solidFill>
          <a:schemeClr val="bg1"/>
        </a:solidFill>
        <a:effectLst/>
      </p:bgPr>
    </p:bg>
    <p:spTree>
      <p:nvGrpSpPr>
        <p:cNvPr id="1" name=""/>
        <p:cNvGrpSpPr/>
        <p:nvPr/>
      </p:nvGrpSpPr>
      <p:grpSpPr>
        <a:xfrm>
          <a:off x="0" y="0"/>
          <a:ext cx="0" cy="0"/>
          <a:chOff x="0" y="0"/>
          <a:chExt cx="0" cy="0"/>
        </a:xfrm>
      </p:grpSpPr>
      <p:pic>
        <p:nvPicPr>
          <p:cNvPr id="7" name="Picture 6" descr="A close up of a light&#10;&#10;Description automatically generated">
            <a:extLst>
              <a:ext uri="{FF2B5EF4-FFF2-40B4-BE49-F238E27FC236}">
                <a16:creationId xmlns:a16="http://schemas.microsoft.com/office/drawing/2014/main" id="{1B3A8CDF-9361-3944-9922-3DA07D2FDEA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99AD732B-DCB7-8D4C-AF9C-4A9317D237BC}"/>
              </a:ext>
            </a:extLst>
          </p:cNvPr>
          <p:cNvSpPr>
            <a:spLocks noChangeAspect="1"/>
          </p:cNvSpPr>
          <p:nvPr userDrawn="1"/>
        </p:nvSpPr>
        <p:spPr>
          <a:xfrm>
            <a:off x="11655332" y="631933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TextBox 14">
            <a:extLst>
              <a:ext uri="{FF2B5EF4-FFF2-40B4-BE49-F238E27FC236}">
                <a16:creationId xmlns:a16="http://schemas.microsoft.com/office/drawing/2014/main" id="{5802E473-F531-994C-82F5-E46424B3B81A}"/>
              </a:ext>
            </a:extLst>
          </p:cNvPr>
          <p:cNvSpPr txBox="1"/>
          <p:nvPr userDrawn="1"/>
        </p:nvSpPr>
        <p:spPr>
          <a:xfrm>
            <a:off x="11751200" y="642496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
        <p:nvSpPr>
          <p:cNvPr id="9" name="Text Placeholder 23">
            <a:extLst>
              <a:ext uri="{FF2B5EF4-FFF2-40B4-BE49-F238E27FC236}">
                <a16:creationId xmlns:a16="http://schemas.microsoft.com/office/drawing/2014/main" id="{DA44BEF1-67DB-5247-B6AC-DE96BAF0CDEA}"/>
              </a:ext>
            </a:extLst>
          </p:cNvPr>
          <p:cNvSpPr>
            <a:spLocks noGrp="1"/>
          </p:cNvSpPr>
          <p:nvPr>
            <p:ph type="body" sz="quarter" idx="12" hasCustomPrompt="1"/>
          </p:nvPr>
        </p:nvSpPr>
        <p:spPr>
          <a:xfrm>
            <a:off x="1913261" y="618134"/>
            <a:ext cx="8365479" cy="776715"/>
          </a:xfrm>
        </p:spPr>
        <p:txBody>
          <a:bodyPr anchor="ctr">
            <a:noAutofit/>
          </a:bodyPr>
          <a:lstStyle>
            <a:lvl1pPr algn="ctr">
              <a:defRPr sz="2800" b="0" i="0" cap="all" spc="150" baseline="0">
                <a:solidFill>
                  <a:schemeClr val="bg1"/>
                </a:solidFill>
                <a:latin typeface="Arial" panose="020B0604020202020204" pitchFamily="34" charset="0"/>
              </a:defRPr>
            </a:lvl1pPr>
          </a:lstStyle>
          <a:p>
            <a:pPr lvl="0"/>
            <a:r>
              <a:rPr lang="en-US"/>
              <a:t>CLICK TO EDIT MASTER TEXT STYLES</a:t>
            </a:r>
          </a:p>
        </p:txBody>
      </p:sp>
      <p:cxnSp>
        <p:nvCxnSpPr>
          <p:cNvPr id="10" name="Straight Connector 9">
            <a:extLst>
              <a:ext uri="{FF2B5EF4-FFF2-40B4-BE49-F238E27FC236}">
                <a16:creationId xmlns:a16="http://schemas.microsoft.com/office/drawing/2014/main" id="{C5F4A73F-24B5-9B41-AA39-5E2A63D7330C}"/>
              </a:ext>
            </a:extLst>
          </p:cNvPr>
          <p:cNvCxnSpPr/>
          <p:nvPr userDrawn="1"/>
        </p:nvCxnSpPr>
        <p:spPr>
          <a:xfrm>
            <a:off x="5931108" y="1442818"/>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5030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Blank">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B351AF-79F4-9D49-9FF2-B16552A6B4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99AD732B-DCB7-8D4C-AF9C-4A9317D237BC}"/>
              </a:ext>
            </a:extLst>
          </p:cNvPr>
          <p:cNvSpPr>
            <a:spLocks noChangeAspect="1"/>
          </p:cNvSpPr>
          <p:nvPr userDrawn="1"/>
        </p:nvSpPr>
        <p:spPr>
          <a:xfrm>
            <a:off x="11655332" y="631933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TextBox 14">
            <a:extLst>
              <a:ext uri="{FF2B5EF4-FFF2-40B4-BE49-F238E27FC236}">
                <a16:creationId xmlns:a16="http://schemas.microsoft.com/office/drawing/2014/main" id="{5802E473-F531-994C-82F5-E46424B3B81A}"/>
              </a:ext>
            </a:extLst>
          </p:cNvPr>
          <p:cNvSpPr txBox="1"/>
          <p:nvPr userDrawn="1"/>
        </p:nvSpPr>
        <p:spPr>
          <a:xfrm>
            <a:off x="11751200" y="642496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
        <p:nvSpPr>
          <p:cNvPr id="9" name="Text Placeholder 23">
            <a:extLst>
              <a:ext uri="{FF2B5EF4-FFF2-40B4-BE49-F238E27FC236}">
                <a16:creationId xmlns:a16="http://schemas.microsoft.com/office/drawing/2014/main" id="{DA44BEF1-67DB-5247-B6AC-DE96BAF0CDEA}"/>
              </a:ext>
            </a:extLst>
          </p:cNvPr>
          <p:cNvSpPr>
            <a:spLocks noGrp="1"/>
          </p:cNvSpPr>
          <p:nvPr>
            <p:ph type="body" sz="quarter" idx="12" hasCustomPrompt="1"/>
          </p:nvPr>
        </p:nvSpPr>
        <p:spPr>
          <a:xfrm>
            <a:off x="1913261" y="618134"/>
            <a:ext cx="8365479" cy="776715"/>
          </a:xfrm>
        </p:spPr>
        <p:txBody>
          <a:bodyPr anchor="ctr">
            <a:noAutofit/>
          </a:bodyPr>
          <a:lstStyle>
            <a:lvl1pPr algn="ctr">
              <a:defRPr sz="2800" b="0" i="0" cap="all" spc="150" baseline="0">
                <a:solidFill>
                  <a:schemeClr val="tx1"/>
                </a:solidFill>
                <a:latin typeface="Arial" panose="020B0604020202020204" pitchFamily="34" charset="0"/>
              </a:defRPr>
            </a:lvl1pPr>
          </a:lstStyle>
          <a:p>
            <a:pPr lvl="0"/>
            <a:r>
              <a:rPr lang="en-US"/>
              <a:t>CLICK TO EDIT MASTER TEXT STYLES</a:t>
            </a:r>
          </a:p>
        </p:txBody>
      </p:sp>
      <p:cxnSp>
        <p:nvCxnSpPr>
          <p:cNvPr id="10" name="Straight Connector 9">
            <a:extLst>
              <a:ext uri="{FF2B5EF4-FFF2-40B4-BE49-F238E27FC236}">
                <a16:creationId xmlns:a16="http://schemas.microsoft.com/office/drawing/2014/main" id="{C5F4A73F-24B5-9B41-AA39-5E2A63D7330C}"/>
              </a:ext>
            </a:extLst>
          </p:cNvPr>
          <p:cNvCxnSpPr/>
          <p:nvPr userDrawn="1"/>
        </p:nvCxnSpPr>
        <p:spPr>
          <a:xfrm>
            <a:off x="5931108" y="1442818"/>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621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Blank">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AD732B-DCB7-8D4C-AF9C-4A9317D237BC}"/>
              </a:ext>
            </a:extLst>
          </p:cNvPr>
          <p:cNvSpPr>
            <a:spLocks noChangeAspect="1"/>
          </p:cNvSpPr>
          <p:nvPr userDrawn="1"/>
        </p:nvSpPr>
        <p:spPr>
          <a:xfrm>
            <a:off x="11655332" y="631933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TextBox 14">
            <a:extLst>
              <a:ext uri="{FF2B5EF4-FFF2-40B4-BE49-F238E27FC236}">
                <a16:creationId xmlns:a16="http://schemas.microsoft.com/office/drawing/2014/main" id="{5802E473-F531-994C-82F5-E46424B3B81A}"/>
              </a:ext>
            </a:extLst>
          </p:cNvPr>
          <p:cNvSpPr txBox="1"/>
          <p:nvPr userDrawn="1"/>
        </p:nvSpPr>
        <p:spPr>
          <a:xfrm>
            <a:off x="11751200" y="642496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
        <p:nvSpPr>
          <p:cNvPr id="9" name="Text Placeholder 23">
            <a:extLst>
              <a:ext uri="{FF2B5EF4-FFF2-40B4-BE49-F238E27FC236}">
                <a16:creationId xmlns:a16="http://schemas.microsoft.com/office/drawing/2014/main" id="{DA44BEF1-67DB-5247-B6AC-DE96BAF0CDEA}"/>
              </a:ext>
            </a:extLst>
          </p:cNvPr>
          <p:cNvSpPr>
            <a:spLocks noGrp="1"/>
          </p:cNvSpPr>
          <p:nvPr>
            <p:ph type="body" sz="quarter" idx="12" hasCustomPrompt="1"/>
          </p:nvPr>
        </p:nvSpPr>
        <p:spPr>
          <a:xfrm>
            <a:off x="1913261" y="618134"/>
            <a:ext cx="8365479" cy="776715"/>
          </a:xfrm>
        </p:spPr>
        <p:txBody>
          <a:bodyPr anchor="ctr">
            <a:noAutofit/>
          </a:bodyPr>
          <a:lstStyle>
            <a:lvl1pPr algn="ctr">
              <a:defRPr sz="2800" b="0" i="0" cap="all" spc="150" baseline="0">
                <a:solidFill>
                  <a:schemeClr val="bg1"/>
                </a:solidFill>
                <a:latin typeface="Arial" panose="020B0604020202020204" pitchFamily="34" charset="0"/>
              </a:defRPr>
            </a:lvl1pPr>
          </a:lstStyle>
          <a:p>
            <a:pPr lvl="0"/>
            <a:r>
              <a:rPr lang="en-US"/>
              <a:t>CLICK TO EDIT MASTER TEXT STYLES</a:t>
            </a:r>
          </a:p>
        </p:txBody>
      </p:sp>
      <p:cxnSp>
        <p:nvCxnSpPr>
          <p:cNvPr id="10" name="Straight Connector 9">
            <a:extLst>
              <a:ext uri="{FF2B5EF4-FFF2-40B4-BE49-F238E27FC236}">
                <a16:creationId xmlns:a16="http://schemas.microsoft.com/office/drawing/2014/main" id="{C5F4A73F-24B5-9B41-AA39-5E2A63D7330C}"/>
              </a:ext>
            </a:extLst>
          </p:cNvPr>
          <p:cNvCxnSpPr/>
          <p:nvPr userDrawn="1"/>
        </p:nvCxnSpPr>
        <p:spPr>
          <a:xfrm>
            <a:off x="5931108" y="1442818"/>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97057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Blank">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AD732B-DCB7-8D4C-AF9C-4A9317D237BC}"/>
              </a:ext>
            </a:extLst>
          </p:cNvPr>
          <p:cNvSpPr>
            <a:spLocks noChangeAspect="1"/>
          </p:cNvSpPr>
          <p:nvPr userDrawn="1"/>
        </p:nvSpPr>
        <p:spPr>
          <a:xfrm>
            <a:off x="11655332" y="631933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TextBox 14">
            <a:extLst>
              <a:ext uri="{FF2B5EF4-FFF2-40B4-BE49-F238E27FC236}">
                <a16:creationId xmlns:a16="http://schemas.microsoft.com/office/drawing/2014/main" id="{5802E473-F531-994C-82F5-E46424B3B81A}"/>
              </a:ext>
            </a:extLst>
          </p:cNvPr>
          <p:cNvSpPr txBox="1"/>
          <p:nvPr userDrawn="1"/>
        </p:nvSpPr>
        <p:spPr>
          <a:xfrm>
            <a:off x="11751200" y="642496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
        <p:nvSpPr>
          <p:cNvPr id="9" name="Text Placeholder 23">
            <a:extLst>
              <a:ext uri="{FF2B5EF4-FFF2-40B4-BE49-F238E27FC236}">
                <a16:creationId xmlns:a16="http://schemas.microsoft.com/office/drawing/2014/main" id="{DA44BEF1-67DB-5247-B6AC-DE96BAF0CDEA}"/>
              </a:ext>
            </a:extLst>
          </p:cNvPr>
          <p:cNvSpPr>
            <a:spLocks noGrp="1"/>
          </p:cNvSpPr>
          <p:nvPr>
            <p:ph type="body" sz="quarter" idx="12" hasCustomPrompt="1"/>
          </p:nvPr>
        </p:nvSpPr>
        <p:spPr>
          <a:xfrm>
            <a:off x="1913261" y="618134"/>
            <a:ext cx="8365479" cy="776715"/>
          </a:xfrm>
        </p:spPr>
        <p:txBody>
          <a:bodyPr anchor="ctr">
            <a:noAutofit/>
          </a:bodyPr>
          <a:lstStyle>
            <a:lvl1pPr algn="ctr">
              <a:defRPr sz="2800" b="0" i="0" cap="all" spc="150" baseline="0">
                <a:solidFill>
                  <a:schemeClr val="tx1"/>
                </a:solidFill>
                <a:latin typeface="Arial" panose="020B0604020202020204" pitchFamily="34" charset="0"/>
              </a:defRPr>
            </a:lvl1pPr>
          </a:lstStyle>
          <a:p>
            <a:pPr lvl="0"/>
            <a:r>
              <a:rPr lang="en-US"/>
              <a:t>CLICK TO EDIT MASTER TEXT STYLES</a:t>
            </a:r>
          </a:p>
        </p:txBody>
      </p:sp>
      <p:cxnSp>
        <p:nvCxnSpPr>
          <p:cNvPr id="10" name="Straight Connector 9">
            <a:extLst>
              <a:ext uri="{FF2B5EF4-FFF2-40B4-BE49-F238E27FC236}">
                <a16:creationId xmlns:a16="http://schemas.microsoft.com/office/drawing/2014/main" id="{C5F4A73F-24B5-9B41-AA39-5E2A63D7330C}"/>
              </a:ext>
            </a:extLst>
          </p:cNvPr>
          <p:cNvCxnSpPr/>
          <p:nvPr userDrawn="1"/>
        </p:nvCxnSpPr>
        <p:spPr>
          <a:xfrm>
            <a:off x="5931108" y="1442818"/>
            <a:ext cx="32978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2131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Blank + black + design">
    <p:spTree>
      <p:nvGrpSpPr>
        <p:cNvPr id="1" name=""/>
        <p:cNvGrpSpPr/>
        <p:nvPr/>
      </p:nvGrpSpPr>
      <p:grpSpPr>
        <a:xfrm>
          <a:off x="0" y="0"/>
          <a:ext cx="0" cy="0"/>
          <a:chOff x="0" y="0"/>
          <a:chExt cx="0" cy="0"/>
        </a:xfrm>
      </p:grpSpPr>
      <p:pic>
        <p:nvPicPr>
          <p:cNvPr id="6" name="Picture 5" descr="A close up of a light&#10;&#10;Description automatically generated">
            <a:extLst>
              <a:ext uri="{FF2B5EF4-FFF2-40B4-BE49-F238E27FC236}">
                <a16:creationId xmlns:a16="http://schemas.microsoft.com/office/drawing/2014/main" id="{12ECDCB3-8D4A-B545-97EB-145A53978BC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object 21">
            <a:extLst>
              <a:ext uri="{FF2B5EF4-FFF2-40B4-BE49-F238E27FC236}">
                <a16:creationId xmlns:a16="http://schemas.microsoft.com/office/drawing/2014/main" id="{D720B4A3-4EBA-6349-B9B8-B7A9BA6551C2}"/>
              </a:ext>
            </a:extLst>
          </p:cNvPr>
          <p:cNvSpPr/>
          <p:nvPr userDrawn="1"/>
        </p:nvSpPr>
        <p:spPr>
          <a:xfrm>
            <a:off x="5867400" y="2111189"/>
            <a:ext cx="457200" cy="0"/>
          </a:xfrm>
          <a:custGeom>
            <a:avLst/>
            <a:gdLst/>
            <a:ahLst/>
            <a:cxnLst/>
            <a:rect l="l" t="t" r="r" b="b"/>
            <a:pathLst>
              <a:path w="457200">
                <a:moveTo>
                  <a:pt x="0" y="0"/>
                </a:moveTo>
                <a:lnTo>
                  <a:pt x="457200" y="0"/>
                </a:lnTo>
              </a:path>
            </a:pathLst>
          </a:custGeom>
          <a:ln w="12700">
            <a:solidFill>
              <a:srgbClr val="0DD6CC"/>
            </a:solidFill>
          </a:ln>
        </p:spPr>
        <p:txBody>
          <a:bodyPr wrap="square" lIns="0" tIns="0" rIns="0" bIns="0" rtlCol="0"/>
          <a:lstStyle/>
          <a:p>
            <a:endParaRPr/>
          </a:p>
        </p:txBody>
      </p:sp>
      <p:sp>
        <p:nvSpPr>
          <p:cNvPr id="5" name="Text Placeholder 15">
            <a:extLst>
              <a:ext uri="{FF2B5EF4-FFF2-40B4-BE49-F238E27FC236}">
                <a16:creationId xmlns:a16="http://schemas.microsoft.com/office/drawing/2014/main" id="{A491888C-B4E3-344A-8D53-5761F5B562F9}"/>
              </a:ext>
            </a:extLst>
          </p:cNvPr>
          <p:cNvSpPr>
            <a:spLocks noGrp="1"/>
          </p:cNvSpPr>
          <p:nvPr>
            <p:ph type="body" sz="quarter" idx="11" hasCustomPrompt="1"/>
          </p:nvPr>
        </p:nvSpPr>
        <p:spPr>
          <a:xfrm>
            <a:off x="1781875" y="1220474"/>
            <a:ext cx="8628250" cy="573602"/>
          </a:xfrm>
        </p:spPr>
        <p:txBody>
          <a:bodyPr lIns="0" tIns="0" rIns="0" bIns="0" anchor="ctr">
            <a:noAutofit/>
          </a:bodyPr>
          <a:lstStyle>
            <a:lvl1pPr algn="ctr">
              <a:lnSpc>
                <a:spcPct val="130000"/>
              </a:lnSpc>
              <a:spcBef>
                <a:spcPts val="0"/>
              </a:spcBef>
              <a:defRPr sz="2000" b="0" i="0" spc="0" baseline="0">
                <a:solidFill>
                  <a:schemeClr val="bg1"/>
                </a:solidFill>
                <a:latin typeface="Georgia" panose="02040502050405020303" pitchFamily="18" charset="0"/>
                <a:ea typeface="EB Garamond" pitchFamily="2" charset="0"/>
              </a:defRPr>
            </a:lvl1pPr>
          </a:lstStyle>
          <a:p>
            <a:pPr lvl="0"/>
            <a:r>
              <a:rPr lang="en-US"/>
              <a:t>Long headline goes here, long head line goes here, use this slide for a long intro or headline to your data.</a:t>
            </a:r>
          </a:p>
        </p:txBody>
      </p:sp>
    </p:spTree>
    <p:extLst>
      <p:ext uri="{BB962C8B-B14F-4D97-AF65-F5344CB8AC3E}">
        <p14:creationId xmlns:p14="http://schemas.microsoft.com/office/powerpoint/2010/main" val="22672958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Blank + black + design">
    <p:spTree>
      <p:nvGrpSpPr>
        <p:cNvPr id="1" name=""/>
        <p:cNvGrpSpPr/>
        <p:nvPr/>
      </p:nvGrpSpPr>
      <p:grpSpPr>
        <a:xfrm>
          <a:off x="0" y="0"/>
          <a:ext cx="0" cy="0"/>
          <a:chOff x="0" y="0"/>
          <a:chExt cx="0" cy="0"/>
        </a:xfrm>
      </p:grpSpPr>
      <p:sp>
        <p:nvSpPr>
          <p:cNvPr id="4" name="object 21">
            <a:extLst>
              <a:ext uri="{FF2B5EF4-FFF2-40B4-BE49-F238E27FC236}">
                <a16:creationId xmlns:a16="http://schemas.microsoft.com/office/drawing/2014/main" id="{D720B4A3-4EBA-6349-B9B8-B7A9BA6551C2}"/>
              </a:ext>
            </a:extLst>
          </p:cNvPr>
          <p:cNvSpPr/>
          <p:nvPr userDrawn="1"/>
        </p:nvSpPr>
        <p:spPr>
          <a:xfrm>
            <a:off x="5867400" y="2111189"/>
            <a:ext cx="457200" cy="0"/>
          </a:xfrm>
          <a:custGeom>
            <a:avLst/>
            <a:gdLst/>
            <a:ahLst/>
            <a:cxnLst/>
            <a:rect l="l" t="t" r="r" b="b"/>
            <a:pathLst>
              <a:path w="457200">
                <a:moveTo>
                  <a:pt x="0" y="0"/>
                </a:moveTo>
                <a:lnTo>
                  <a:pt x="457200" y="0"/>
                </a:lnTo>
              </a:path>
            </a:pathLst>
          </a:custGeom>
          <a:ln w="12700">
            <a:solidFill>
              <a:srgbClr val="0DD6CC"/>
            </a:solidFill>
          </a:ln>
        </p:spPr>
        <p:txBody>
          <a:bodyPr wrap="square" lIns="0" tIns="0" rIns="0" bIns="0" rtlCol="0"/>
          <a:lstStyle/>
          <a:p>
            <a:endParaRPr/>
          </a:p>
        </p:txBody>
      </p:sp>
      <p:sp>
        <p:nvSpPr>
          <p:cNvPr id="5" name="Text Placeholder 15">
            <a:extLst>
              <a:ext uri="{FF2B5EF4-FFF2-40B4-BE49-F238E27FC236}">
                <a16:creationId xmlns:a16="http://schemas.microsoft.com/office/drawing/2014/main" id="{A491888C-B4E3-344A-8D53-5761F5B562F9}"/>
              </a:ext>
            </a:extLst>
          </p:cNvPr>
          <p:cNvSpPr>
            <a:spLocks noGrp="1"/>
          </p:cNvSpPr>
          <p:nvPr>
            <p:ph type="body" sz="quarter" idx="11" hasCustomPrompt="1"/>
          </p:nvPr>
        </p:nvSpPr>
        <p:spPr>
          <a:xfrm>
            <a:off x="1781875" y="1220474"/>
            <a:ext cx="8628250" cy="573602"/>
          </a:xfrm>
        </p:spPr>
        <p:txBody>
          <a:bodyPr lIns="0" tIns="0" rIns="0" bIns="0" anchor="ctr">
            <a:noAutofit/>
          </a:bodyPr>
          <a:lstStyle>
            <a:lvl1pPr algn="ctr">
              <a:lnSpc>
                <a:spcPct val="130000"/>
              </a:lnSpc>
              <a:spcBef>
                <a:spcPts val="0"/>
              </a:spcBef>
              <a:defRPr sz="2000" b="0" i="0" spc="0" baseline="0">
                <a:solidFill>
                  <a:schemeClr val="tx1"/>
                </a:solidFill>
                <a:latin typeface="Georgia" panose="02040502050405020303" pitchFamily="18" charset="0"/>
                <a:ea typeface="EB Garamond" pitchFamily="2" charset="0"/>
              </a:defRPr>
            </a:lvl1pPr>
          </a:lstStyle>
          <a:p>
            <a:pPr lvl="0"/>
            <a:r>
              <a:rPr lang="en-US"/>
              <a:t>Long headline goes here, long head line goes here, use this slide for a long intro or headline to your data.</a:t>
            </a:r>
          </a:p>
        </p:txBody>
      </p:sp>
    </p:spTree>
    <p:extLst>
      <p:ext uri="{BB962C8B-B14F-4D97-AF65-F5344CB8AC3E}">
        <p14:creationId xmlns:p14="http://schemas.microsoft.com/office/powerpoint/2010/main" val="972595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branded Cover">
    <p:bg>
      <p:bgPr>
        <a:solidFill>
          <a:schemeClr val="bg1"/>
        </a:solidFill>
        <a:effectLst/>
      </p:bgPr>
    </p:bg>
    <p:spTree>
      <p:nvGrpSpPr>
        <p:cNvPr id="1" name=""/>
        <p:cNvGrpSpPr/>
        <p:nvPr/>
      </p:nvGrpSpPr>
      <p:grpSpPr>
        <a:xfrm>
          <a:off x="0" y="0"/>
          <a:ext cx="0" cy="0"/>
          <a:chOff x="0" y="0"/>
          <a:chExt cx="0" cy="0"/>
        </a:xfrm>
      </p:grpSpPr>
      <p:pic>
        <p:nvPicPr>
          <p:cNvPr id="4" name="Picture 3" descr="A black sign with white text&#10;&#10;Description automatically generated">
            <a:extLst>
              <a:ext uri="{FF2B5EF4-FFF2-40B4-BE49-F238E27FC236}">
                <a16:creationId xmlns:a16="http://schemas.microsoft.com/office/drawing/2014/main" id="{D67D0453-56FB-014D-9A48-F87D164B47E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21874698-CFF3-2741-9D32-242D2ABD368F}"/>
              </a:ext>
            </a:extLst>
          </p:cNvPr>
          <p:cNvSpPr>
            <a:spLocks noGrp="1"/>
          </p:cNvSpPr>
          <p:nvPr>
            <p:ph type="pic" sz="quarter" idx="13" hasCustomPrompt="1"/>
          </p:nvPr>
        </p:nvSpPr>
        <p:spPr>
          <a:xfrm>
            <a:off x="8740587" y="5674380"/>
            <a:ext cx="2525059" cy="496887"/>
          </a:xfrm>
        </p:spPr>
        <p:txBody>
          <a:bodyPr anchor="ctr">
            <a:normAutofit/>
          </a:bodyPr>
          <a:lstStyle>
            <a:lvl1pPr algn="ctr">
              <a:defRPr sz="1200" b="0" i="0">
                <a:solidFill>
                  <a:schemeClr val="bg1"/>
                </a:solidFill>
                <a:latin typeface="+mn-lt"/>
              </a:defRPr>
            </a:lvl1pPr>
          </a:lstStyle>
          <a:p>
            <a:r>
              <a:rPr lang="en-US"/>
              <a:t>Client logo</a:t>
            </a:r>
          </a:p>
        </p:txBody>
      </p:sp>
      <p:sp>
        <p:nvSpPr>
          <p:cNvPr id="8" name="TextBox 7">
            <a:extLst>
              <a:ext uri="{FF2B5EF4-FFF2-40B4-BE49-F238E27FC236}">
                <a16:creationId xmlns:a16="http://schemas.microsoft.com/office/drawing/2014/main" id="{FBD7E5C9-1867-444D-B1F4-9F09C4206705}"/>
              </a:ext>
            </a:extLst>
          </p:cNvPr>
          <p:cNvSpPr txBox="1"/>
          <p:nvPr userDrawn="1"/>
        </p:nvSpPr>
        <p:spPr>
          <a:xfrm>
            <a:off x="12359720" y="4272677"/>
            <a:ext cx="1974846" cy="2585323"/>
          </a:xfrm>
          <a:prstGeom prst="rect">
            <a:avLst/>
          </a:prstGeom>
          <a:solidFill>
            <a:schemeClr val="accent1"/>
          </a:solidFill>
        </p:spPr>
        <p:txBody>
          <a:bodyPr vert="horz" wrap="square" lIns="182880" tIns="182880" rIns="182880" bIns="182880" rtlCol="0" anchor="t" anchorCtr="0">
            <a:spAutoFit/>
          </a:bodyPr>
          <a:lstStyle/>
          <a:p>
            <a:pPr algn="l"/>
            <a:r>
              <a:rPr lang="en-US" sz="1600" b="0" i="0" baseline="0">
                <a:solidFill>
                  <a:schemeClr val="tx2"/>
                </a:solidFill>
                <a:latin typeface="Arial" panose="020B0604020202020204" pitchFamily="34" charset="0"/>
              </a:rPr>
              <a:t>Click on placeholder icon to replace with image of client logo in white.  Reach out to design if white logo can’t be found.</a:t>
            </a:r>
          </a:p>
        </p:txBody>
      </p:sp>
      <p:sp>
        <p:nvSpPr>
          <p:cNvPr id="15" name="Text Placeholder 16">
            <a:extLst>
              <a:ext uri="{FF2B5EF4-FFF2-40B4-BE49-F238E27FC236}">
                <a16:creationId xmlns:a16="http://schemas.microsoft.com/office/drawing/2014/main" id="{FA9297B3-C1DA-5041-A81E-71C353AF2AFF}"/>
              </a:ext>
            </a:extLst>
          </p:cNvPr>
          <p:cNvSpPr>
            <a:spLocks noGrp="1"/>
          </p:cNvSpPr>
          <p:nvPr>
            <p:ph type="body" sz="quarter" idx="12" hasCustomPrompt="1"/>
          </p:nvPr>
        </p:nvSpPr>
        <p:spPr>
          <a:xfrm>
            <a:off x="6096000" y="2102345"/>
            <a:ext cx="5172176" cy="1453655"/>
          </a:xfrm>
        </p:spPr>
        <p:txBody>
          <a:bodyPr lIns="0" tIns="0" rIns="0" bIns="0" anchor="ctr" anchorCtr="0">
            <a:noAutofit/>
          </a:bodyPr>
          <a:lstStyle>
            <a:lvl1pPr algn="l">
              <a:lnSpc>
                <a:spcPct val="100000"/>
              </a:lnSpc>
              <a:spcBef>
                <a:spcPts val="0"/>
              </a:spcBef>
              <a:defRPr sz="4800" b="0" i="0" cap="all" spc="150" baseline="0">
                <a:solidFill>
                  <a:schemeClr val="accent1"/>
                </a:solidFill>
                <a:latin typeface="Arial" panose="020B0604020202020204" pitchFamily="34" charset="0"/>
              </a:defRPr>
            </a:lvl1pPr>
          </a:lstStyle>
          <a:p>
            <a:pPr lvl="0"/>
            <a:r>
              <a:rPr lang="en-US"/>
              <a:t>CoBranded cover</a:t>
            </a:r>
          </a:p>
        </p:txBody>
      </p:sp>
      <p:sp>
        <p:nvSpPr>
          <p:cNvPr id="17" name="Subtitle 2">
            <a:extLst>
              <a:ext uri="{FF2B5EF4-FFF2-40B4-BE49-F238E27FC236}">
                <a16:creationId xmlns:a16="http://schemas.microsoft.com/office/drawing/2014/main" id="{2F7204F4-4B5D-214F-845B-CED7F137A51A}"/>
              </a:ext>
            </a:extLst>
          </p:cNvPr>
          <p:cNvSpPr>
            <a:spLocks noGrp="1"/>
          </p:cNvSpPr>
          <p:nvPr>
            <p:ph type="subTitle" idx="1" hasCustomPrompt="1"/>
          </p:nvPr>
        </p:nvSpPr>
        <p:spPr>
          <a:xfrm>
            <a:off x="6104829" y="3913093"/>
            <a:ext cx="5163347" cy="682055"/>
          </a:xfrm>
        </p:spPr>
        <p:txBody>
          <a:bodyPr lIns="0" tIns="0" rIns="0" bIns="0" anchor="t" anchorCtr="0">
            <a:normAutofit/>
          </a:bodyPr>
          <a:lstStyle>
            <a:lvl1pPr marL="0" indent="0" algn="l">
              <a:lnSpc>
                <a:spcPct val="100000"/>
              </a:lnSpc>
              <a:buNone/>
              <a:defRPr sz="1800" b="0" i="0" cap="none" spc="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5">
            <a:extLst>
              <a:ext uri="{FF2B5EF4-FFF2-40B4-BE49-F238E27FC236}">
                <a16:creationId xmlns:a16="http://schemas.microsoft.com/office/drawing/2014/main" id="{0E63A671-E971-374F-A52A-39511F20FEF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350771" y="668582"/>
            <a:ext cx="2920176" cy="226141"/>
          </a:xfrm>
          <a:prstGeom prst="rect">
            <a:avLst/>
          </a:prstGeom>
        </p:spPr>
      </p:pic>
    </p:spTree>
    <p:extLst>
      <p:ext uri="{BB962C8B-B14F-4D97-AF65-F5344CB8AC3E}">
        <p14:creationId xmlns:p14="http://schemas.microsoft.com/office/powerpoint/2010/main" val="35590945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Blank + black + design">
    <p:bg>
      <p:bgPr>
        <a:solidFill>
          <a:schemeClr val="accent1"/>
        </a:solidFill>
        <a:effectLst/>
      </p:bgPr>
    </p:bg>
    <p:spTree>
      <p:nvGrpSpPr>
        <p:cNvPr id="1" name=""/>
        <p:cNvGrpSpPr/>
        <p:nvPr/>
      </p:nvGrpSpPr>
      <p:grpSpPr>
        <a:xfrm>
          <a:off x="0" y="0"/>
          <a:ext cx="0" cy="0"/>
          <a:chOff x="0" y="0"/>
          <a:chExt cx="0" cy="0"/>
        </a:xfrm>
      </p:grpSpPr>
      <p:sp>
        <p:nvSpPr>
          <p:cNvPr id="4" name="object 21">
            <a:extLst>
              <a:ext uri="{FF2B5EF4-FFF2-40B4-BE49-F238E27FC236}">
                <a16:creationId xmlns:a16="http://schemas.microsoft.com/office/drawing/2014/main" id="{D720B4A3-4EBA-6349-B9B8-B7A9BA6551C2}"/>
              </a:ext>
            </a:extLst>
          </p:cNvPr>
          <p:cNvSpPr/>
          <p:nvPr userDrawn="1"/>
        </p:nvSpPr>
        <p:spPr>
          <a:xfrm>
            <a:off x="5867400" y="2111189"/>
            <a:ext cx="457200" cy="0"/>
          </a:xfrm>
          <a:custGeom>
            <a:avLst/>
            <a:gdLst/>
            <a:ahLst/>
            <a:cxnLst/>
            <a:rect l="l" t="t" r="r" b="b"/>
            <a:pathLst>
              <a:path w="457200">
                <a:moveTo>
                  <a:pt x="0" y="0"/>
                </a:moveTo>
                <a:lnTo>
                  <a:pt x="457200" y="0"/>
                </a:lnTo>
              </a:path>
            </a:pathLst>
          </a:custGeom>
          <a:ln w="12700">
            <a:solidFill>
              <a:schemeClr val="bg1"/>
            </a:solidFill>
          </a:ln>
        </p:spPr>
        <p:txBody>
          <a:bodyPr wrap="square" lIns="0" tIns="0" rIns="0" bIns="0" rtlCol="0"/>
          <a:lstStyle/>
          <a:p>
            <a:endParaRPr/>
          </a:p>
        </p:txBody>
      </p:sp>
      <p:sp>
        <p:nvSpPr>
          <p:cNvPr id="5" name="Text Placeholder 15">
            <a:extLst>
              <a:ext uri="{FF2B5EF4-FFF2-40B4-BE49-F238E27FC236}">
                <a16:creationId xmlns:a16="http://schemas.microsoft.com/office/drawing/2014/main" id="{A491888C-B4E3-344A-8D53-5761F5B562F9}"/>
              </a:ext>
            </a:extLst>
          </p:cNvPr>
          <p:cNvSpPr>
            <a:spLocks noGrp="1"/>
          </p:cNvSpPr>
          <p:nvPr>
            <p:ph type="body" sz="quarter" idx="11" hasCustomPrompt="1"/>
          </p:nvPr>
        </p:nvSpPr>
        <p:spPr>
          <a:xfrm>
            <a:off x="1781875" y="1220474"/>
            <a:ext cx="8628250" cy="573602"/>
          </a:xfrm>
        </p:spPr>
        <p:txBody>
          <a:bodyPr lIns="0" tIns="0" rIns="0" bIns="0" anchor="ctr">
            <a:noAutofit/>
          </a:bodyPr>
          <a:lstStyle>
            <a:lvl1pPr algn="ctr">
              <a:lnSpc>
                <a:spcPct val="130000"/>
              </a:lnSpc>
              <a:spcBef>
                <a:spcPts val="0"/>
              </a:spcBef>
              <a:defRPr sz="2000" b="0" i="0" spc="0" baseline="0">
                <a:solidFill>
                  <a:schemeClr val="tx1"/>
                </a:solidFill>
                <a:latin typeface="Georgia" panose="02040502050405020303" pitchFamily="18" charset="0"/>
                <a:ea typeface="EB Garamond" pitchFamily="2" charset="0"/>
              </a:defRPr>
            </a:lvl1pPr>
          </a:lstStyle>
          <a:p>
            <a:pPr lvl="0"/>
            <a:r>
              <a:rPr lang="en-US"/>
              <a:t>Long headline goes here, long head line goes here, use this slide for a long intro or headline to your data.</a:t>
            </a:r>
          </a:p>
        </p:txBody>
      </p:sp>
    </p:spTree>
    <p:extLst>
      <p:ext uri="{BB962C8B-B14F-4D97-AF65-F5344CB8AC3E}">
        <p14:creationId xmlns:p14="http://schemas.microsoft.com/office/powerpoint/2010/main" val="415129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Blank + black + design">
    <p:spTree>
      <p:nvGrpSpPr>
        <p:cNvPr id="1" name=""/>
        <p:cNvGrpSpPr/>
        <p:nvPr/>
      </p:nvGrpSpPr>
      <p:grpSpPr>
        <a:xfrm>
          <a:off x="0" y="0"/>
          <a:ext cx="0" cy="0"/>
          <a:chOff x="0" y="0"/>
          <a:chExt cx="0" cy="0"/>
        </a:xfrm>
      </p:grpSpPr>
      <p:pic>
        <p:nvPicPr>
          <p:cNvPr id="5" name="Picture 4" descr="A close up of a light&#10;&#10;Description automatically generated">
            <a:extLst>
              <a:ext uri="{FF2B5EF4-FFF2-40B4-BE49-F238E27FC236}">
                <a16:creationId xmlns:a16="http://schemas.microsoft.com/office/drawing/2014/main" id="{460F21F0-ABCB-3D49-8507-E1F9784D6FAD}"/>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3" name="Straight Connector 2">
            <a:extLst>
              <a:ext uri="{FF2B5EF4-FFF2-40B4-BE49-F238E27FC236}">
                <a16:creationId xmlns:a16="http://schemas.microsoft.com/office/drawing/2014/main" id="{1438AC07-A6F4-1242-ADC6-FF4877F1997D}"/>
              </a:ext>
            </a:extLst>
          </p:cNvPr>
          <p:cNvCxnSpPr/>
          <p:nvPr userDrawn="1"/>
        </p:nvCxnSpPr>
        <p:spPr>
          <a:xfrm>
            <a:off x="509666"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16">
            <a:extLst>
              <a:ext uri="{FF2B5EF4-FFF2-40B4-BE49-F238E27FC236}">
                <a16:creationId xmlns:a16="http://schemas.microsoft.com/office/drawing/2014/main" id="{5F4DA40F-6688-3547-B0A3-122D0D7ACD82}"/>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1" i="0" cap="all" spc="150" baseline="0">
                <a:solidFill>
                  <a:schemeClr val="bg1"/>
                </a:solidFill>
                <a:latin typeface="Arial" panose="020B0604020202020204" pitchFamily="34" charset="0"/>
              </a:defRPr>
            </a:lvl1pPr>
          </a:lstStyle>
          <a:p>
            <a:pPr lvl="0"/>
            <a:r>
              <a:rPr lang="en-US" cap="all" spc="250" baseline="0"/>
              <a:t>Section title</a:t>
            </a:r>
            <a:endParaRPr lang="en-US"/>
          </a:p>
        </p:txBody>
      </p:sp>
    </p:spTree>
    <p:extLst>
      <p:ext uri="{BB962C8B-B14F-4D97-AF65-F5344CB8AC3E}">
        <p14:creationId xmlns:p14="http://schemas.microsoft.com/office/powerpoint/2010/main" val="35670559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xecutive Bio">
    <p:spTree>
      <p:nvGrpSpPr>
        <p:cNvPr id="1" name=""/>
        <p:cNvGrpSpPr/>
        <p:nvPr/>
      </p:nvGrpSpPr>
      <p:grpSpPr>
        <a:xfrm>
          <a:off x="0" y="0"/>
          <a:ext cx="0" cy="0"/>
          <a:chOff x="0" y="0"/>
          <a:chExt cx="0" cy="0"/>
        </a:xfrm>
      </p:grpSpPr>
      <p:pic>
        <p:nvPicPr>
          <p:cNvPr id="10" name="Picture 9" descr="A close up of a light&#10;&#10;Description automatically generated">
            <a:extLst>
              <a:ext uri="{FF2B5EF4-FFF2-40B4-BE49-F238E27FC236}">
                <a16:creationId xmlns:a16="http://schemas.microsoft.com/office/drawing/2014/main" id="{135A06BC-3466-1448-A069-47DA6DBEEA7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1B8FDB1-4297-084F-9406-C49E89336F2D}"/>
              </a:ext>
            </a:extLst>
          </p:cNvPr>
          <p:cNvSpPr/>
          <p:nvPr userDrawn="1"/>
        </p:nvSpPr>
        <p:spPr>
          <a:xfrm>
            <a:off x="962526" y="1102895"/>
            <a:ext cx="7275095" cy="46522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cxnSp>
        <p:nvCxnSpPr>
          <p:cNvPr id="5" name="Straight Connector 4">
            <a:extLst>
              <a:ext uri="{FF2B5EF4-FFF2-40B4-BE49-F238E27FC236}">
                <a16:creationId xmlns:a16="http://schemas.microsoft.com/office/drawing/2014/main" id="{799A25BD-0DCA-C744-9060-295763E77B4D}"/>
              </a:ext>
            </a:extLst>
          </p:cNvPr>
          <p:cNvCxnSpPr>
            <a:cxnSpLocks/>
          </p:cNvCxnSpPr>
          <p:nvPr userDrawn="1"/>
        </p:nvCxnSpPr>
        <p:spPr>
          <a:xfrm>
            <a:off x="962526" y="2265589"/>
            <a:ext cx="718356" cy="0"/>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11" name="Text Placeholder 10">
            <a:extLst>
              <a:ext uri="{FF2B5EF4-FFF2-40B4-BE49-F238E27FC236}">
                <a16:creationId xmlns:a16="http://schemas.microsoft.com/office/drawing/2014/main" id="{0F925C95-BF2E-8245-99B8-2122105016AF}"/>
              </a:ext>
            </a:extLst>
          </p:cNvPr>
          <p:cNvSpPr>
            <a:spLocks noGrp="1"/>
          </p:cNvSpPr>
          <p:nvPr>
            <p:ph type="body" sz="quarter" idx="10" hasCustomPrompt="1"/>
          </p:nvPr>
        </p:nvSpPr>
        <p:spPr>
          <a:xfrm>
            <a:off x="1896316" y="2193400"/>
            <a:ext cx="1708150" cy="215900"/>
          </a:xfrm>
        </p:spPr>
        <p:txBody>
          <a:bodyPr>
            <a:noAutofit/>
          </a:bodyPr>
          <a:lstStyle>
            <a:lvl1pPr>
              <a:defRPr sz="1100" b="1" i="0" cap="all" spc="150" baseline="0">
                <a:solidFill>
                  <a:schemeClr val="bg1"/>
                </a:solidFill>
                <a:latin typeface="Arial" panose="020B0604020202020204" pitchFamily="34" charset="0"/>
              </a:defRPr>
            </a:lvl1pPr>
          </a:lstStyle>
          <a:p>
            <a:pPr lvl="0"/>
            <a:r>
              <a:rPr lang="en-US"/>
              <a:t>EXECUTIVE BIO</a:t>
            </a:r>
          </a:p>
        </p:txBody>
      </p:sp>
      <p:sp>
        <p:nvSpPr>
          <p:cNvPr id="13" name="Text Placeholder 23">
            <a:extLst>
              <a:ext uri="{FF2B5EF4-FFF2-40B4-BE49-F238E27FC236}">
                <a16:creationId xmlns:a16="http://schemas.microsoft.com/office/drawing/2014/main" id="{CFA0936E-2FE8-E942-B17B-1E905DE2D593}"/>
              </a:ext>
            </a:extLst>
          </p:cNvPr>
          <p:cNvSpPr>
            <a:spLocks noGrp="1"/>
          </p:cNvSpPr>
          <p:nvPr>
            <p:ph type="body" sz="quarter" idx="13" hasCustomPrompt="1"/>
          </p:nvPr>
        </p:nvSpPr>
        <p:spPr>
          <a:xfrm>
            <a:off x="1919966" y="2661262"/>
            <a:ext cx="4776668" cy="298620"/>
          </a:xfrm>
        </p:spPr>
        <p:txBody>
          <a:bodyPr anchor="ctr">
            <a:noAutofit/>
          </a:bodyPr>
          <a:lstStyle>
            <a:lvl1pPr algn="l">
              <a:defRPr sz="2400" b="0" i="0" cap="none" spc="0" baseline="0">
                <a:solidFill>
                  <a:schemeClr val="accent1"/>
                </a:solidFill>
                <a:latin typeface="Georgia" panose="02040502050405020303" pitchFamily="18" charset="0"/>
                <a:ea typeface="EB Garamond" pitchFamily="2" charset="0"/>
              </a:defRPr>
            </a:lvl1pPr>
          </a:lstStyle>
          <a:p>
            <a:pPr lvl="0"/>
            <a:r>
              <a:rPr lang="en-US"/>
              <a:t>Speaker Name</a:t>
            </a:r>
          </a:p>
        </p:txBody>
      </p:sp>
      <p:sp>
        <p:nvSpPr>
          <p:cNvPr id="14" name="Text Placeholder 23">
            <a:extLst>
              <a:ext uri="{FF2B5EF4-FFF2-40B4-BE49-F238E27FC236}">
                <a16:creationId xmlns:a16="http://schemas.microsoft.com/office/drawing/2014/main" id="{A23856CE-81D7-8D4C-93FE-DB76C69D19BD}"/>
              </a:ext>
            </a:extLst>
          </p:cNvPr>
          <p:cNvSpPr>
            <a:spLocks noGrp="1"/>
          </p:cNvSpPr>
          <p:nvPr>
            <p:ph type="body" sz="quarter" idx="14" hasCustomPrompt="1"/>
          </p:nvPr>
        </p:nvSpPr>
        <p:spPr>
          <a:xfrm>
            <a:off x="1906520" y="3139619"/>
            <a:ext cx="4776668" cy="237122"/>
          </a:xfrm>
        </p:spPr>
        <p:txBody>
          <a:bodyPr>
            <a:noAutofit/>
          </a:bodyPr>
          <a:lstStyle>
            <a:lvl1pPr algn="l">
              <a:defRPr sz="1050" b="1" i="0" cap="all" spc="150" baseline="0">
                <a:solidFill>
                  <a:schemeClr val="bg1"/>
                </a:solidFill>
                <a:latin typeface="Arial" panose="020B0604020202020204" pitchFamily="34" charset="0"/>
                <a:ea typeface="EB Garamond" pitchFamily="2" charset="0"/>
              </a:defRPr>
            </a:lvl1pPr>
          </a:lstStyle>
          <a:p>
            <a:pPr lvl="0"/>
            <a:r>
              <a:rPr lang="en-US"/>
              <a:t>Speaker Title, Company </a:t>
            </a:r>
            <a:r>
              <a:rPr lang="en-US" err="1"/>
              <a:t>NamE</a:t>
            </a:r>
            <a:endParaRPr lang="en-US"/>
          </a:p>
        </p:txBody>
      </p:sp>
      <p:sp>
        <p:nvSpPr>
          <p:cNvPr id="15" name="Text Placeholder 23">
            <a:extLst>
              <a:ext uri="{FF2B5EF4-FFF2-40B4-BE49-F238E27FC236}">
                <a16:creationId xmlns:a16="http://schemas.microsoft.com/office/drawing/2014/main" id="{67CF8FE5-59E2-324C-A1DA-B9F728238CE4}"/>
              </a:ext>
            </a:extLst>
          </p:cNvPr>
          <p:cNvSpPr>
            <a:spLocks noGrp="1"/>
          </p:cNvSpPr>
          <p:nvPr>
            <p:ph type="body" sz="quarter" idx="15" hasCustomPrompt="1"/>
          </p:nvPr>
        </p:nvSpPr>
        <p:spPr>
          <a:xfrm>
            <a:off x="1896035" y="3793600"/>
            <a:ext cx="4776668" cy="1277470"/>
          </a:xfrm>
        </p:spPr>
        <p:txBody>
          <a:bodyPr>
            <a:noAutofit/>
          </a:bodyPr>
          <a:lstStyle>
            <a:lvl1pPr algn="l">
              <a:lnSpc>
                <a:spcPct val="120000"/>
              </a:lnSpc>
              <a:defRPr sz="1200" b="0" i="0" cap="none" spc="0" baseline="0">
                <a:solidFill>
                  <a:schemeClr val="bg1"/>
                </a:solidFill>
                <a:latin typeface="Arial" panose="020B0604020202020204" pitchFamily="34" charset="0"/>
                <a:ea typeface="EB Garamond" pitchFamily="2" charset="0"/>
              </a:defRPr>
            </a:lvl1pPr>
          </a:lstStyle>
          <a:p>
            <a:pPr lvl="0"/>
            <a:r>
              <a:rPr lang="en-US"/>
              <a:t>Bio text goes here…</a:t>
            </a:r>
          </a:p>
        </p:txBody>
      </p:sp>
      <p:sp>
        <p:nvSpPr>
          <p:cNvPr id="17" name="Picture Placeholder 16">
            <a:extLst>
              <a:ext uri="{FF2B5EF4-FFF2-40B4-BE49-F238E27FC236}">
                <a16:creationId xmlns:a16="http://schemas.microsoft.com/office/drawing/2014/main" id="{16199A9E-15A4-124D-9BA1-8A8ED7710D07}"/>
              </a:ext>
            </a:extLst>
          </p:cNvPr>
          <p:cNvSpPr>
            <a:spLocks noGrp="1"/>
          </p:cNvSpPr>
          <p:nvPr>
            <p:ph type="pic" sz="quarter" idx="16"/>
          </p:nvPr>
        </p:nvSpPr>
        <p:spPr>
          <a:xfrm>
            <a:off x="7504113" y="1566863"/>
            <a:ext cx="3724275" cy="3724275"/>
          </a:xfrm>
        </p:spPr>
        <p:txBody>
          <a:bodyPr/>
          <a:lstStyle>
            <a:lvl1pPr>
              <a:defRPr b="0" i="0">
                <a:solidFill>
                  <a:schemeClr val="bg1"/>
                </a:solidFill>
                <a:latin typeface="+mn-lt"/>
              </a:defRPr>
            </a:lvl1pPr>
          </a:lstStyle>
          <a:p>
            <a:endParaRPr lang="en-US"/>
          </a:p>
        </p:txBody>
      </p:sp>
    </p:spTree>
    <p:extLst>
      <p:ext uri="{BB962C8B-B14F-4D97-AF65-F5344CB8AC3E}">
        <p14:creationId xmlns:p14="http://schemas.microsoft.com/office/powerpoint/2010/main" val="661487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ong Executive Bio">
    <p:spTree>
      <p:nvGrpSpPr>
        <p:cNvPr id="1" name=""/>
        <p:cNvGrpSpPr/>
        <p:nvPr/>
      </p:nvGrpSpPr>
      <p:grpSpPr>
        <a:xfrm>
          <a:off x="0" y="0"/>
          <a:ext cx="0" cy="0"/>
          <a:chOff x="0" y="0"/>
          <a:chExt cx="0" cy="0"/>
        </a:xfrm>
      </p:grpSpPr>
      <p:pic>
        <p:nvPicPr>
          <p:cNvPr id="8" name="Picture 7" descr="A close up of a light&#10;&#10;Description automatically generated">
            <a:extLst>
              <a:ext uri="{FF2B5EF4-FFF2-40B4-BE49-F238E27FC236}">
                <a16:creationId xmlns:a16="http://schemas.microsoft.com/office/drawing/2014/main" id="{82A25915-D46C-9C47-9DC9-DC857567E1D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 Placeholder 23">
            <a:extLst>
              <a:ext uri="{FF2B5EF4-FFF2-40B4-BE49-F238E27FC236}">
                <a16:creationId xmlns:a16="http://schemas.microsoft.com/office/drawing/2014/main" id="{CFA0936E-2FE8-E942-B17B-1E905DE2D593}"/>
              </a:ext>
            </a:extLst>
          </p:cNvPr>
          <p:cNvSpPr>
            <a:spLocks noGrp="1"/>
          </p:cNvSpPr>
          <p:nvPr>
            <p:ph type="body" sz="quarter" idx="13" hasCustomPrompt="1"/>
          </p:nvPr>
        </p:nvSpPr>
        <p:spPr>
          <a:xfrm>
            <a:off x="1785495" y="4490061"/>
            <a:ext cx="2490668" cy="398304"/>
          </a:xfrm>
        </p:spPr>
        <p:txBody>
          <a:bodyPr anchor="ctr">
            <a:noAutofit/>
          </a:bodyPr>
          <a:lstStyle>
            <a:lvl1pPr algn="ctr">
              <a:defRPr sz="2400" b="0" i="0" cap="none" spc="0" baseline="0">
                <a:solidFill>
                  <a:schemeClr val="accent1"/>
                </a:solidFill>
                <a:latin typeface="Georgia" panose="02040502050405020303" pitchFamily="18" charset="0"/>
                <a:ea typeface="EB Garamond" pitchFamily="2" charset="0"/>
              </a:defRPr>
            </a:lvl1pPr>
          </a:lstStyle>
          <a:p>
            <a:pPr lvl="0"/>
            <a:r>
              <a:rPr lang="en-US"/>
              <a:t>Speaker Name</a:t>
            </a:r>
          </a:p>
        </p:txBody>
      </p:sp>
      <p:sp>
        <p:nvSpPr>
          <p:cNvPr id="14" name="Text Placeholder 23">
            <a:extLst>
              <a:ext uri="{FF2B5EF4-FFF2-40B4-BE49-F238E27FC236}">
                <a16:creationId xmlns:a16="http://schemas.microsoft.com/office/drawing/2014/main" id="{A23856CE-81D7-8D4C-93FE-DB76C69D19BD}"/>
              </a:ext>
            </a:extLst>
          </p:cNvPr>
          <p:cNvSpPr>
            <a:spLocks noGrp="1"/>
          </p:cNvSpPr>
          <p:nvPr>
            <p:ph type="body" sz="quarter" idx="14" hasCustomPrompt="1"/>
          </p:nvPr>
        </p:nvSpPr>
        <p:spPr>
          <a:xfrm>
            <a:off x="1785495" y="4981864"/>
            <a:ext cx="2490668" cy="316277"/>
          </a:xfrm>
        </p:spPr>
        <p:txBody>
          <a:bodyPr>
            <a:noAutofit/>
          </a:bodyPr>
          <a:lstStyle>
            <a:lvl1pPr algn="ctr">
              <a:lnSpc>
                <a:spcPct val="120000"/>
              </a:lnSpc>
              <a:defRPr sz="1050" b="1" i="0" cap="all" spc="150" baseline="0">
                <a:solidFill>
                  <a:schemeClr val="bg1"/>
                </a:solidFill>
                <a:latin typeface="Arial" panose="020B0604020202020204" pitchFamily="34" charset="0"/>
                <a:ea typeface="EB Garamond" pitchFamily="2" charset="0"/>
              </a:defRPr>
            </a:lvl1pPr>
          </a:lstStyle>
          <a:p>
            <a:pPr lvl="0"/>
            <a:r>
              <a:rPr lang="en-US"/>
              <a:t>Speaker Title, Company </a:t>
            </a:r>
            <a:r>
              <a:rPr lang="en-US" err="1"/>
              <a:t>NamE</a:t>
            </a:r>
            <a:endParaRPr lang="en-US"/>
          </a:p>
        </p:txBody>
      </p:sp>
      <p:sp>
        <p:nvSpPr>
          <p:cNvPr id="15" name="Text Placeholder 23">
            <a:extLst>
              <a:ext uri="{FF2B5EF4-FFF2-40B4-BE49-F238E27FC236}">
                <a16:creationId xmlns:a16="http://schemas.microsoft.com/office/drawing/2014/main" id="{67CF8FE5-59E2-324C-A1DA-B9F728238CE4}"/>
              </a:ext>
            </a:extLst>
          </p:cNvPr>
          <p:cNvSpPr>
            <a:spLocks noGrp="1"/>
          </p:cNvSpPr>
          <p:nvPr>
            <p:ph type="body" sz="quarter" idx="15" hasCustomPrompt="1"/>
          </p:nvPr>
        </p:nvSpPr>
        <p:spPr>
          <a:xfrm>
            <a:off x="6073590" y="1344705"/>
            <a:ext cx="4794597" cy="1062319"/>
          </a:xfrm>
        </p:spPr>
        <p:txBody>
          <a:bodyPr>
            <a:noAutofit/>
          </a:bodyPr>
          <a:lstStyle>
            <a:lvl1pPr algn="l">
              <a:lnSpc>
                <a:spcPct val="120000"/>
              </a:lnSpc>
              <a:defRPr sz="1800" b="0" i="0" cap="none" spc="0" baseline="0">
                <a:solidFill>
                  <a:schemeClr val="bg1"/>
                </a:solidFill>
                <a:latin typeface="Georgia" panose="02040502050405020303" pitchFamily="18" charset="0"/>
                <a:ea typeface="EB Garamond" pitchFamily="2" charset="0"/>
              </a:defRPr>
            </a:lvl1pPr>
          </a:lstStyle>
          <a:p>
            <a:pPr lvl="0"/>
            <a:r>
              <a:rPr lang="en-US"/>
              <a:t>Intro text goes here…</a:t>
            </a:r>
          </a:p>
        </p:txBody>
      </p:sp>
      <p:sp>
        <p:nvSpPr>
          <p:cNvPr id="17" name="Picture Placeholder 16">
            <a:extLst>
              <a:ext uri="{FF2B5EF4-FFF2-40B4-BE49-F238E27FC236}">
                <a16:creationId xmlns:a16="http://schemas.microsoft.com/office/drawing/2014/main" id="{16199A9E-15A4-124D-9BA1-8A8ED7710D07}"/>
              </a:ext>
            </a:extLst>
          </p:cNvPr>
          <p:cNvSpPr>
            <a:spLocks noGrp="1"/>
          </p:cNvSpPr>
          <p:nvPr>
            <p:ph type="pic" sz="quarter" idx="16"/>
          </p:nvPr>
        </p:nvSpPr>
        <p:spPr>
          <a:xfrm>
            <a:off x="1785495" y="1694329"/>
            <a:ext cx="2480607" cy="2480607"/>
          </a:xfrm>
        </p:spPr>
        <p:txBody>
          <a:bodyPr/>
          <a:lstStyle>
            <a:lvl1pPr>
              <a:defRPr b="0" i="0">
                <a:solidFill>
                  <a:schemeClr val="bg1"/>
                </a:solidFill>
                <a:latin typeface="+mn-lt"/>
              </a:defRPr>
            </a:lvl1pPr>
          </a:lstStyle>
          <a:p>
            <a:endParaRPr lang="en-US"/>
          </a:p>
        </p:txBody>
      </p:sp>
      <p:sp>
        <p:nvSpPr>
          <p:cNvPr id="10" name="Text Placeholder 23">
            <a:extLst>
              <a:ext uri="{FF2B5EF4-FFF2-40B4-BE49-F238E27FC236}">
                <a16:creationId xmlns:a16="http://schemas.microsoft.com/office/drawing/2014/main" id="{3EAE017D-7667-0F4A-94C7-7003416297A3}"/>
              </a:ext>
            </a:extLst>
          </p:cNvPr>
          <p:cNvSpPr>
            <a:spLocks noGrp="1"/>
          </p:cNvSpPr>
          <p:nvPr>
            <p:ph type="body" sz="quarter" idx="17" hasCustomPrompt="1"/>
          </p:nvPr>
        </p:nvSpPr>
        <p:spPr>
          <a:xfrm>
            <a:off x="6078071" y="2725271"/>
            <a:ext cx="4794597" cy="3158529"/>
          </a:xfrm>
        </p:spPr>
        <p:txBody>
          <a:bodyPr>
            <a:noAutofit/>
          </a:bodyPr>
          <a:lstStyle>
            <a:lvl1pPr algn="l">
              <a:lnSpc>
                <a:spcPct val="120000"/>
              </a:lnSpc>
              <a:defRPr sz="1200" b="0" i="0" cap="none" spc="0" baseline="0">
                <a:solidFill>
                  <a:schemeClr val="bg1"/>
                </a:solidFill>
                <a:latin typeface="Arial" panose="020B0604020202020204" pitchFamily="34" charset="0"/>
                <a:ea typeface="EB Garamond" pitchFamily="2" charset="0"/>
              </a:defRPr>
            </a:lvl1pPr>
          </a:lstStyle>
          <a:p>
            <a:pPr lvl="0"/>
            <a:r>
              <a:rPr lang="en-US"/>
              <a:t>Bio text goes here…</a:t>
            </a:r>
          </a:p>
        </p:txBody>
      </p:sp>
    </p:spTree>
    <p:extLst>
      <p:ext uri="{BB962C8B-B14F-4D97-AF65-F5344CB8AC3E}">
        <p14:creationId xmlns:p14="http://schemas.microsoft.com/office/powerpoint/2010/main" val="28066228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Executive Bio">
    <p:spTree>
      <p:nvGrpSpPr>
        <p:cNvPr id="1" name=""/>
        <p:cNvGrpSpPr/>
        <p:nvPr/>
      </p:nvGrpSpPr>
      <p:grpSpPr>
        <a:xfrm>
          <a:off x="0" y="0"/>
          <a:ext cx="0" cy="0"/>
          <a:chOff x="0" y="0"/>
          <a:chExt cx="0" cy="0"/>
        </a:xfrm>
      </p:grpSpPr>
      <p:pic>
        <p:nvPicPr>
          <p:cNvPr id="16" name="Picture 15" descr="A close up of a light&#10;&#10;Description automatically generated">
            <a:extLst>
              <a:ext uri="{FF2B5EF4-FFF2-40B4-BE49-F238E27FC236}">
                <a16:creationId xmlns:a16="http://schemas.microsoft.com/office/drawing/2014/main" id="{5628F6A5-1CBF-4648-9089-FA7D4A6A3E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1B8FDB1-4297-084F-9406-C49E89336F2D}"/>
              </a:ext>
            </a:extLst>
          </p:cNvPr>
          <p:cNvSpPr/>
          <p:nvPr userDrawn="1"/>
        </p:nvSpPr>
        <p:spPr>
          <a:xfrm>
            <a:off x="720480" y="2720786"/>
            <a:ext cx="5115544" cy="3464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3" name="Text Placeholder 23">
            <a:extLst>
              <a:ext uri="{FF2B5EF4-FFF2-40B4-BE49-F238E27FC236}">
                <a16:creationId xmlns:a16="http://schemas.microsoft.com/office/drawing/2014/main" id="{CFA0936E-2FE8-E942-B17B-1E905DE2D593}"/>
              </a:ext>
            </a:extLst>
          </p:cNvPr>
          <p:cNvSpPr>
            <a:spLocks noGrp="1"/>
          </p:cNvSpPr>
          <p:nvPr>
            <p:ph type="body" sz="quarter" idx="13" hasCustomPrompt="1"/>
          </p:nvPr>
        </p:nvSpPr>
        <p:spPr>
          <a:xfrm>
            <a:off x="1395533" y="3641364"/>
            <a:ext cx="3805516" cy="298620"/>
          </a:xfrm>
        </p:spPr>
        <p:txBody>
          <a:bodyPr anchor="ctr">
            <a:noAutofit/>
          </a:bodyPr>
          <a:lstStyle>
            <a:lvl1pPr algn="l">
              <a:defRPr sz="2400" b="0" i="0" cap="none" spc="0" baseline="0">
                <a:solidFill>
                  <a:schemeClr val="accent1"/>
                </a:solidFill>
                <a:latin typeface="Georgia" panose="02040502050405020303" pitchFamily="18" charset="0"/>
                <a:ea typeface="EB Garamond" pitchFamily="2" charset="0"/>
              </a:defRPr>
            </a:lvl1pPr>
          </a:lstStyle>
          <a:p>
            <a:pPr lvl="0"/>
            <a:r>
              <a:rPr lang="en-US"/>
              <a:t>Speaker Name</a:t>
            </a:r>
          </a:p>
        </p:txBody>
      </p:sp>
      <p:sp>
        <p:nvSpPr>
          <p:cNvPr id="14" name="Text Placeholder 23">
            <a:extLst>
              <a:ext uri="{FF2B5EF4-FFF2-40B4-BE49-F238E27FC236}">
                <a16:creationId xmlns:a16="http://schemas.microsoft.com/office/drawing/2014/main" id="{A23856CE-81D7-8D4C-93FE-DB76C69D19BD}"/>
              </a:ext>
            </a:extLst>
          </p:cNvPr>
          <p:cNvSpPr>
            <a:spLocks noGrp="1"/>
          </p:cNvSpPr>
          <p:nvPr>
            <p:ph type="body" sz="quarter" idx="14" hasCustomPrompt="1"/>
          </p:nvPr>
        </p:nvSpPr>
        <p:spPr>
          <a:xfrm>
            <a:off x="1382087" y="4119721"/>
            <a:ext cx="3805516" cy="237122"/>
          </a:xfrm>
        </p:spPr>
        <p:txBody>
          <a:bodyPr>
            <a:noAutofit/>
          </a:bodyPr>
          <a:lstStyle>
            <a:lvl1pPr algn="l">
              <a:defRPr sz="1050" b="1" i="0" cap="all" spc="150" baseline="0">
                <a:solidFill>
                  <a:schemeClr val="bg1"/>
                </a:solidFill>
                <a:latin typeface="Arial" panose="020B0604020202020204" pitchFamily="34" charset="0"/>
                <a:ea typeface="EB Garamond" pitchFamily="2" charset="0"/>
              </a:defRPr>
            </a:lvl1pPr>
          </a:lstStyle>
          <a:p>
            <a:pPr lvl="0"/>
            <a:r>
              <a:rPr lang="en-US"/>
              <a:t>Speaker Title, Company </a:t>
            </a:r>
            <a:r>
              <a:rPr lang="en-US" err="1"/>
              <a:t>NamE</a:t>
            </a:r>
            <a:endParaRPr lang="en-US"/>
          </a:p>
        </p:txBody>
      </p:sp>
      <p:sp>
        <p:nvSpPr>
          <p:cNvPr id="15" name="Text Placeholder 23">
            <a:extLst>
              <a:ext uri="{FF2B5EF4-FFF2-40B4-BE49-F238E27FC236}">
                <a16:creationId xmlns:a16="http://schemas.microsoft.com/office/drawing/2014/main" id="{67CF8FE5-59E2-324C-A1DA-B9F728238CE4}"/>
              </a:ext>
            </a:extLst>
          </p:cNvPr>
          <p:cNvSpPr>
            <a:spLocks noGrp="1"/>
          </p:cNvSpPr>
          <p:nvPr>
            <p:ph type="body" sz="quarter" idx="15" hasCustomPrompt="1"/>
          </p:nvPr>
        </p:nvSpPr>
        <p:spPr>
          <a:xfrm>
            <a:off x="1371602" y="4585444"/>
            <a:ext cx="3805516" cy="968190"/>
          </a:xfrm>
        </p:spPr>
        <p:txBody>
          <a:bodyPr>
            <a:noAutofit/>
          </a:bodyPr>
          <a:lstStyle>
            <a:lvl1pPr algn="l">
              <a:lnSpc>
                <a:spcPct val="120000"/>
              </a:lnSpc>
              <a:defRPr sz="1100" b="0" i="0" cap="none" spc="0" baseline="0">
                <a:solidFill>
                  <a:schemeClr val="bg1"/>
                </a:solidFill>
                <a:latin typeface="Arial" panose="020B0604020202020204" pitchFamily="34" charset="0"/>
                <a:ea typeface="EB Garamond" pitchFamily="2" charset="0"/>
              </a:defRPr>
            </a:lvl1pPr>
          </a:lstStyle>
          <a:p>
            <a:pPr lvl="0"/>
            <a:r>
              <a:rPr lang="en-US"/>
              <a:t>Bio text goes here…</a:t>
            </a:r>
          </a:p>
        </p:txBody>
      </p:sp>
      <p:sp>
        <p:nvSpPr>
          <p:cNvPr id="17" name="Picture Placeholder 16">
            <a:extLst>
              <a:ext uri="{FF2B5EF4-FFF2-40B4-BE49-F238E27FC236}">
                <a16:creationId xmlns:a16="http://schemas.microsoft.com/office/drawing/2014/main" id="{16199A9E-15A4-124D-9BA1-8A8ED7710D07}"/>
              </a:ext>
            </a:extLst>
          </p:cNvPr>
          <p:cNvSpPr>
            <a:spLocks noGrp="1"/>
          </p:cNvSpPr>
          <p:nvPr>
            <p:ph type="pic" sz="quarter" idx="16" hasCustomPrompt="1"/>
          </p:nvPr>
        </p:nvSpPr>
        <p:spPr>
          <a:xfrm>
            <a:off x="2296945" y="1264211"/>
            <a:ext cx="1962615" cy="1962615"/>
          </a:xfrm>
        </p:spPr>
        <p:txBody>
          <a:bodyPr/>
          <a:lstStyle>
            <a:lvl1pPr>
              <a:defRPr b="0" i="0">
                <a:solidFill>
                  <a:schemeClr val="bg1"/>
                </a:solidFill>
                <a:latin typeface="+mn-lt"/>
              </a:defRPr>
            </a:lvl1pPr>
          </a:lstStyle>
          <a:p>
            <a:r>
              <a:rPr lang="en-US"/>
              <a:t>Click to add pic</a:t>
            </a:r>
          </a:p>
        </p:txBody>
      </p:sp>
      <p:sp>
        <p:nvSpPr>
          <p:cNvPr id="18" name="object 7">
            <a:extLst>
              <a:ext uri="{FF2B5EF4-FFF2-40B4-BE49-F238E27FC236}">
                <a16:creationId xmlns:a16="http://schemas.microsoft.com/office/drawing/2014/main" id="{B6BE2312-55C8-AA43-876E-280127942FC3}"/>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rgbClr val="FFFFFF"/>
            </a:solidFill>
          </a:ln>
        </p:spPr>
        <p:txBody>
          <a:bodyPr wrap="square" lIns="0" tIns="0" rIns="0" bIns="0" rtlCol="0"/>
          <a:lstStyle/>
          <a:p>
            <a:endParaRPr b="0" i="0">
              <a:latin typeface="Arial" panose="020B0604020202020204" pitchFamily="34" charset="0"/>
            </a:endParaRPr>
          </a:p>
        </p:txBody>
      </p:sp>
      <p:sp>
        <p:nvSpPr>
          <p:cNvPr id="19" name="Text Placeholder 16">
            <a:extLst>
              <a:ext uri="{FF2B5EF4-FFF2-40B4-BE49-F238E27FC236}">
                <a16:creationId xmlns:a16="http://schemas.microsoft.com/office/drawing/2014/main" id="{2E2B8ED7-A9CF-3C45-B32F-863BC02557F3}"/>
              </a:ext>
            </a:extLst>
          </p:cNvPr>
          <p:cNvSpPr>
            <a:spLocks noGrp="1"/>
          </p:cNvSpPr>
          <p:nvPr>
            <p:ph type="body" sz="quarter" idx="17" hasCustomPrompt="1"/>
          </p:nvPr>
        </p:nvSpPr>
        <p:spPr>
          <a:xfrm>
            <a:off x="4436364" y="1097114"/>
            <a:ext cx="3319272" cy="176493"/>
          </a:xfrm>
        </p:spPr>
        <p:txBody>
          <a:bodyPr lIns="0" tIns="0" rIns="0" bIns="0" anchor="ctr">
            <a:noAutofit/>
          </a:bodyPr>
          <a:lstStyle>
            <a:lvl1pPr algn="ctr">
              <a:defRPr sz="1050" b="1" i="0" cap="all" spc="150" baseline="0">
                <a:solidFill>
                  <a:schemeClr val="accent1"/>
                </a:solidFill>
                <a:latin typeface="Arial" panose="020B0604020202020204" pitchFamily="34" charset="0"/>
              </a:defRPr>
            </a:lvl1pPr>
          </a:lstStyle>
          <a:p>
            <a:pPr lvl="0"/>
            <a:r>
              <a:rPr lang="en-US" cap="all" spc="250" baseline="0"/>
              <a:t>Executive bio</a:t>
            </a:r>
            <a:endParaRPr lang="en-US"/>
          </a:p>
        </p:txBody>
      </p:sp>
      <p:sp>
        <p:nvSpPr>
          <p:cNvPr id="30" name="Rectangle 29">
            <a:extLst>
              <a:ext uri="{FF2B5EF4-FFF2-40B4-BE49-F238E27FC236}">
                <a16:creationId xmlns:a16="http://schemas.microsoft.com/office/drawing/2014/main" id="{95CFED85-3359-8A44-B896-A92BC295C202}"/>
              </a:ext>
            </a:extLst>
          </p:cNvPr>
          <p:cNvSpPr/>
          <p:nvPr userDrawn="1"/>
        </p:nvSpPr>
        <p:spPr>
          <a:xfrm>
            <a:off x="6351494" y="2720786"/>
            <a:ext cx="5115544" cy="3464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1" name="Text Placeholder 23">
            <a:extLst>
              <a:ext uri="{FF2B5EF4-FFF2-40B4-BE49-F238E27FC236}">
                <a16:creationId xmlns:a16="http://schemas.microsoft.com/office/drawing/2014/main" id="{074E232F-85CE-0644-9F9B-43B322B622C8}"/>
              </a:ext>
            </a:extLst>
          </p:cNvPr>
          <p:cNvSpPr>
            <a:spLocks noGrp="1"/>
          </p:cNvSpPr>
          <p:nvPr>
            <p:ph type="body" sz="quarter" idx="18" hasCustomPrompt="1"/>
          </p:nvPr>
        </p:nvSpPr>
        <p:spPr>
          <a:xfrm>
            <a:off x="7026547" y="3650330"/>
            <a:ext cx="3805516" cy="298620"/>
          </a:xfrm>
        </p:spPr>
        <p:txBody>
          <a:bodyPr anchor="ctr">
            <a:noAutofit/>
          </a:bodyPr>
          <a:lstStyle>
            <a:lvl1pPr algn="l">
              <a:defRPr sz="2400" b="0" i="0" cap="none" spc="0" baseline="0">
                <a:solidFill>
                  <a:schemeClr val="accent1"/>
                </a:solidFill>
                <a:latin typeface="Georgia" panose="02040502050405020303" pitchFamily="18" charset="0"/>
                <a:ea typeface="EB Garamond" pitchFamily="2" charset="0"/>
              </a:defRPr>
            </a:lvl1pPr>
          </a:lstStyle>
          <a:p>
            <a:pPr lvl="0"/>
            <a:r>
              <a:rPr lang="en-US"/>
              <a:t>Speaker Name</a:t>
            </a:r>
          </a:p>
        </p:txBody>
      </p:sp>
      <p:sp>
        <p:nvSpPr>
          <p:cNvPr id="32" name="Text Placeholder 23">
            <a:extLst>
              <a:ext uri="{FF2B5EF4-FFF2-40B4-BE49-F238E27FC236}">
                <a16:creationId xmlns:a16="http://schemas.microsoft.com/office/drawing/2014/main" id="{9065E1B9-370E-9544-9017-B00AA0C3A799}"/>
              </a:ext>
            </a:extLst>
          </p:cNvPr>
          <p:cNvSpPr>
            <a:spLocks noGrp="1"/>
          </p:cNvSpPr>
          <p:nvPr>
            <p:ph type="body" sz="quarter" idx="19" hasCustomPrompt="1"/>
          </p:nvPr>
        </p:nvSpPr>
        <p:spPr>
          <a:xfrm>
            <a:off x="7013101" y="4128687"/>
            <a:ext cx="3805516" cy="237122"/>
          </a:xfrm>
        </p:spPr>
        <p:txBody>
          <a:bodyPr>
            <a:noAutofit/>
          </a:bodyPr>
          <a:lstStyle>
            <a:lvl1pPr algn="l">
              <a:defRPr sz="1050" b="1" i="0" cap="all" spc="150" baseline="0">
                <a:solidFill>
                  <a:schemeClr val="bg1"/>
                </a:solidFill>
                <a:latin typeface="Arial" panose="020B0604020202020204" pitchFamily="34" charset="0"/>
                <a:ea typeface="EB Garamond" pitchFamily="2" charset="0"/>
              </a:defRPr>
            </a:lvl1pPr>
          </a:lstStyle>
          <a:p>
            <a:pPr lvl="0"/>
            <a:r>
              <a:rPr lang="en-US"/>
              <a:t>Speaker Title, Company </a:t>
            </a:r>
            <a:r>
              <a:rPr lang="en-US" err="1"/>
              <a:t>NamE</a:t>
            </a:r>
            <a:endParaRPr lang="en-US"/>
          </a:p>
        </p:txBody>
      </p:sp>
      <p:sp>
        <p:nvSpPr>
          <p:cNvPr id="33" name="Text Placeholder 23">
            <a:extLst>
              <a:ext uri="{FF2B5EF4-FFF2-40B4-BE49-F238E27FC236}">
                <a16:creationId xmlns:a16="http://schemas.microsoft.com/office/drawing/2014/main" id="{F77E2CFE-3A99-8E45-93E5-A81264BD2C23}"/>
              </a:ext>
            </a:extLst>
          </p:cNvPr>
          <p:cNvSpPr>
            <a:spLocks noGrp="1"/>
          </p:cNvSpPr>
          <p:nvPr>
            <p:ph type="body" sz="quarter" idx="20" hasCustomPrompt="1"/>
          </p:nvPr>
        </p:nvSpPr>
        <p:spPr>
          <a:xfrm>
            <a:off x="7002616" y="4594410"/>
            <a:ext cx="3805516" cy="968190"/>
          </a:xfrm>
        </p:spPr>
        <p:txBody>
          <a:bodyPr>
            <a:noAutofit/>
          </a:bodyPr>
          <a:lstStyle>
            <a:lvl1pPr algn="l">
              <a:lnSpc>
                <a:spcPct val="120000"/>
              </a:lnSpc>
              <a:defRPr sz="1100" b="0" i="0" cap="none" spc="0" baseline="0">
                <a:solidFill>
                  <a:schemeClr val="bg1"/>
                </a:solidFill>
                <a:latin typeface="Arial" panose="020B0604020202020204" pitchFamily="34" charset="0"/>
                <a:ea typeface="EB Garamond" pitchFamily="2" charset="0"/>
              </a:defRPr>
            </a:lvl1pPr>
          </a:lstStyle>
          <a:p>
            <a:pPr lvl="0"/>
            <a:r>
              <a:rPr lang="en-US"/>
              <a:t>Bio text goes here…</a:t>
            </a:r>
          </a:p>
        </p:txBody>
      </p:sp>
      <p:sp>
        <p:nvSpPr>
          <p:cNvPr id="34" name="Picture Placeholder 16">
            <a:extLst>
              <a:ext uri="{FF2B5EF4-FFF2-40B4-BE49-F238E27FC236}">
                <a16:creationId xmlns:a16="http://schemas.microsoft.com/office/drawing/2014/main" id="{A400E54B-6F82-4243-B90B-C13EE9284004}"/>
              </a:ext>
            </a:extLst>
          </p:cNvPr>
          <p:cNvSpPr>
            <a:spLocks noGrp="1"/>
          </p:cNvSpPr>
          <p:nvPr>
            <p:ph type="pic" sz="quarter" idx="21" hasCustomPrompt="1"/>
          </p:nvPr>
        </p:nvSpPr>
        <p:spPr>
          <a:xfrm>
            <a:off x="7927959" y="1264211"/>
            <a:ext cx="1962615" cy="1962615"/>
          </a:xfrm>
        </p:spPr>
        <p:txBody>
          <a:bodyPr/>
          <a:lstStyle>
            <a:lvl1pPr>
              <a:defRPr b="0" i="0">
                <a:solidFill>
                  <a:schemeClr val="bg1"/>
                </a:solidFill>
                <a:latin typeface="+mn-lt"/>
              </a:defRPr>
            </a:lvl1pPr>
          </a:lstStyle>
          <a:p>
            <a:r>
              <a:rPr lang="en-US"/>
              <a:t>Click to add pic</a:t>
            </a:r>
          </a:p>
        </p:txBody>
      </p:sp>
    </p:spTree>
    <p:extLst>
      <p:ext uri="{BB962C8B-B14F-4D97-AF65-F5344CB8AC3E}">
        <p14:creationId xmlns:p14="http://schemas.microsoft.com/office/powerpoint/2010/main" val="1673659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3-people-team">
    <p:spTree>
      <p:nvGrpSpPr>
        <p:cNvPr id="1" name=""/>
        <p:cNvGrpSpPr/>
        <p:nvPr/>
      </p:nvGrpSpPr>
      <p:grpSpPr>
        <a:xfrm>
          <a:off x="0" y="0"/>
          <a:ext cx="0" cy="0"/>
          <a:chOff x="0" y="0"/>
          <a:chExt cx="0" cy="0"/>
        </a:xfrm>
      </p:grpSpPr>
      <p:pic>
        <p:nvPicPr>
          <p:cNvPr id="17" name="Picture 16" descr="A close up of a light&#10;&#10;Description automatically generated">
            <a:extLst>
              <a:ext uri="{FF2B5EF4-FFF2-40B4-BE49-F238E27FC236}">
                <a16:creationId xmlns:a16="http://schemas.microsoft.com/office/drawing/2014/main" id="{CAD84B21-A512-CF42-9A5C-1954172FF2F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2" name="Google Shape;273;p6">
            <a:extLst>
              <a:ext uri="{FF2B5EF4-FFF2-40B4-BE49-F238E27FC236}">
                <a16:creationId xmlns:a16="http://schemas.microsoft.com/office/drawing/2014/main" id="{F7585A0E-EF08-354B-A6CF-7E1A8BEE4A59}"/>
              </a:ext>
            </a:extLst>
          </p:cNvPr>
          <p:cNvPicPr preferRelativeResize="0">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19935" y="6404665"/>
            <a:ext cx="2103120" cy="162867"/>
          </a:xfrm>
          <a:prstGeom prst="rect">
            <a:avLst/>
          </a:prstGeom>
        </p:spPr>
      </p:pic>
      <p:sp>
        <p:nvSpPr>
          <p:cNvPr id="15" name="Rectangle 14">
            <a:extLst>
              <a:ext uri="{FF2B5EF4-FFF2-40B4-BE49-F238E27FC236}">
                <a16:creationId xmlns:a16="http://schemas.microsoft.com/office/drawing/2014/main" id="{01AF3251-3025-294F-A6D7-FD17D5B2A4DF}"/>
              </a:ext>
            </a:extLst>
          </p:cNvPr>
          <p:cNvSpPr>
            <a:spLocks noChangeAspect="1"/>
          </p:cNvSpPr>
          <p:nvPr userDrawn="1"/>
        </p:nvSpPr>
        <p:spPr>
          <a:xfrm>
            <a:off x="11655332" y="6325331"/>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6" name="TextBox 15">
            <a:extLst>
              <a:ext uri="{FF2B5EF4-FFF2-40B4-BE49-F238E27FC236}">
                <a16:creationId xmlns:a16="http://schemas.microsoft.com/office/drawing/2014/main" id="{5D83EA2A-B9C3-9A40-899B-C7C94A94CC31}"/>
              </a:ext>
            </a:extLst>
          </p:cNvPr>
          <p:cNvSpPr txBox="1"/>
          <p:nvPr userDrawn="1"/>
        </p:nvSpPr>
        <p:spPr>
          <a:xfrm>
            <a:off x="11751200" y="6453542"/>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
        <p:nvSpPr>
          <p:cNvPr id="31" name="Picture Placeholder 14">
            <a:extLst>
              <a:ext uri="{FF2B5EF4-FFF2-40B4-BE49-F238E27FC236}">
                <a16:creationId xmlns:a16="http://schemas.microsoft.com/office/drawing/2014/main" id="{71888031-864A-D446-BFD9-6C115BE9DEB8}"/>
              </a:ext>
            </a:extLst>
          </p:cNvPr>
          <p:cNvSpPr>
            <a:spLocks noGrp="1"/>
          </p:cNvSpPr>
          <p:nvPr>
            <p:ph type="pic" sz="quarter" idx="11" hasCustomPrompt="1"/>
          </p:nvPr>
        </p:nvSpPr>
        <p:spPr>
          <a:xfrm>
            <a:off x="2144098" y="2450440"/>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32" name="Text Placeholder 23">
            <a:extLst>
              <a:ext uri="{FF2B5EF4-FFF2-40B4-BE49-F238E27FC236}">
                <a16:creationId xmlns:a16="http://schemas.microsoft.com/office/drawing/2014/main" id="{3BE1D11E-7FE5-2F4F-9CE8-AF566C71876A}"/>
              </a:ext>
            </a:extLst>
          </p:cNvPr>
          <p:cNvSpPr>
            <a:spLocks noGrp="1"/>
          </p:cNvSpPr>
          <p:nvPr>
            <p:ph type="body" sz="quarter" idx="13" hasCustomPrompt="1"/>
          </p:nvPr>
        </p:nvSpPr>
        <p:spPr>
          <a:xfrm>
            <a:off x="1664473" y="4367509"/>
            <a:ext cx="2663949" cy="227071"/>
          </a:xfrm>
        </p:spPr>
        <p:txBody>
          <a:bodyPr anchor="ctr">
            <a:noAutofit/>
          </a:bodyPr>
          <a:lstStyle>
            <a:lvl1pPr algn="ctr">
              <a:defRPr sz="18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33" name="Text Placeholder 23">
            <a:extLst>
              <a:ext uri="{FF2B5EF4-FFF2-40B4-BE49-F238E27FC236}">
                <a16:creationId xmlns:a16="http://schemas.microsoft.com/office/drawing/2014/main" id="{F873B786-5317-DE4D-AC4B-D9DB2049C864}"/>
              </a:ext>
            </a:extLst>
          </p:cNvPr>
          <p:cNvSpPr>
            <a:spLocks noGrp="1"/>
          </p:cNvSpPr>
          <p:nvPr>
            <p:ph type="body" sz="quarter" idx="14" hasCustomPrompt="1"/>
          </p:nvPr>
        </p:nvSpPr>
        <p:spPr>
          <a:xfrm>
            <a:off x="1651026" y="4751736"/>
            <a:ext cx="2663949" cy="227071"/>
          </a:xfrm>
        </p:spPr>
        <p:txBody>
          <a:bodyPr>
            <a:noAutofit/>
          </a:bodyPr>
          <a:lstStyle>
            <a:lvl1pPr algn="ctr">
              <a:lnSpc>
                <a:spcPct val="100000"/>
              </a:lnSpc>
              <a:spcBef>
                <a:spcPts val="400"/>
              </a:spcBef>
              <a:defRPr sz="1050" b="1"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34" name="Picture Placeholder 14">
            <a:extLst>
              <a:ext uri="{FF2B5EF4-FFF2-40B4-BE49-F238E27FC236}">
                <a16:creationId xmlns:a16="http://schemas.microsoft.com/office/drawing/2014/main" id="{C7D6A9DB-7533-3A45-A8EF-4CFDD406B5F1}"/>
              </a:ext>
            </a:extLst>
          </p:cNvPr>
          <p:cNvSpPr>
            <a:spLocks noGrp="1"/>
          </p:cNvSpPr>
          <p:nvPr>
            <p:ph type="pic" sz="quarter" idx="15" hasCustomPrompt="1"/>
          </p:nvPr>
        </p:nvSpPr>
        <p:spPr>
          <a:xfrm>
            <a:off x="5243651" y="2438400"/>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35" name="Text Placeholder 23">
            <a:extLst>
              <a:ext uri="{FF2B5EF4-FFF2-40B4-BE49-F238E27FC236}">
                <a16:creationId xmlns:a16="http://schemas.microsoft.com/office/drawing/2014/main" id="{49E00012-CA46-5345-A566-04DECED73526}"/>
              </a:ext>
            </a:extLst>
          </p:cNvPr>
          <p:cNvSpPr>
            <a:spLocks noGrp="1"/>
          </p:cNvSpPr>
          <p:nvPr>
            <p:ph type="body" sz="quarter" idx="16" hasCustomPrompt="1"/>
          </p:nvPr>
        </p:nvSpPr>
        <p:spPr>
          <a:xfrm>
            <a:off x="4764026" y="4355469"/>
            <a:ext cx="2663949" cy="227071"/>
          </a:xfrm>
        </p:spPr>
        <p:txBody>
          <a:bodyPr anchor="ctr">
            <a:noAutofit/>
          </a:bodyPr>
          <a:lstStyle>
            <a:lvl1pPr algn="ctr">
              <a:defRPr sz="18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36" name="Text Placeholder 23">
            <a:extLst>
              <a:ext uri="{FF2B5EF4-FFF2-40B4-BE49-F238E27FC236}">
                <a16:creationId xmlns:a16="http://schemas.microsoft.com/office/drawing/2014/main" id="{79E8CC8E-8491-CE4C-A19E-20D50387535A}"/>
              </a:ext>
            </a:extLst>
          </p:cNvPr>
          <p:cNvSpPr>
            <a:spLocks noGrp="1"/>
          </p:cNvSpPr>
          <p:nvPr>
            <p:ph type="body" sz="quarter" idx="17" hasCustomPrompt="1"/>
          </p:nvPr>
        </p:nvSpPr>
        <p:spPr>
          <a:xfrm>
            <a:off x="4764026" y="4739696"/>
            <a:ext cx="2663949" cy="227071"/>
          </a:xfrm>
        </p:spPr>
        <p:txBody>
          <a:bodyPr>
            <a:noAutofit/>
          </a:bodyPr>
          <a:lstStyle>
            <a:lvl1pPr algn="ctr">
              <a:lnSpc>
                <a:spcPct val="100000"/>
              </a:lnSpc>
              <a:spcBef>
                <a:spcPts val="400"/>
              </a:spcBef>
              <a:defRPr sz="1050" b="1"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37" name="Picture Placeholder 14">
            <a:extLst>
              <a:ext uri="{FF2B5EF4-FFF2-40B4-BE49-F238E27FC236}">
                <a16:creationId xmlns:a16="http://schemas.microsoft.com/office/drawing/2014/main" id="{68E429B0-A102-9140-9F68-C1AF470E5317}"/>
              </a:ext>
            </a:extLst>
          </p:cNvPr>
          <p:cNvSpPr>
            <a:spLocks noGrp="1"/>
          </p:cNvSpPr>
          <p:nvPr>
            <p:ph type="pic" sz="quarter" idx="18" hasCustomPrompt="1"/>
          </p:nvPr>
        </p:nvSpPr>
        <p:spPr>
          <a:xfrm>
            <a:off x="8341659" y="2438400"/>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38" name="Text Placeholder 23">
            <a:extLst>
              <a:ext uri="{FF2B5EF4-FFF2-40B4-BE49-F238E27FC236}">
                <a16:creationId xmlns:a16="http://schemas.microsoft.com/office/drawing/2014/main" id="{661FC7AE-4C60-8643-8CC6-632ED7A1D0C2}"/>
              </a:ext>
            </a:extLst>
          </p:cNvPr>
          <p:cNvSpPr>
            <a:spLocks noGrp="1"/>
          </p:cNvSpPr>
          <p:nvPr>
            <p:ph type="body" sz="quarter" idx="19" hasCustomPrompt="1"/>
          </p:nvPr>
        </p:nvSpPr>
        <p:spPr>
          <a:xfrm>
            <a:off x="7862034" y="4355469"/>
            <a:ext cx="2663949" cy="227071"/>
          </a:xfrm>
        </p:spPr>
        <p:txBody>
          <a:bodyPr anchor="ctr">
            <a:noAutofit/>
          </a:bodyPr>
          <a:lstStyle>
            <a:lvl1pPr algn="ctr">
              <a:defRPr sz="18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39" name="Text Placeholder 23">
            <a:extLst>
              <a:ext uri="{FF2B5EF4-FFF2-40B4-BE49-F238E27FC236}">
                <a16:creationId xmlns:a16="http://schemas.microsoft.com/office/drawing/2014/main" id="{ECE84FBC-434B-3E4C-85C4-56211C7187D1}"/>
              </a:ext>
            </a:extLst>
          </p:cNvPr>
          <p:cNvSpPr>
            <a:spLocks noGrp="1"/>
          </p:cNvSpPr>
          <p:nvPr>
            <p:ph type="body" sz="quarter" idx="20" hasCustomPrompt="1"/>
          </p:nvPr>
        </p:nvSpPr>
        <p:spPr>
          <a:xfrm>
            <a:off x="7862034" y="4739696"/>
            <a:ext cx="2663949" cy="227071"/>
          </a:xfrm>
        </p:spPr>
        <p:txBody>
          <a:bodyPr>
            <a:noAutofit/>
          </a:bodyPr>
          <a:lstStyle>
            <a:lvl1pPr algn="ctr">
              <a:lnSpc>
                <a:spcPct val="100000"/>
              </a:lnSpc>
              <a:spcBef>
                <a:spcPts val="400"/>
              </a:spcBef>
              <a:defRPr sz="1050" b="1"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40" name="Text Placeholder 23">
            <a:extLst>
              <a:ext uri="{FF2B5EF4-FFF2-40B4-BE49-F238E27FC236}">
                <a16:creationId xmlns:a16="http://schemas.microsoft.com/office/drawing/2014/main" id="{8FE23F37-B365-B141-B401-128E4F163149}"/>
              </a:ext>
            </a:extLst>
          </p:cNvPr>
          <p:cNvSpPr>
            <a:spLocks noGrp="1"/>
          </p:cNvSpPr>
          <p:nvPr>
            <p:ph type="body" sz="quarter" idx="12" hasCustomPrompt="1"/>
          </p:nvPr>
        </p:nvSpPr>
        <p:spPr>
          <a:xfrm>
            <a:off x="1913261" y="618134"/>
            <a:ext cx="8365479" cy="776715"/>
          </a:xfrm>
        </p:spPr>
        <p:txBody>
          <a:bodyPr anchor="ctr">
            <a:noAutofit/>
          </a:bodyPr>
          <a:lstStyle>
            <a:lvl1pPr algn="ctr">
              <a:defRPr sz="2800" b="0" i="0" cap="all" spc="150" baseline="0">
                <a:solidFill>
                  <a:schemeClr val="bg1"/>
                </a:solidFill>
                <a:latin typeface="Arial" panose="020B0604020202020204" pitchFamily="34" charset="0"/>
              </a:defRPr>
            </a:lvl1pPr>
          </a:lstStyle>
          <a:p>
            <a:pPr lvl="0"/>
            <a:r>
              <a:rPr lang="en-US"/>
              <a:t>Morning consult team</a:t>
            </a:r>
          </a:p>
        </p:txBody>
      </p:sp>
      <p:cxnSp>
        <p:nvCxnSpPr>
          <p:cNvPr id="41" name="Straight Connector 40">
            <a:extLst>
              <a:ext uri="{FF2B5EF4-FFF2-40B4-BE49-F238E27FC236}">
                <a16:creationId xmlns:a16="http://schemas.microsoft.com/office/drawing/2014/main" id="{FEB02983-2CFB-EB47-9C17-1FE03DF01D3A}"/>
              </a:ext>
            </a:extLst>
          </p:cNvPr>
          <p:cNvCxnSpPr/>
          <p:nvPr userDrawn="1"/>
        </p:nvCxnSpPr>
        <p:spPr>
          <a:xfrm>
            <a:off x="5931108" y="1442818"/>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85543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4-people-team">
    <p:spTree>
      <p:nvGrpSpPr>
        <p:cNvPr id="1" name=""/>
        <p:cNvGrpSpPr/>
        <p:nvPr/>
      </p:nvGrpSpPr>
      <p:grpSpPr>
        <a:xfrm>
          <a:off x="0" y="0"/>
          <a:ext cx="0" cy="0"/>
          <a:chOff x="0" y="0"/>
          <a:chExt cx="0" cy="0"/>
        </a:xfrm>
      </p:grpSpPr>
      <p:pic>
        <p:nvPicPr>
          <p:cNvPr id="20" name="Picture 19" descr="A close up of a light&#10;&#10;Description automatically generated">
            <a:extLst>
              <a:ext uri="{FF2B5EF4-FFF2-40B4-BE49-F238E27FC236}">
                <a16:creationId xmlns:a16="http://schemas.microsoft.com/office/drawing/2014/main" id="{A5AE2FCC-5507-064C-B36B-0825DF58EDB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2" name="Google Shape;273;p6">
            <a:extLst>
              <a:ext uri="{FF2B5EF4-FFF2-40B4-BE49-F238E27FC236}">
                <a16:creationId xmlns:a16="http://schemas.microsoft.com/office/drawing/2014/main" id="{F7585A0E-EF08-354B-A6CF-7E1A8BEE4A59}"/>
              </a:ext>
            </a:extLst>
          </p:cNvPr>
          <p:cNvPicPr preferRelativeResize="0">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19935" y="6404665"/>
            <a:ext cx="2103120" cy="162867"/>
          </a:xfrm>
          <a:prstGeom prst="rect">
            <a:avLst/>
          </a:prstGeom>
        </p:spPr>
      </p:pic>
      <p:sp>
        <p:nvSpPr>
          <p:cNvPr id="24" name="Rectangle 23">
            <a:extLst>
              <a:ext uri="{FF2B5EF4-FFF2-40B4-BE49-F238E27FC236}">
                <a16:creationId xmlns:a16="http://schemas.microsoft.com/office/drawing/2014/main" id="{0D6B83D1-F388-6948-A66E-296DD32C8DD8}"/>
              </a:ext>
            </a:extLst>
          </p:cNvPr>
          <p:cNvSpPr>
            <a:spLocks noChangeAspect="1"/>
          </p:cNvSpPr>
          <p:nvPr userDrawn="1"/>
        </p:nvSpPr>
        <p:spPr>
          <a:xfrm>
            <a:off x="11655332" y="6325331"/>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5" name="TextBox 24">
            <a:extLst>
              <a:ext uri="{FF2B5EF4-FFF2-40B4-BE49-F238E27FC236}">
                <a16:creationId xmlns:a16="http://schemas.microsoft.com/office/drawing/2014/main" id="{383972E9-51CB-634F-BEF4-1173A4F30BAC}"/>
              </a:ext>
            </a:extLst>
          </p:cNvPr>
          <p:cNvSpPr txBox="1"/>
          <p:nvPr userDrawn="1"/>
        </p:nvSpPr>
        <p:spPr>
          <a:xfrm>
            <a:off x="11751200" y="6453542"/>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
        <p:nvSpPr>
          <p:cNvPr id="26" name="Picture Placeholder 14">
            <a:extLst>
              <a:ext uri="{FF2B5EF4-FFF2-40B4-BE49-F238E27FC236}">
                <a16:creationId xmlns:a16="http://schemas.microsoft.com/office/drawing/2014/main" id="{31A6029A-BCA2-254A-B425-5559999B6094}"/>
              </a:ext>
            </a:extLst>
          </p:cNvPr>
          <p:cNvSpPr>
            <a:spLocks noGrp="1"/>
          </p:cNvSpPr>
          <p:nvPr>
            <p:ph type="pic" sz="quarter" idx="11" hasCustomPrompt="1"/>
          </p:nvPr>
        </p:nvSpPr>
        <p:spPr>
          <a:xfrm>
            <a:off x="1027992" y="2544569"/>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27" name="Text Placeholder 23">
            <a:extLst>
              <a:ext uri="{FF2B5EF4-FFF2-40B4-BE49-F238E27FC236}">
                <a16:creationId xmlns:a16="http://schemas.microsoft.com/office/drawing/2014/main" id="{967485C8-38F8-D541-ABC9-AF53373B9A73}"/>
              </a:ext>
            </a:extLst>
          </p:cNvPr>
          <p:cNvSpPr>
            <a:spLocks noGrp="1"/>
          </p:cNvSpPr>
          <p:nvPr>
            <p:ph type="body" sz="quarter" idx="13" hasCustomPrompt="1"/>
          </p:nvPr>
        </p:nvSpPr>
        <p:spPr>
          <a:xfrm>
            <a:off x="548367" y="4461638"/>
            <a:ext cx="2663949" cy="227071"/>
          </a:xfrm>
        </p:spPr>
        <p:txBody>
          <a:bodyPr anchor="ctr">
            <a:noAutofit/>
          </a:bodyPr>
          <a:lstStyle>
            <a:lvl1pPr algn="ctr">
              <a:defRPr sz="18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28" name="Text Placeholder 23">
            <a:extLst>
              <a:ext uri="{FF2B5EF4-FFF2-40B4-BE49-F238E27FC236}">
                <a16:creationId xmlns:a16="http://schemas.microsoft.com/office/drawing/2014/main" id="{246ABFFD-2F7C-944D-BB53-A444F69CAB6C}"/>
              </a:ext>
            </a:extLst>
          </p:cNvPr>
          <p:cNvSpPr>
            <a:spLocks noGrp="1"/>
          </p:cNvSpPr>
          <p:nvPr>
            <p:ph type="body" sz="quarter" idx="14" hasCustomPrompt="1"/>
          </p:nvPr>
        </p:nvSpPr>
        <p:spPr>
          <a:xfrm>
            <a:off x="534920" y="4845865"/>
            <a:ext cx="2663949" cy="227071"/>
          </a:xfrm>
        </p:spPr>
        <p:txBody>
          <a:bodyPr>
            <a:noAutofit/>
          </a:bodyPr>
          <a:lstStyle>
            <a:lvl1pPr algn="ctr">
              <a:lnSpc>
                <a:spcPct val="100000"/>
              </a:lnSpc>
              <a:spcBef>
                <a:spcPts val="400"/>
              </a:spcBef>
              <a:defRPr sz="1050" b="1"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29" name="Picture Placeholder 14">
            <a:extLst>
              <a:ext uri="{FF2B5EF4-FFF2-40B4-BE49-F238E27FC236}">
                <a16:creationId xmlns:a16="http://schemas.microsoft.com/office/drawing/2014/main" id="{7B09CB15-A3CD-8746-A6BD-E35AFA3729C3}"/>
              </a:ext>
            </a:extLst>
          </p:cNvPr>
          <p:cNvSpPr>
            <a:spLocks noGrp="1"/>
          </p:cNvSpPr>
          <p:nvPr>
            <p:ph type="pic" sz="quarter" idx="15" hasCustomPrompt="1"/>
          </p:nvPr>
        </p:nvSpPr>
        <p:spPr>
          <a:xfrm>
            <a:off x="3831711" y="2532529"/>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30" name="Text Placeholder 23">
            <a:extLst>
              <a:ext uri="{FF2B5EF4-FFF2-40B4-BE49-F238E27FC236}">
                <a16:creationId xmlns:a16="http://schemas.microsoft.com/office/drawing/2014/main" id="{E52A6FDE-F0E8-854B-8FA9-444D6010DCC4}"/>
              </a:ext>
            </a:extLst>
          </p:cNvPr>
          <p:cNvSpPr>
            <a:spLocks noGrp="1"/>
          </p:cNvSpPr>
          <p:nvPr>
            <p:ph type="body" sz="quarter" idx="16" hasCustomPrompt="1"/>
          </p:nvPr>
        </p:nvSpPr>
        <p:spPr>
          <a:xfrm>
            <a:off x="3352086" y="4449598"/>
            <a:ext cx="2663949" cy="227071"/>
          </a:xfrm>
        </p:spPr>
        <p:txBody>
          <a:bodyPr anchor="ctr">
            <a:noAutofit/>
          </a:bodyPr>
          <a:lstStyle>
            <a:lvl1pPr algn="ctr">
              <a:defRPr sz="18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31" name="Text Placeholder 23">
            <a:extLst>
              <a:ext uri="{FF2B5EF4-FFF2-40B4-BE49-F238E27FC236}">
                <a16:creationId xmlns:a16="http://schemas.microsoft.com/office/drawing/2014/main" id="{2776BC19-FBA6-4C4E-B707-BA203455381F}"/>
              </a:ext>
            </a:extLst>
          </p:cNvPr>
          <p:cNvSpPr>
            <a:spLocks noGrp="1"/>
          </p:cNvSpPr>
          <p:nvPr>
            <p:ph type="body" sz="quarter" idx="17" hasCustomPrompt="1"/>
          </p:nvPr>
        </p:nvSpPr>
        <p:spPr>
          <a:xfrm>
            <a:off x="3352086" y="4833825"/>
            <a:ext cx="2663949" cy="227071"/>
          </a:xfrm>
        </p:spPr>
        <p:txBody>
          <a:bodyPr>
            <a:noAutofit/>
          </a:bodyPr>
          <a:lstStyle>
            <a:lvl1pPr algn="ctr">
              <a:lnSpc>
                <a:spcPct val="100000"/>
              </a:lnSpc>
              <a:spcBef>
                <a:spcPts val="400"/>
              </a:spcBef>
              <a:defRPr sz="1050" b="1"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32" name="Picture Placeholder 14">
            <a:extLst>
              <a:ext uri="{FF2B5EF4-FFF2-40B4-BE49-F238E27FC236}">
                <a16:creationId xmlns:a16="http://schemas.microsoft.com/office/drawing/2014/main" id="{AAE2418D-9E34-A94C-9E88-DC5B0B7A064F}"/>
              </a:ext>
            </a:extLst>
          </p:cNvPr>
          <p:cNvSpPr>
            <a:spLocks noGrp="1"/>
          </p:cNvSpPr>
          <p:nvPr>
            <p:ph type="pic" sz="quarter" idx="18" hasCustomPrompt="1"/>
          </p:nvPr>
        </p:nvSpPr>
        <p:spPr>
          <a:xfrm>
            <a:off x="6620438" y="2532529"/>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33" name="Text Placeholder 23">
            <a:extLst>
              <a:ext uri="{FF2B5EF4-FFF2-40B4-BE49-F238E27FC236}">
                <a16:creationId xmlns:a16="http://schemas.microsoft.com/office/drawing/2014/main" id="{E68DBE57-A97E-B14F-9B15-8B67C052B121}"/>
              </a:ext>
            </a:extLst>
          </p:cNvPr>
          <p:cNvSpPr>
            <a:spLocks noGrp="1"/>
          </p:cNvSpPr>
          <p:nvPr>
            <p:ph type="body" sz="quarter" idx="19" hasCustomPrompt="1"/>
          </p:nvPr>
        </p:nvSpPr>
        <p:spPr>
          <a:xfrm>
            <a:off x="6140813" y="4449598"/>
            <a:ext cx="2663949" cy="227071"/>
          </a:xfrm>
        </p:spPr>
        <p:txBody>
          <a:bodyPr anchor="ctr">
            <a:noAutofit/>
          </a:bodyPr>
          <a:lstStyle>
            <a:lvl1pPr algn="ctr">
              <a:defRPr sz="18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34" name="Text Placeholder 23">
            <a:extLst>
              <a:ext uri="{FF2B5EF4-FFF2-40B4-BE49-F238E27FC236}">
                <a16:creationId xmlns:a16="http://schemas.microsoft.com/office/drawing/2014/main" id="{EF0BC731-C9CC-9741-BCF6-3A939A951639}"/>
              </a:ext>
            </a:extLst>
          </p:cNvPr>
          <p:cNvSpPr>
            <a:spLocks noGrp="1"/>
          </p:cNvSpPr>
          <p:nvPr>
            <p:ph type="body" sz="quarter" idx="20" hasCustomPrompt="1"/>
          </p:nvPr>
        </p:nvSpPr>
        <p:spPr>
          <a:xfrm>
            <a:off x="6140813" y="4833825"/>
            <a:ext cx="2663949" cy="227071"/>
          </a:xfrm>
        </p:spPr>
        <p:txBody>
          <a:bodyPr>
            <a:noAutofit/>
          </a:bodyPr>
          <a:lstStyle>
            <a:lvl1pPr algn="ctr">
              <a:lnSpc>
                <a:spcPct val="100000"/>
              </a:lnSpc>
              <a:spcBef>
                <a:spcPts val="400"/>
              </a:spcBef>
              <a:defRPr sz="1050" b="1"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39" name="Picture Placeholder 14">
            <a:extLst>
              <a:ext uri="{FF2B5EF4-FFF2-40B4-BE49-F238E27FC236}">
                <a16:creationId xmlns:a16="http://schemas.microsoft.com/office/drawing/2014/main" id="{6A05DC73-75D4-264E-9F99-54D80830BFF1}"/>
              </a:ext>
            </a:extLst>
          </p:cNvPr>
          <p:cNvSpPr>
            <a:spLocks noGrp="1"/>
          </p:cNvSpPr>
          <p:nvPr>
            <p:ph type="pic" sz="quarter" idx="21" hasCustomPrompt="1"/>
          </p:nvPr>
        </p:nvSpPr>
        <p:spPr>
          <a:xfrm>
            <a:off x="9402561" y="2523564"/>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40" name="Text Placeholder 23">
            <a:extLst>
              <a:ext uri="{FF2B5EF4-FFF2-40B4-BE49-F238E27FC236}">
                <a16:creationId xmlns:a16="http://schemas.microsoft.com/office/drawing/2014/main" id="{F5FC9F8E-8AC4-B94E-9A60-7BA11C79BD4D}"/>
              </a:ext>
            </a:extLst>
          </p:cNvPr>
          <p:cNvSpPr>
            <a:spLocks noGrp="1"/>
          </p:cNvSpPr>
          <p:nvPr>
            <p:ph type="body" sz="quarter" idx="22" hasCustomPrompt="1"/>
          </p:nvPr>
        </p:nvSpPr>
        <p:spPr>
          <a:xfrm>
            <a:off x="8922936" y="4440633"/>
            <a:ext cx="2663949" cy="227071"/>
          </a:xfrm>
        </p:spPr>
        <p:txBody>
          <a:bodyPr anchor="ctr">
            <a:noAutofit/>
          </a:bodyPr>
          <a:lstStyle>
            <a:lvl1pPr algn="ctr">
              <a:defRPr sz="18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41" name="Text Placeholder 23">
            <a:extLst>
              <a:ext uri="{FF2B5EF4-FFF2-40B4-BE49-F238E27FC236}">
                <a16:creationId xmlns:a16="http://schemas.microsoft.com/office/drawing/2014/main" id="{48663F49-01D4-564A-8EE8-B52CFB3519A3}"/>
              </a:ext>
            </a:extLst>
          </p:cNvPr>
          <p:cNvSpPr>
            <a:spLocks noGrp="1"/>
          </p:cNvSpPr>
          <p:nvPr>
            <p:ph type="body" sz="quarter" idx="23" hasCustomPrompt="1"/>
          </p:nvPr>
        </p:nvSpPr>
        <p:spPr>
          <a:xfrm>
            <a:off x="8922936" y="4824860"/>
            <a:ext cx="2663949" cy="227071"/>
          </a:xfrm>
        </p:spPr>
        <p:txBody>
          <a:bodyPr>
            <a:noAutofit/>
          </a:bodyPr>
          <a:lstStyle>
            <a:lvl1pPr algn="ctr">
              <a:lnSpc>
                <a:spcPct val="100000"/>
              </a:lnSpc>
              <a:spcBef>
                <a:spcPts val="400"/>
              </a:spcBef>
              <a:defRPr sz="1050" b="1"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42" name="Text Placeholder 23">
            <a:extLst>
              <a:ext uri="{FF2B5EF4-FFF2-40B4-BE49-F238E27FC236}">
                <a16:creationId xmlns:a16="http://schemas.microsoft.com/office/drawing/2014/main" id="{295415B1-90D5-1745-8930-DDCEDEC95C50}"/>
              </a:ext>
            </a:extLst>
          </p:cNvPr>
          <p:cNvSpPr>
            <a:spLocks noGrp="1"/>
          </p:cNvSpPr>
          <p:nvPr>
            <p:ph type="body" sz="quarter" idx="12" hasCustomPrompt="1"/>
          </p:nvPr>
        </p:nvSpPr>
        <p:spPr>
          <a:xfrm>
            <a:off x="1913261" y="618134"/>
            <a:ext cx="8365479" cy="776715"/>
          </a:xfrm>
        </p:spPr>
        <p:txBody>
          <a:bodyPr anchor="ctr">
            <a:noAutofit/>
          </a:bodyPr>
          <a:lstStyle>
            <a:lvl1pPr algn="ctr">
              <a:defRPr sz="2800" b="0" i="0" cap="all" spc="150" baseline="0">
                <a:solidFill>
                  <a:schemeClr val="bg1"/>
                </a:solidFill>
                <a:latin typeface="Arial" panose="020B0604020202020204" pitchFamily="34" charset="0"/>
              </a:defRPr>
            </a:lvl1pPr>
          </a:lstStyle>
          <a:p>
            <a:pPr lvl="0"/>
            <a:r>
              <a:rPr lang="en-US"/>
              <a:t>Morning consult team</a:t>
            </a:r>
          </a:p>
        </p:txBody>
      </p:sp>
      <p:cxnSp>
        <p:nvCxnSpPr>
          <p:cNvPr id="43" name="Straight Connector 42">
            <a:extLst>
              <a:ext uri="{FF2B5EF4-FFF2-40B4-BE49-F238E27FC236}">
                <a16:creationId xmlns:a16="http://schemas.microsoft.com/office/drawing/2014/main" id="{A973C323-EF3F-2F4E-A040-5439BCF14779}"/>
              </a:ext>
            </a:extLst>
          </p:cNvPr>
          <p:cNvCxnSpPr/>
          <p:nvPr userDrawn="1"/>
        </p:nvCxnSpPr>
        <p:spPr>
          <a:xfrm>
            <a:off x="5931108" y="1442818"/>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7026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4-people-team">
    <p:spTree>
      <p:nvGrpSpPr>
        <p:cNvPr id="1" name=""/>
        <p:cNvGrpSpPr/>
        <p:nvPr/>
      </p:nvGrpSpPr>
      <p:grpSpPr>
        <a:xfrm>
          <a:off x="0" y="0"/>
          <a:ext cx="0" cy="0"/>
          <a:chOff x="0" y="0"/>
          <a:chExt cx="0" cy="0"/>
        </a:xfrm>
      </p:grpSpPr>
      <p:pic>
        <p:nvPicPr>
          <p:cNvPr id="29" name="Picture 28" descr="A close up of a light&#10;&#10;Description automatically generated">
            <a:extLst>
              <a:ext uri="{FF2B5EF4-FFF2-40B4-BE49-F238E27FC236}">
                <a16:creationId xmlns:a16="http://schemas.microsoft.com/office/drawing/2014/main" id="{04156E2C-7044-0745-B0FE-B93EEA539CB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0D6B83D1-F388-6948-A66E-296DD32C8DD8}"/>
              </a:ext>
            </a:extLst>
          </p:cNvPr>
          <p:cNvSpPr>
            <a:spLocks noChangeAspect="1"/>
          </p:cNvSpPr>
          <p:nvPr userDrawn="1"/>
        </p:nvSpPr>
        <p:spPr>
          <a:xfrm>
            <a:off x="11655332" y="6325331"/>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5" name="TextBox 24">
            <a:extLst>
              <a:ext uri="{FF2B5EF4-FFF2-40B4-BE49-F238E27FC236}">
                <a16:creationId xmlns:a16="http://schemas.microsoft.com/office/drawing/2014/main" id="{383972E9-51CB-634F-BEF4-1173A4F30BAC}"/>
              </a:ext>
            </a:extLst>
          </p:cNvPr>
          <p:cNvSpPr txBox="1"/>
          <p:nvPr userDrawn="1"/>
        </p:nvSpPr>
        <p:spPr>
          <a:xfrm>
            <a:off x="11751200" y="6453542"/>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
        <p:nvSpPr>
          <p:cNvPr id="26" name="Picture Placeholder 14">
            <a:extLst>
              <a:ext uri="{FF2B5EF4-FFF2-40B4-BE49-F238E27FC236}">
                <a16:creationId xmlns:a16="http://schemas.microsoft.com/office/drawing/2014/main" id="{31A6029A-BCA2-254A-B425-5559999B6094}"/>
              </a:ext>
            </a:extLst>
          </p:cNvPr>
          <p:cNvSpPr>
            <a:spLocks noGrp="1"/>
          </p:cNvSpPr>
          <p:nvPr>
            <p:ph type="pic" sz="quarter" idx="11" hasCustomPrompt="1"/>
          </p:nvPr>
        </p:nvSpPr>
        <p:spPr>
          <a:xfrm>
            <a:off x="2902707" y="1778029"/>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27" name="Text Placeholder 23">
            <a:extLst>
              <a:ext uri="{FF2B5EF4-FFF2-40B4-BE49-F238E27FC236}">
                <a16:creationId xmlns:a16="http://schemas.microsoft.com/office/drawing/2014/main" id="{967485C8-38F8-D541-ABC9-AF53373B9A73}"/>
              </a:ext>
            </a:extLst>
          </p:cNvPr>
          <p:cNvSpPr>
            <a:spLocks noGrp="1"/>
          </p:cNvSpPr>
          <p:nvPr>
            <p:ph type="body" sz="quarter" idx="13" hasCustomPrompt="1"/>
          </p:nvPr>
        </p:nvSpPr>
        <p:spPr>
          <a:xfrm>
            <a:off x="2503027" y="3278296"/>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28" name="Text Placeholder 23">
            <a:extLst>
              <a:ext uri="{FF2B5EF4-FFF2-40B4-BE49-F238E27FC236}">
                <a16:creationId xmlns:a16="http://schemas.microsoft.com/office/drawing/2014/main" id="{246ABFFD-2F7C-944D-BB53-A444F69CAB6C}"/>
              </a:ext>
            </a:extLst>
          </p:cNvPr>
          <p:cNvSpPr>
            <a:spLocks noGrp="1"/>
          </p:cNvSpPr>
          <p:nvPr>
            <p:ph type="body" sz="quarter" idx="14" hasCustomPrompt="1"/>
          </p:nvPr>
        </p:nvSpPr>
        <p:spPr>
          <a:xfrm>
            <a:off x="2503027" y="3639373"/>
            <a:ext cx="2181386" cy="304359"/>
          </a:xfrm>
        </p:spPr>
        <p:txBody>
          <a:bodyPr>
            <a:noAutofit/>
          </a:bodyPr>
          <a:lstStyle>
            <a:lvl1pPr algn="ctr">
              <a:lnSpc>
                <a:spcPct val="100000"/>
              </a:lnSpc>
              <a:spcBef>
                <a:spcPts val="300"/>
              </a:spcBef>
              <a:defRPr sz="1000" b="1"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61" name="Picture Placeholder 14">
            <a:extLst>
              <a:ext uri="{FF2B5EF4-FFF2-40B4-BE49-F238E27FC236}">
                <a16:creationId xmlns:a16="http://schemas.microsoft.com/office/drawing/2014/main" id="{B33C51A7-3305-4F4F-A2E6-5FA61D40C404}"/>
              </a:ext>
            </a:extLst>
          </p:cNvPr>
          <p:cNvSpPr>
            <a:spLocks noGrp="1"/>
          </p:cNvSpPr>
          <p:nvPr>
            <p:ph type="pic" sz="quarter" idx="15" hasCustomPrompt="1"/>
          </p:nvPr>
        </p:nvSpPr>
        <p:spPr>
          <a:xfrm>
            <a:off x="2902707" y="4233918"/>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62" name="Text Placeholder 23">
            <a:extLst>
              <a:ext uri="{FF2B5EF4-FFF2-40B4-BE49-F238E27FC236}">
                <a16:creationId xmlns:a16="http://schemas.microsoft.com/office/drawing/2014/main" id="{6998B21F-E2C8-0340-90D9-8976A8F833AC}"/>
              </a:ext>
            </a:extLst>
          </p:cNvPr>
          <p:cNvSpPr>
            <a:spLocks noGrp="1"/>
          </p:cNvSpPr>
          <p:nvPr>
            <p:ph type="body" sz="quarter" idx="16" hasCustomPrompt="1"/>
          </p:nvPr>
        </p:nvSpPr>
        <p:spPr>
          <a:xfrm>
            <a:off x="2503027" y="5734185"/>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63" name="Text Placeholder 23">
            <a:extLst>
              <a:ext uri="{FF2B5EF4-FFF2-40B4-BE49-F238E27FC236}">
                <a16:creationId xmlns:a16="http://schemas.microsoft.com/office/drawing/2014/main" id="{ED153AAE-E4FB-F441-9C7F-55317CBF27E8}"/>
              </a:ext>
            </a:extLst>
          </p:cNvPr>
          <p:cNvSpPr>
            <a:spLocks noGrp="1"/>
          </p:cNvSpPr>
          <p:nvPr>
            <p:ph type="body" sz="quarter" idx="17" hasCustomPrompt="1"/>
          </p:nvPr>
        </p:nvSpPr>
        <p:spPr>
          <a:xfrm>
            <a:off x="2503027" y="6095262"/>
            <a:ext cx="2181386" cy="304359"/>
          </a:xfrm>
        </p:spPr>
        <p:txBody>
          <a:bodyPr>
            <a:noAutofit/>
          </a:bodyPr>
          <a:lstStyle>
            <a:lvl1pPr algn="ctr">
              <a:lnSpc>
                <a:spcPct val="100000"/>
              </a:lnSpc>
              <a:spcBef>
                <a:spcPts val="300"/>
              </a:spcBef>
              <a:defRPr sz="1000" b="1"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64" name="Text Placeholder 23">
            <a:extLst>
              <a:ext uri="{FF2B5EF4-FFF2-40B4-BE49-F238E27FC236}">
                <a16:creationId xmlns:a16="http://schemas.microsoft.com/office/drawing/2014/main" id="{9BF42F66-F34F-4449-A97B-D80AE97C3EF3}"/>
              </a:ext>
            </a:extLst>
          </p:cNvPr>
          <p:cNvSpPr>
            <a:spLocks noGrp="1"/>
          </p:cNvSpPr>
          <p:nvPr>
            <p:ph type="body" sz="quarter" idx="12" hasCustomPrompt="1"/>
          </p:nvPr>
        </p:nvSpPr>
        <p:spPr>
          <a:xfrm>
            <a:off x="1913261" y="618134"/>
            <a:ext cx="8365479" cy="776715"/>
          </a:xfrm>
        </p:spPr>
        <p:txBody>
          <a:bodyPr anchor="ctr">
            <a:noAutofit/>
          </a:bodyPr>
          <a:lstStyle>
            <a:lvl1pPr algn="ctr">
              <a:defRPr sz="2800" b="0" i="0" cap="all" spc="150" baseline="0">
                <a:solidFill>
                  <a:schemeClr val="bg1"/>
                </a:solidFill>
                <a:latin typeface="Arial" panose="020B0604020202020204" pitchFamily="34" charset="0"/>
              </a:defRPr>
            </a:lvl1pPr>
          </a:lstStyle>
          <a:p>
            <a:pPr lvl="0"/>
            <a:r>
              <a:rPr lang="en-US"/>
              <a:t>Morning consult team</a:t>
            </a:r>
          </a:p>
        </p:txBody>
      </p:sp>
      <p:cxnSp>
        <p:nvCxnSpPr>
          <p:cNvPr id="65" name="Straight Connector 64">
            <a:extLst>
              <a:ext uri="{FF2B5EF4-FFF2-40B4-BE49-F238E27FC236}">
                <a16:creationId xmlns:a16="http://schemas.microsoft.com/office/drawing/2014/main" id="{11381C35-5496-A444-80BB-136B013DEE16}"/>
              </a:ext>
            </a:extLst>
          </p:cNvPr>
          <p:cNvCxnSpPr/>
          <p:nvPr userDrawn="1"/>
        </p:nvCxnSpPr>
        <p:spPr>
          <a:xfrm>
            <a:off x="5931108" y="1442818"/>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6" name="Picture Placeholder 14">
            <a:extLst>
              <a:ext uri="{FF2B5EF4-FFF2-40B4-BE49-F238E27FC236}">
                <a16:creationId xmlns:a16="http://schemas.microsoft.com/office/drawing/2014/main" id="{2BD66456-16EE-1748-8AA7-D4538C82C188}"/>
              </a:ext>
            </a:extLst>
          </p:cNvPr>
          <p:cNvSpPr>
            <a:spLocks noGrp="1"/>
          </p:cNvSpPr>
          <p:nvPr>
            <p:ph type="pic" sz="quarter" idx="18" hasCustomPrompt="1"/>
          </p:nvPr>
        </p:nvSpPr>
        <p:spPr>
          <a:xfrm>
            <a:off x="5383300" y="1784417"/>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67" name="Text Placeholder 23">
            <a:extLst>
              <a:ext uri="{FF2B5EF4-FFF2-40B4-BE49-F238E27FC236}">
                <a16:creationId xmlns:a16="http://schemas.microsoft.com/office/drawing/2014/main" id="{BCEEE1A2-24F9-F144-92E2-2B993F3AB13E}"/>
              </a:ext>
            </a:extLst>
          </p:cNvPr>
          <p:cNvSpPr>
            <a:spLocks noGrp="1"/>
          </p:cNvSpPr>
          <p:nvPr>
            <p:ph type="body" sz="quarter" idx="19" hasCustomPrompt="1"/>
          </p:nvPr>
        </p:nvSpPr>
        <p:spPr>
          <a:xfrm>
            <a:off x="4983620" y="3284684"/>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68" name="Text Placeholder 23">
            <a:extLst>
              <a:ext uri="{FF2B5EF4-FFF2-40B4-BE49-F238E27FC236}">
                <a16:creationId xmlns:a16="http://schemas.microsoft.com/office/drawing/2014/main" id="{FF5575EA-9B3D-2343-8A88-103989896892}"/>
              </a:ext>
            </a:extLst>
          </p:cNvPr>
          <p:cNvSpPr>
            <a:spLocks noGrp="1"/>
          </p:cNvSpPr>
          <p:nvPr>
            <p:ph type="body" sz="quarter" idx="20" hasCustomPrompt="1"/>
          </p:nvPr>
        </p:nvSpPr>
        <p:spPr>
          <a:xfrm>
            <a:off x="4983620" y="3645761"/>
            <a:ext cx="2181386" cy="304359"/>
          </a:xfrm>
        </p:spPr>
        <p:txBody>
          <a:bodyPr>
            <a:noAutofit/>
          </a:bodyPr>
          <a:lstStyle>
            <a:lvl1pPr algn="ctr">
              <a:lnSpc>
                <a:spcPct val="100000"/>
              </a:lnSpc>
              <a:spcBef>
                <a:spcPts val="300"/>
              </a:spcBef>
              <a:defRPr sz="1000" b="1"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69" name="Picture Placeholder 14">
            <a:extLst>
              <a:ext uri="{FF2B5EF4-FFF2-40B4-BE49-F238E27FC236}">
                <a16:creationId xmlns:a16="http://schemas.microsoft.com/office/drawing/2014/main" id="{2C5A1DEC-48D1-CB4A-8632-7D585A8C6896}"/>
              </a:ext>
            </a:extLst>
          </p:cNvPr>
          <p:cNvSpPr>
            <a:spLocks noGrp="1"/>
          </p:cNvSpPr>
          <p:nvPr>
            <p:ph type="pic" sz="quarter" idx="21" hasCustomPrompt="1"/>
          </p:nvPr>
        </p:nvSpPr>
        <p:spPr>
          <a:xfrm>
            <a:off x="5383300" y="4240306"/>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70" name="Text Placeholder 23">
            <a:extLst>
              <a:ext uri="{FF2B5EF4-FFF2-40B4-BE49-F238E27FC236}">
                <a16:creationId xmlns:a16="http://schemas.microsoft.com/office/drawing/2014/main" id="{48F13FF1-3B6E-3F4C-BD2A-59758043F678}"/>
              </a:ext>
            </a:extLst>
          </p:cNvPr>
          <p:cNvSpPr>
            <a:spLocks noGrp="1"/>
          </p:cNvSpPr>
          <p:nvPr>
            <p:ph type="body" sz="quarter" idx="22" hasCustomPrompt="1"/>
          </p:nvPr>
        </p:nvSpPr>
        <p:spPr>
          <a:xfrm>
            <a:off x="4983620" y="5740573"/>
            <a:ext cx="2181386" cy="304359"/>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b="0" i="0" cap="none" spc="0" baseline="0">
                <a:solidFill>
                  <a:schemeClr val="accent1"/>
                </a:solidFill>
                <a:latin typeface="Georgia" panose="02040502050405020303" pitchFamily="18" charset="0"/>
                <a:ea typeface="EB Garamond"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err="1"/>
              <a:t>Firstname</a:t>
            </a:r>
            <a:r>
              <a:rPr lang="en-US"/>
              <a:t> </a:t>
            </a:r>
            <a:r>
              <a:rPr lang="en-US" err="1"/>
              <a:t>Lastname</a:t>
            </a:r>
            <a:endParaRPr lang="en-US"/>
          </a:p>
        </p:txBody>
      </p:sp>
      <p:sp>
        <p:nvSpPr>
          <p:cNvPr id="71" name="Text Placeholder 23">
            <a:extLst>
              <a:ext uri="{FF2B5EF4-FFF2-40B4-BE49-F238E27FC236}">
                <a16:creationId xmlns:a16="http://schemas.microsoft.com/office/drawing/2014/main" id="{B419030D-E8F7-8F48-8397-13F717AD5DE8}"/>
              </a:ext>
            </a:extLst>
          </p:cNvPr>
          <p:cNvSpPr>
            <a:spLocks noGrp="1"/>
          </p:cNvSpPr>
          <p:nvPr>
            <p:ph type="body" sz="quarter" idx="23" hasCustomPrompt="1"/>
          </p:nvPr>
        </p:nvSpPr>
        <p:spPr>
          <a:xfrm>
            <a:off x="4983620" y="6101650"/>
            <a:ext cx="2181386" cy="304359"/>
          </a:xfrm>
        </p:spPr>
        <p:txBody>
          <a:bodyPr>
            <a:noAutofit/>
          </a:bodyPr>
          <a:lstStyle>
            <a:lvl1pPr algn="ctr">
              <a:lnSpc>
                <a:spcPct val="100000"/>
              </a:lnSpc>
              <a:spcBef>
                <a:spcPts val="300"/>
              </a:spcBef>
              <a:defRPr sz="1000" b="1"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72" name="Picture Placeholder 14">
            <a:extLst>
              <a:ext uri="{FF2B5EF4-FFF2-40B4-BE49-F238E27FC236}">
                <a16:creationId xmlns:a16="http://schemas.microsoft.com/office/drawing/2014/main" id="{9C9D72BD-1CF7-2549-AC90-7CAC81A168AC}"/>
              </a:ext>
            </a:extLst>
          </p:cNvPr>
          <p:cNvSpPr>
            <a:spLocks noGrp="1"/>
          </p:cNvSpPr>
          <p:nvPr>
            <p:ph type="pic" sz="quarter" idx="24" hasCustomPrompt="1"/>
          </p:nvPr>
        </p:nvSpPr>
        <p:spPr>
          <a:xfrm>
            <a:off x="7897900" y="1784417"/>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73" name="Text Placeholder 23">
            <a:extLst>
              <a:ext uri="{FF2B5EF4-FFF2-40B4-BE49-F238E27FC236}">
                <a16:creationId xmlns:a16="http://schemas.microsoft.com/office/drawing/2014/main" id="{0A756AD5-AFCC-5C40-A698-538F8A1F465F}"/>
              </a:ext>
            </a:extLst>
          </p:cNvPr>
          <p:cNvSpPr>
            <a:spLocks noGrp="1"/>
          </p:cNvSpPr>
          <p:nvPr>
            <p:ph type="body" sz="quarter" idx="25" hasCustomPrompt="1"/>
          </p:nvPr>
        </p:nvSpPr>
        <p:spPr>
          <a:xfrm>
            <a:off x="7498220" y="3284684"/>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74" name="Text Placeholder 23">
            <a:extLst>
              <a:ext uri="{FF2B5EF4-FFF2-40B4-BE49-F238E27FC236}">
                <a16:creationId xmlns:a16="http://schemas.microsoft.com/office/drawing/2014/main" id="{8A4E6657-148A-6549-86EF-6F522D2DD74B}"/>
              </a:ext>
            </a:extLst>
          </p:cNvPr>
          <p:cNvSpPr>
            <a:spLocks noGrp="1"/>
          </p:cNvSpPr>
          <p:nvPr>
            <p:ph type="body" sz="quarter" idx="26" hasCustomPrompt="1"/>
          </p:nvPr>
        </p:nvSpPr>
        <p:spPr>
          <a:xfrm>
            <a:off x="7498220" y="3645761"/>
            <a:ext cx="2181386" cy="304359"/>
          </a:xfrm>
        </p:spPr>
        <p:txBody>
          <a:bodyPr>
            <a:noAutofit/>
          </a:bodyPr>
          <a:lstStyle>
            <a:lvl1pPr algn="ctr">
              <a:lnSpc>
                <a:spcPct val="100000"/>
              </a:lnSpc>
              <a:spcBef>
                <a:spcPts val="300"/>
              </a:spcBef>
              <a:defRPr sz="1000" b="1"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
        <p:nvSpPr>
          <p:cNvPr id="75" name="Picture Placeholder 14">
            <a:extLst>
              <a:ext uri="{FF2B5EF4-FFF2-40B4-BE49-F238E27FC236}">
                <a16:creationId xmlns:a16="http://schemas.microsoft.com/office/drawing/2014/main" id="{B79995E1-99DC-154D-B3EA-3794759B0232}"/>
              </a:ext>
            </a:extLst>
          </p:cNvPr>
          <p:cNvSpPr>
            <a:spLocks noGrp="1"/>
          </p:cNvSpPr>
          <p:nvPr>
            <p:ph type="pic" sz="quarter" idx="27" hasCustomPrompt="1"/>
          </p:nvPr>
        </p:nvSpPr>
        <p:spPr>
          <a:xfrm>
            <a:off x="7897900" y="4240306"/>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76" name="Text Placeholder 23">
            <a:extLst>
              <a:ext uri="{FF2B5EF4-FFF2-40B4-BE49-F238E27FC236}">
                <a16:creationId xmlns:a16="http://schemas.microsoft.com/office/drawing/2014/main" id="{C1445C91-782A-7E40-ABA4-EED32E31A929}"/>
              </a:ext>
            </a:extLst>
          </p:cNvPr>
          <p:cNvSpPr>
            <a:spLocks noGrp="1"/>
          </p:cNvSpPr>
          <p:nvPr>
            <p:ph type="body" sz="quarter" idx="28" hasCustomPrompt="1"/>
          </p:nvPr>
        </p:nvSpPr>
        <p:spPr>
          <a:xfrm>
            <a:off x="7498220" y="5740573"/>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77" name="Text Placeholder 23">
            <a:extLst>
              <a:ext uri="{FF2B5EF4-FFF2-40B4-BE49-F238E27FC236}">
                <a16:creationId xmlns:a16="http://schemas.microsoft.com/office/drawing/2014/main" id="{694E3CF5-4DE3-F94A-BE3B-F5237D7E79B7}"/>
              </a:ext>
            </a:extLst>
          </p:cNvPr>
          <p:cNvSpPr>
            <a:spLocks noGrp="1"/>
          </p:cNvSpPr>
          <p:nvPr>
            <p:ph type="body" sz="quarter" idx="29" hasCustomPrompt="1"/>
          </p:nvPr>
        </p:nvSpPr>
        <p:spPr>
          <a:xfrm>
            <a:off x="7498220" y="6101650"/>
            <a:ext cx="2181386" cy="304359"/>
          </a:xfrm>
        </p:spPr>
        <p:txBody>
          <a:bodyPr>
            <a:noAutofit/>
          </a:bodyPr>
          <a:lstStyle>
            <a:lvl1pPr algn="ctr">
              <a:lnSpc>
                <a:spcPct val="100000"/>
              </a:lnSpc>
              <a:spcBef>
                <a:spcPts val="300"/>
              </a:spcBef>
              <a:defRPr sz="1000" b="1" i="0" cap="all" spc="150" baseline="0">
                <a:solidFill>
                  <a:schemeClr val="bg1"/>
                </a:solidFill>
                <a:latin typeface="Arial" panose="020B0604020202020204" pitchFamily="34" charset="0"/>
                <a:ea typeface="EB Garamond" pitchFamily="2" charset="0"/>
              </a:defRPr>
            </a:lvl1pPr>
          </a:lstStyle>
          <a:p>
            <a:pPr lvl="0"/>
            <a:r>
              <a:rPr lang="en-US"/>
              <a:t>Employee Title, Team</a:t>
            </a:r>
          </a:p>
        </p:txBody>
      </p:sp>
    </p:spTree>
    <p:extLst>
      <p:ext uri="{BB962C8B-B14F-4D97-AF65-F5344CB8AC3E}">
        <p14:creationId xmlns:p14="http://schemas.microsoft.com/office/powerpoint/2010/main" val="12929828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4-people-team">
    <p:spTree>
      <p:nvGrpSpPr>
        <p:cNvPr id="1" name=""/>
        <p:cNvGrpSpPr/>
        <p:nvPr/>
      </p:nvGrpSpPr>
      <p:grpSpPr>
        <a:xfrm>
          <a:off x="0" y="0"/>
          <a:ext cx="0" cy="0"/>
          <a:chOff x="0" y="0"/>
          <a:chExt cx="0" cy="0"/>
        </a:xfrm>
      </p:grpSpPr>
      <p:pic>
        <p:nvPicPr>
          <p:cNvPr id="31" name="Picture 30" descr="A close up of a light&#10;&#10;Description automatically generated">
            <a:extLst>
              <a:ext uri="{FF2B5EF4-FFF2-40B4-BE49-F238E27FC236}">
                <a16:creationId xmlns:a16="http://schemas.microsoft.com/office/drawing/2014/main" id="{43991038-8EEF-2247-831A-ECEE970BE9D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0D6B83D1-F388-6948-A66E-296DD32C8DD8}"/>
              </a:ext>
            </a:extLst>
          </p:cNvPr>
          <p:cNvSpPr>
            <a:spLocks noChangeAspect="1"/>
          </p:cNvSpPr>
          <p:nvPr userDrawn="1"/>
        </p:nvSpPr>
        <p:spPr>
          <a:xfrm>
            <a:off x="11655332" y="6325331"/>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5" name="TextBox 24">
            <a:extLst>
              <a:ext uri="{FF2B5EF4-FFF2-40B4-BE49-F238E27FC236}">
                <a16:creationId xmlns:a16="http://schemas.microsoft.com/office/drawing/2014/main" id="{383972E9-51CB-634F-BEF4-1173A4F30BAC}"/>
              </a:ext>
            </a:extLst>
          </p:cNvPr>
          <p:cNvSpPr txBox="1"/>
          <p:nvPr userDrawn="1"/>
        </p:nvSpPr>
        <p:spPr>
          <a:xfrm>
            <a:off x="11751200" y="6453542"/>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
        <p:nvSpPr>
          <p:cNvPr id="26" name="Picture Placeholder 14">
            <a:extLst>
              <a:ext uri="{FF2B5EF4-FFF2-40B4-BE49-F238E27FC236}">
                <a16:creationId xmlns:a16="http://schemas.microsoft.com/office/drawing/2014/main" id="{31A6029A-BCA2-254A-B425-5559999B6094}"/>
              </a:ext>
            </a:extLst>
          </p:cNvPr>
          <p:cNvSpPr>
            <a:spLocks noGrp="1"/>
          </p:cNvSpPr>
          <p:nvPr>
            <p:ph type="pic" sz="quarter" idx="11" hasCustomPrompt="1"/>
          </p:nvPr>
        </p:nvSpPr>
        <p:spPr>
          <a:xfrm>
            <a:off x="1652136" y="1778029"/>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27" name="Text Placeholder 23">
            <a:extLst>
              <a:ext uri="{FF2B5EF4-FFF2-40B4-BE49-F238E27FC236}">
                <a16:creationId xmlns:a16="http://schemas.microsoft.com/office/drawing/2014/main" id="{967485C8-38F8-D541-ABC9-AF53373B9A73}"/>
              </a:ext>
            </a:extLst>
          </p:cNvPr>
          <p:cNvSpPr>
            <a:spLocks noGrp="1"/>
          </p:cNvSpPr>
          <p:nvPr>
            <p:ph type="body" sz="quarter" idx="13" hasCustomPrompt="1"/>
          </p:nvPr>
        </p:nvSpPr>
        <p:spPr>
          <a:xfrm>
            <a:off x="1252456" y="3278296"/>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28" name="Text Placeholder 23">
            <a:extLst>
              <a:ext uri="{FF2B5EF4-FFF2-40B4-BE49-F238E27FC236}">
                <a16:creationId xmlns:a16="http://schemas.microsoft.com/office/drawing/2014/main" id="{246ABFFD-2F7C-944D-BB53-A444F69CAB6C}"/>
              </a:ext>
            </a:extLst>
          </p:cNvPr>
          <p:cNvSpPr>
            <a:spLocks noGrp="1"/>
          </p:cNvSpPr>
          <p:nvPr>
            <p:ph type="body" sz="quarter" idx="14" hasCustomPrompt="1"/>
          </p:nvPr>
        </p:nvSpPr>
        <p:spPr>
          <a:xfrm>
            <a:off x="1252456" y="3639373"/>
            <a:ext cx="2181386" cy="304359"/>
          </a:xfrm>
        </p:spPr>
        <p:txBody>
          <a:bodyPr>
            <a:noAutofit/>
          </a:bodyPr>
          <a:lstStyle>
            <a:lvl1pPr algn="ctr">
              <a:lnSpc>
                <a:spcPct val="100000"/>
              </a:lnSpc>
              <a:spcBef>
                <a:spcPts val="300"/>
              </a:spcBef>
              <a:defRPr sz="1000" b="1" i="0" cap="all" spc="150" baseline="0">
                <a:solidFill>
                  <a:schemeClr val="bg1"/>
                </a:solidFill>
                <a:latin typeface="Arial" panose="020B0604020202020204" pitchFamily="34" charset="0"/>
                <a:ea typeface="EB Garamond" pitchFamily="2" charset="0"/>
              </a:defRPr>
            </a:lvl1pPr>
          </a:lstStyle>
          <a:p>
            <a:pPr lvl="0"/>
            <a:r>
              <a:rPr lang="en-US"/>
              <a:t>Speaker Title, Team</a:t>
            </a:r>
          </a:p>
        </p:txBody>
      </p:sp>
      <p:sp>
        <p:nvSpPr>
          <p:cNvPr id="61" name="Picture Placeholder 14">
            <a:extLst>
              <a:ext uri="{FF2B5EF4-FFF2-40B4-BE49-F238E27FC236}">
                <a16:creationId xmlns:a16="http://schemas.microsoft.com/office/drawing/2014/main" id="{B33C51A7-3305-4F4F-A2E6-5FA61D40C404}"/>
              </a:ext>
            </a:extLst>
          </p:cNvPr>
          <p:cNvSpPr>
            <a:spLocks noGrp="1"/>
          </p:cNvSpPr>
          <p:nvPr>
            <p:ph type="pic" sz="quarter" idx="15" hasCustomPrompt="1"/>
          </p:nvPr>
        </p:nvSpPr>
        <p:spPr>
          <a:xfrm>
            <a:off x="1652136" y="4233918"/>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62" name="Text Placeholder 23">
            <a:extLst>
              <a:ext uri="{FF2B5EF4-FFF2-40B4-BE49-F238E27FC236}">
                <a16:creationId xmlns:a16="http://schemas.microsoft.com/office/drawing/2014/main" id="{6998B21F-E2C8-0340-90D9-8976A8F833AC}"/>
              </a:ext>
            </a:extLst>
          </p:cNvPr>
          <p:cNvSpPr>
            <a:spLocks noGrp="1"/>
          </p:cNvSpPr>
          <p:nvPr>
            <p:ph type="body" sz="quarter" idx="16" hasCustomPrompt="1"/>
          </p:nvPr>
        </p:nvSpPr>
        <p:spPr>
          <a:xfrm>
            <a:off x="1252456" y="5734185"/>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63" name="Text Placeholder 23">
            <a:extLst>
              <a:ext uri="{FF2B5EF4-FFF2-40B4-BE49-F238E27FC236}">
                <a16:creationId xmlns:a16="http://schemas.microsoft.com/office/drawing/2014/main" id="{ED153AAE-E4FB-F441-9C7F-55317CBF27E8}"/>
              </a:ext>
            </a:extLst>
          </p:cNvPr>
          <p:cNvSpPr>
            <a:spLocks noGrp="1"/>
          </p:cNvSpPr>
          <p:nvPr>
            <p:ph type="body" sz="quarter" idx="17" hasCustomPrompt="1"/>
          </p:nvPr>
        </p:nvSpPr>
        <p:spPr>
          <a:xfrm>
            <a:off x="1252456" y="6095262"/>
            <a:ext cx="2181386" cy="304359"/>
          </a:xfrm>
        </p:spPr>
        <p:txBody>
          <a:bodyPr>
            <a:noAutofit/>
          </a:bodyPr>
          <a:lstStyle>
            <a:lvl1pPr marL="0" marR="0" indent="0" algn="ctr" defTabSz="914400" rtl="0" eaLnBrk="1" fontAlgn="auto" latinLnBrk="0" hangingPunct="1">
              <a:lnSpc>
                <a:spcPct val="100000"/>
              </a:lnSpc>
              <a:spcBef>
                <a:spcPts val="300"/>
              </a:spcBef>
              <a:spcAft>
                <a:spcPts val="0"/>
              </a:spcAft>
              <a:buClrTx/>
              <a:buSzTx/>
              <a:buFont typeface="Arial"/>
              <a:buNone/>
              <a:tabLst/>
              <a:defRPr sz="1000" b="1" i="0" cap="all" spc="150" baseline="0">
                <a:solidFill>
                  <a:schemeClr val="bg1"/>
                </a:solidFill>
                <a:latin typeface="Arial" panose="020B0604020202020204" pitchFamily="34" charset="0"/>
                <a:ea typeface="EB Garamond" pitchFamily="2" charset="0"/>
              </a:defRPr>
            </a:lvl1pPr>
          </a:lstStyle>
          <a:p>
            <a:pPr lvl="0"/>
            <a:r>
              <a:rPr lang="en-US"/>
              <a:t>Speaker Title, Team</a:t>
            </a:r>
          </a:p>
        </p:txBody>
      </p:sp>
      <p:sp>
        <p:nvSpPr>
          <p:cNvPr id="64" name="Text Placeholder 23">
            <a:extLst>
              <a:ext uri="{FF2B5EF4-FFF2-40B4-BE49-F238E27FC236}">
                <a16:creationId xmlns:a16="http://schemas.microsoft.com/office/drawing/2014/main" id="{9BF42F66-F34F-4449-A97B-D80AE97C3EF3}"/>
              </a:ext>
            </a:extLst>
          </p:cNvPr>
          <p:cNvSpPr>
            <a:spLocks noGrp="1"/>
          </p:cNvSpPr>
          <p:nvPr>
            <p:ph type="body" sz="quarter" idx="12" hasCustomPrompt="1"/>
          </p:nvPr>
        </p:nvSpPr>
        <p:spPr>
          <a:xfrm>
            <a:off x="1913261" y="618134"/>
            <a:ext cx="8365479" cy="776715"/>
          </a:xfrm>
        </p:spPr>
        <p:txBody>
          <a:bodyPr anchor="ctr">
            <a:noAutofit/>
          </a:bodyPr>
          <a:lstStyle>
            <a:lvl1pPr algn="ctr">
              <a:defRPr sz="2800" b="0" i="0" cap="all" spc="150" baseline="0">
                <a:solidFill>
                  <a:schemeClr val="bg1"/>
                </a:solidFill>
                <a:latin typeface="Arial" panose="020B0604020202020204" pitchFamily="34" charset="0"/>
              </a:defRPr>
            </a:lvl1pPr>
          </a:lstStyle>
          <a:p>
            <a:pPr lvl="0"/>
            <a:r>
              <a:rPr lang="en-US"/>
              <a:t>Morning consult team</a:t>
            </a:r>
          </a:p>
        </p:txBody>
      </p:sp>
      <p:cxnSp>
        <p:nvCxnSpPr>
          <p:cNvPr id="65" name="Straight Connector 64">
            <a:extLst>
              <a:ext uri="{FF2B5EF4-FFF2-40B4-BE49-F238E27FC236}">
                <a16:creationId xmlns:a16="http://schemas.microsoft.com/office/drawing/2014/main" id="{11381C35-5496-A444-80BB-136B013DEE16}"/>
              </a:ext>
            </a:extLst>
          </p:cNvPr>
          <p:cNvCxnSpPr/>
          <p:nvPr userDrawn="1"/>
        </p:nvCxnSpPr>
        <p:spPr>
          <a:xfrm>
            <a:off x="5931108" y="1442818"/>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6" name="Picture Placeholder 14">
            <a:extLst>
              <a:ext uri="{FF2B5EF4-FFF2-40B4-BE49-F238E27FC236}">
                <a16:creationId xmlns:a16="http://schemas.microsoft.com/office/drawing/2014/main" id="{2BD66456-16EE-1748-8AA7-D4538C82C188}"/>
              </a:ext>
            </a:extLst>
          </p:cNvPr>
          <p:cNvSpPr>
            <a:spLocks noGrp="1"/>
          </p:cNvSpPr>
          <p:nvPr>
            <p:ph type="pic" sz="quarter" idx="18" hasCustomPrompt="1"/>
          </p:nvPr>
        </p:nvSpPr>
        <p:spPr>
          <a:xfrm>
            <a:off x="4132729" y="1784417"/>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67" name="Text Placeholder 23">
            <a:extLst>
              <a:ext uri="{FF2B5EF4-FFF2-40B4-BE49-F238E27FC236}">
                <a16:creationId xmlns:a16="http://schemas.microsoft.com/office/drawing/2014/main" id="{BCEEE1A2-24F9-F144-92E2-2B993F3AB13E}"/>
              </a:ext>
            </a:extLst>
          </p:cNvPr>
          <p:cNvSpPr>
            <a:spLocks noGrp="1"/>
          </p:cNvSpPr>
          <p:nvPr>
            <p:ph type="body" sz="quarter" idx="19" hasCustomPrompt="1"/>
          </p:nvPr>
        </p:nvSpPr>
        <p:spPr>
          <a:xfrm>
            <a:off x="3733049" y="3284684"/>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68" name="Text Placeholder 23">
            <a:extLst>
              <a:ext uri="{FF2B5EF4-FFF2-40B4-BE49-F238E27FC236}">
                <a16:creationId xmlns:a16="http://schemas.microsoft.com/office/drawing/2014/main" id="{FF5575EA-9B3D-2343-8A88-103989896892}"/>
              </a:ext>
            </a:extLst>
          </p:cNvPr>
          <p:cNvSpPr>
            <a:spLocks noGrp="1"/>
          </p:cNvSpPr>
          <p:nvPr>
            <p:ph type="body" sz="quarter" idx="20" hasCustomPrompt="1"/>
          </p:nvPr>
        </p:nvSpPr>
        <p:spPr>
          <a:xfrm>
            <a:off x="3733049" y="3645761"/>
            <a:ext cx="2181386" cy="304359"/>
          </a:xfrm>
        </p:spPr>
        <p:txBody>
          <a:bodyPr>
            <a:noAutofit/>
          </a:bodyPr>
          <a:lstStyle>
            <a:lvl1pPr algn="ctr">
              <a:lnSpc>
                <a:spcPct val="100000"/>
              </a:lnSpc>
              <a:spcBef>
                <a:spcPts val="300"/>
              </a:spcBef>
              <a:defRPr sz="1000" b="1" i="0" cap="all" spc="150" baseline="0">
                <a:solidFill>
                  <a:schemeClr val="bg1"/>
                </a:solidFill>
                <a:latin typeface="Arial" panose="020B0604020202020204" pitchFamily="34" charset="0"/>
                <a:ea typeface="EB Garamond" pitchFamily="2" charset="0"/>
              </a:defRPr>
            </a:lvl1pPr>
          </a:lstStyle>
          <a:p>
            <a:pPr lvl="0"/>
            <a:r>
              <a:rPr lang="en-US"/>
              <a:t>Speaker Title, Team</a:t>
            </a:r>
          </a:p>
        </p:txBody>
      </p:sp>
      <p:sp>
        <p:nvSpPr>
          <p:cNvPr id="69" name="Picture Placeholder 14">
            <a:extLst>
              <a:ext uri="{FF2B5EF4-FFF2-40B4-BE49-F238E27FC236}">
                <a16:creationId xmlns:a16="http://schemas.microsoft.com/office/drawing/2014/main" id="{2C5A1DEC-48D1-CB4A-8632-7D585A8C6896}"/>
              </a:ext>
            </a:extLst>
          </p:cNvPr>
          <p:cNvSpPr>
            <a:spLocks noGrp="1"/>
          </p:cNvSpPr>
          <p:nvPr>
            <p:ph type="pic" sz="quarter" idx="21" hasCustomPrompt="1"/>
          </p:nvPr>
        </p:nvSpPr>
        <p:spPr>
          <a:xfrm>
            <a:off x="4132729" y="4240306"/>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70" name="Text Placeholder 23">
            <a:extLst>
              <a:ext uri="{FF2B5EF4-FFF2-40B4-BE49-F238E27FC236}">
                <a16:creationId xmlns:a16="http://schemas.microsoft.com/office/drawing/2014/main" id="{48F13FF1-3B6E-3F4C-BD2A-59758043F678}"/>
              </a:ext>
            </a:extLst>
          </p:cNvPr>
          <p:cNvSpPr>
            <a:spLocks noGrp="1"/>
          </p:cNvSpPr>
          <p:nvPr>
            <p:ph type="body" sz="quarter" idx="22" hasCustomPrompt="1"/>
          </p:nvPr>
        </p:nvSpPr>
        <p:spPr>
          <a:xfrm>
            <a:off x="3733049" y="5740573"/>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71" name="Text Placeholder 23">
            <a:extLst>
              <a:ext uri="{FF2B5EF4-FFF2-40B4-BE49-F238E27FC236}">
                <a16:creationId xmlns:a16="http://schemas.microsoft.com/office/drawing/2014/main" id="{B419030D-E8F7-8F48-8397-13F717AD5DE8}"/>
              </a:ext>
            </a:extLst>
          </p:cNvPr>
          <p:cNvSpPr>
            <a:spLocks noGrp="1"/>
          </p:cNvSpPr>
          <p:nvPr>
            <p:ph type="body" sz="quarter" idx="23" hasCustomPrompt="1"/>
          </p:nvPr>
        </p:nvSpPr>
        <p:spPr>
          <a:xfrm>
            <a:off x="3733049" y="6101650"/>
            <a:ext cx="2181386" cy="304359"/>
          </a:xfrm>
        </p:spPr>
        <p:txBody>
          <a:bodyPr>
            <a:noAutofit/>
          </a:bodyPr>
          <a:lstStyle>
            <a:lvl1pPr algn="ctr">
              <a:lnSpc>
                <a:spcPct val="100000"/>
              </a:lnSpc>
              <a:spcBef>
                <a:spcPts val="300"/>
              </a:spcBef>
              <a:defRPr sz="1000" b="1" i="0" cap="all" spc="150" baseline="0">
                <a:solidFill>
                  <a:schemeClr val="bg1"/>
                </a:solidFill>
                <a:latin typeface="Arial" panose="020B0604020202020204" pitchFamily="34" charset="0"/>
                <a:ea typeface="EB Garamond" pitchFamily="2" charset="0"/>
              </a:defRPr>
            </a:lvl1pPr>
          </a:lstStyle>
          <a:p>
            <a:pPr lvl="0"/>
            <a:r>
              <a:rPr lang="en-US"/>
              <a:t>Speaker Title, Team</a:t>
            </a:r>
          </a:p>
        </p:txBody>
      </p:sp>
      <p:sp>
        <p:nvSpPr>
          <p:cNvPr id="72" name="Picture Placeholder 14">
            <a:extLst>
              <a:ext uri="{FF2B5EF4-FFF2-40B4-BE49-F238E27FC236}">
                <a16:creationId xmlns:a16="http://schemas.microsoft.com/office/drawing/2014/main" id="{9C9D72BD-1CF7-2549-AC90-7CAC81A168AC}"/>
              </a:ext>
            </a:extLst>
          </p:cNvPr>
          <p:cNvSpPr>
            <a:spLocks noGrp="1"/>
          </p:cNvSpPr>
          <p:nvPr>
            <p:ph type="pic" sz="quarter" idx="24" hasCustomPrompt="1"/>
          </p:nvPr>
        </p:nvSpPr>
        <p:spPr>
          <a:xfrm>
            <a:off x="6647329" y="1784417"/>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73" name="Text Placeholder 23">
            <a:extLst>
              <a:ext uri="{FF2B5EF4-FFF2-40B4-BE49-F238E27FC236}">
                <a16:creationId xmlns:a16="http://schemas.microsoft.com/office/drawing/2014/main" id="{0A756AD5-AFCC-5C40-A698-538F8A1F465F}"/>
              </a:ext>
            </a:extLst>
          </p:cNvPr>
          <p:cNvSpPr>
            <a:spLocks noGrp="1"/>
          </p:cNvSpPr>
          <p:nvPr>
            <p:ph type="body" sz="quarter" idx="25" hasCustomPrompt="1"/>
          </p:nvPr>
        </p:nvSpPr>
        <p:spPr>
          <a:xfrm>
            <a:off x="6247649" y="3284684"/>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74" name="Text Placeholder 23">
            <a:extLst>
              <a:ext uri="{FF2B5EF4-FFF2-40B4-BE49-F238E27FC236}">
                <a16:creationId xmlns:a16="http://schemas.microsoft.com/office/drawing/2014/main" id="{8A4E6657-148A-6549-86EF-6F522D2DD74B}"/>
              </a:ext>
            </a:extLst>
          </p:cNvPr>
          <p:cNvSpPr>
            <a:spLocks noGrp="1"/>
          </p:cNvSpPr>
          <p:nvPr>
            <p:ph type="body" sz="quarter" idx="26" hasCustomPrompt="1"/>
          </p:nvPr>
        </p:nvSpPr>
        <p:spPr>
          <a:xfrm>
            <a:off x="6247649" y="3645761"/>
            <a:ext cx="2181386" cy="304359"/>
          </a:xfrm>
        </p:spPr>
        <p:txBody>
          <a:bodyPr>
            <a:noAutofit/>
          </a:bodyPr>
          <a:lstStyle>
            <a:lvl1pPr algn="ctr">
              <a:lnSpc>
                <a:spcPct val="100000"/>
              </a:lnSpc>
              <a:spcBef>
                <a:spcPts val="300"/>
              </a:spcBef>
              <a:defRPr sz="1000" b="1" i="0" cap="all" spc="150" baseline="0">
                <a:solidFill>
                  <a:schemeClr val="bg1"/>
                </a:solidFill>
                <a:latin typeface="Arial" panose="020B0604020202020204" pitchFamily="34" charset="0"/>
                <a:ea typeface="EB Garamond" pitchFamily="2" charset="0"/>
              </a:defRPr>
            </a:lvl1pPr>
          </a:lstStyle>
          <a:p>
            <a:pPr lvl="0"/>
            <a:r>
              <a:rPr lang="en-US"/>
              <a:t>Speaker Title, Team</a:t>
            </a:r>
          </a:p>
        </p:txBody>
      </p:sp>
      <p:sp>
        <p:nvSpPr>
          <p:cNvPr id="75" name="Picture Placeholder 14">
            <a:extLst>
              <a:ext uri="{FF2B5EF4-FFF2-40B4-BE49-F238E27FC236}">
                <a16:creationId xmlns:a16="http://schemas.microsoft.com/office/drawing/2014/main" id="{B79995E1-99DC-154D-B3EA-3794759B0232}"/>
              </a:ext>
            </a:extLst>
          </p:cNvPr>
          <p:cNvSpPr>
            <a:spLocks noGrp="1"/>
          </p:cNvSpPr>
          <p:nvPr>
            <p:ph type="pic" sz="quarter" idx="27" hasCustomPrompt="1"/>
          </p:nvPr>
        </p:nvSpPr>
        <p:spPr>
          <a:xfrm>
            <a:off x="6647329" y="4240306"/>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76" name="Text Placeholder 23">
            <a:extLst>
              <a:ext uri="{FF2B5EF4-FFF2-40B4-BE49-F238E27FC236}">
                <a16:creationId xmlns:a16="http://schemas.microsoft.com/office/drawing/2014/main" id="{C1445C91-782A-7E40-ABA4-EED32E31A929}"/>
              </a:ext>
            </a:extLst>
          </p:cNvPr>
          <p:cNvSpPr>
            <a:spLocks noGrp="1"/>
          </p:cNvSpPr>
          <p:nvPr>
            <p:ph type="body" sz="quarter" idx="28" hasCustomPrompt="1"/>
          </p:nvPr>
        </p:nvSpPr>
        <p:spPr>
          <a:xfrm>
            <a:off x="6247649" y="5740573"/>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77" name="Text Placeholder 23">
            <a:extLst>
              <a:ext uri="{FF2B5EF4-FFF2-40B4-BE49-F238E27FC236}">
                <a16:creationId xmlns:a16="http://schemas.microsoft.com/office/drawing/2014/main" id="{694E3CF5-4DE3-F94A-BE3B-F5237D7E79B7}"/>
              </a:ext>
            </a:extLst>
          </p:cNvPr>
          <p:cNvSpPr>
            <a:spLocks noGrp="1"/>
          </p:cNvSpPr>
          <p:nvPr>
            <p:ph type="body" sz="quarter" idx="29" hasCustomPrompt="1"/>
          </p:nvPr>
        </p:nvSpPr>
        <p:spPr>
          <a:xfrm>
            <a:off x="6247649" y="6101650"/>
            <a:ext cx="2181386" cy="304359"/>
          </a:xfrm>
        </p:spPr>
        <p:txBody>
          <a:bodyPr>
            <a:noAutofit/>
          </a:bodyPr>
          <a:lstStyle>
            <a:lvl1pPr algn="ctr">
              <a:lnSpc>
                <a:spcPct val="100000"/>
              </a:lnSpc>
              <a:spcBef>
                <a:spcPts val="300"/>
              </a:spcBef>
              <a:defRPr sz="1000" b="1" i="0" cap="all" spc="150" baseline="0">
                <a:solidFill>
                  <a:schemeClr val="bg1"/>
                </a:solidFill>
                <a:latin typeface="Arial" panose="020B0604020202020204" pitchFamily="34" charset="0"/>
                <a:ea typeface="EB Garamond" pitchFamily="2" charset="0"/>
              </a:defRPr>
            </a:lvl1pPr>
          </a:lstStyle>
          <a:p>
            <a:pPr lvl="0"/>
            <a:r>
              <a:rPr lang="en-US"/>
              <a:t>Speaker Title, Team</a:t>
            </a:r>
          </a:p>
        </p:txBody>
      </p:sp>
      <p:sp>
        <p:nvSpPr>
          <p:cNvPr id="79" name="Picture Placeholder 14">
            <a:extLst>
              <a:ext uri="{FF2B5EF4-FFF2-40B4-BE49-F238E27FC236}">
                <a16:creationId xmlns:a16="http://schemas.microsoft.com/office/drawing/2014/main" id="{C488BA20-44AC-4A4C-A0A9-09BB4DB77726}"/>
              </a:ext>
            </a:extLst>
          </p:cNvPr>
          <p:cNvSpPr>
            <a:spLocks noGrp="1"/>
          </p:cNvSpPr>
          <p:nvPr>
            <p:ph type="pic" sz="quarter" idx="30" hasCustomPrompt="1"/>
          </p:nvPr>
        </p:nvSpPr>
        <p:spPr>
          <a:xfrm>
            <a:off x="9161929" y="1801906"/>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80" name="Text Placeholder 23">
            <a:extLst>
              <a:ext uri="{FF2B5EF4-FFF2-40B4-BE49-F238E27FC236}">
                <a16:creationId xmlns:a16="http://schemas.microsoft.com/office/drawing/2014/main" id="{C78C30FC-BC59-8C47-A104-9FE251BF3C82}"/>
              </a:ext>
            </a:extLst>
          </p:cNvPr>
          <p:cNvSpPr>
            <a:spLocks noGrp="1"/>
          </p:cNvSpPr>
          <p:nvPr>
            <p:ph type="body" sz="quarter" idx="31" hasCustomPrompt="1"/>
          </p:nvPr>
        </p:nvSpPr>
        <p:spPr>
          <a:xfrm>
            <a:off x="8762249" y="3302173"/>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81" name="Text Placeholder 23">
            <a:extLst>
              <a:ext uri="{FF2B5EF4-FFF2-40B4-BE49-F238E27FC236}">
                <a16:creationId xmlns:a16="http://schemas.microsoft.com/office/drawing/2014/main" id="{61BB8EF5-178A-C44E-8E97-4025A322F280}"/>
              </a:ext>
            </a:extLst>
          </p:cNvPr>
          <p:cNvSpPr>
            <a:spLocks noGrp="1"/>
          </p:cNvSpPr>
          <p:nvPr>
            <p:ph type="body" sz="quarter" idx="32" hasCustomPrompt="1"/>
          </p:nvPr>
        </p:nvSpPr>
        <p:spPr>
          <a:xfrm>
            <a:off x="8762249" y="3663250"/>
            <a:ext cx="2181386" cy="304359"/>
          </a:xfrm>
        </p:spPr>
        <p:txBody>
          <a:bodyPr>
            <a:noAutofit/>
          </a:bodyPr>
          <a:lstStyle>
            <a:lvl1pPr algn="ctr">
              <a:lnSpc>
                <a:spcPct val="100000"/>
              </a:lnSpc>
              <a:spcBef>
                <a:spcPts val="300"/>
              </a:spcBef>
              <a:defRPr sz="1000" b="1" i="0" cap="all" spc="150" baseline="0">
                <a:solidFill>
                  <a:schemeClr val="bg1"/>
                </a:solidFill>
                <a:latin typeface="Arial" panose="020B0604020202020204" pitchFamily="34" charset="0"/>
                <a:ea typeface="EB Garamond" pitchFamily="2" charset="0"/>
              </a:defRPr>
            </a:lvl1pPr>
          </a:lstStyle>
          <a:p>
            <a:pPr lvl="0"/>
            <a:r>
              <a:rPr lang="en-US"/>
              <a:t>Speaker Title, Team</a:t>
            </a:r>
          </a:p>
        </p:txBody>
      </p:sp>
      <p:sp>
        <p:nvSpPr>
          <p:cNvPr id="82" name="Picture Placeholder 14">
            <a:extLst>
              <a:ext uri="{FF2B5EF4-FFF2-40B4-BE49-F238E27FC236}">
                <a16:creationId xmlns:a16="http://schemas.microsoft.com/office/drawing/2014/main" id="{DC0EB99A-98C2-A34A-B556-F3CC8DEA6D10}"/>
              </a:ext>
            </a:extLst>
          </p:cNvPr>
          <p:cNvSpPr>
            <a:spLocks noGrp="1"/>
          </p:cNvSpPr>
          <p:nvPr>
            <p:ph type="pic" sz="quarter" idx="33" hasCustomPrompt="1"/>
          </p:nvPr>
        </p:nvSpPr>
        <p:spPr>
          <a:xfrm>
            <a:off x="9161929" y="4257795"/>
            <a:ext cx="1382026" cy="1382027"/>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83" name="Text Placeholder 23">
            <a:extLst>
              <a:ext uri="{FF2B5EF4-FFF2-40B4-BE49-F238E27FC236}">
                <a16:creationId xmlns:a16="http://schemas.microsoft.com/office/drawing/2014/main" id="{60F4CA9E-F7F9-414A-8F8F-0C6A79CCD397}"/>
              </a:ext>
            </a:extLst>
          </p:cNvPr>
          <p:cNvSpPr>
            <a:spLocks noGrp="1"/>
          </p:cNvSpPr>
          <p:nvPr>
            <p:ph type="body" sz="quarter" idx="34" hasCustomPrompt="1"/>
          </p:nvPr>
        </p:nvSpPr>
        <p:spPr>
          <a:xfrm>
            <a:off x="8762249" y="5758062"/>
            <a:ext cx="2181386" cy="304359"/>
          </a:xfrm>
        </p:spPr>
        <p:txBody>
          <a:bodyPr anchor="ctr">
            <a:noAutofit/>
          </a:bodyPr>
          <a:lstStyle>
            <a:lvl1pPr algn="ctr">
              <a:defRPr sz="1600" b="0" i="0" cap="none" spc="0" baseline="0">
                <a:solidFill>
                  <a:schemeClr val="accent1"/>
                </a:solidFill>
                <a:latin typeface="Georgia" panose="02040502050405020303" pitchFamily="18" charset="0"/>
                <a:ea typeface="EB Garamond" pitchFamily="2" charset="0"/>
              </a:defRPr>
            </a:lvl1pPr>
          </a:lstStyle>
          <a:p>
            <a:pPr lvl="0"/>
            <a:r>
              <a:rPr lang="en-US" err="1"/>
              <a:t>Firstname</a:t>
            </a:r>
            <a:r>
              <a:rPr lang="en-US"/>
              <a:t> </a:t>
            </a:r>
            <a:r>
              <a:rPr lang="en-US" err="1"/>
              <a:t>Lastname</a:t>
            </a:r>
            <a:endParaRPr lang="en-US"/>
          </a:p>
        </p:txBody>
      </p:sp>
      <p:sp>
        <p:nvSpPr>
          <p:cNvPr id="84" name="Text Placeholder 23">
            <a:extLst>
              <a:ext uri="{FF2B5EF4-FFF2-40B4-BE49-F238E27FC236}">
                <a16:creationId xmlns:a16="http://schemas.microsoft.com/office/drawing/2014/main" id="{137A8DA5-95A7-0A4D-A6F6-D3E59C1A7E47}"/>
              </a:ext>
            </a:extLst>
          </p:cNvPr>
          <p:cNvSpPr>
            <a:spLocks noGrp="1"/>
          </p:cNvSpPr>
          <p:nvPr>
            <p:ph type="body" sz="quarter" idx="35" hasCustomPrompt="1"/>
          </p:nvPr>
        </p:nvSpPr>
        <p:spPr>
          <a:xfrm>
            <a:off x="8762249" y="6119139"/>
            <a:ext cx="2181386" cy="304359"/>
          </a:xfrm>
        </p:spPr>
        <p:txBody>
          <a:bodyPr>
            <a:noAutofit/>
          </a:bodyPr>
          <a:lstStyle>
            <a:lvl1pPr algn="ctr">
              <a:lnSpc>
                <a:spcPct val="100000"/>
              </a:lnSpc>
              <a:spcBef>
                <a:spcPts val="300"/>
              </a:spcBef>
              <a:defRPr sz="1000" b="1" i="0" cap="all" spc="150" baseline="0">
                <a:solidFill>
                  <a:schemeClr val="bg1"/>
                </a:solidFill>
                <a:latin typeface="Arial" panose="020B0604020202020204" pitchFamily="34" charset="0"/>
                <a:ea typeface="EB Garamond" pitchFamily="2" charset="0"/>
              </a:defRPr>
            </a:lvl1pPr>
          </a:lstStyle>
          <a:p>
            <a:pPr lvl="0"/>
            <a:r>
              <a:rPr lang="en-US"/>
              <a:t>Speaker Title, Team</a:t>
            </a:r>
          </a:p>
        </p:txBody>
      </p:sp>
    </p:spTree>
    <p:extLst>
      <p:ext uri="{BB962C8B-B14F-4D97-AF65-F5344CB8AC3E}">
        <p14:creationId xmlns:p14="http://schemas.microsoft.com/office/powerpoint/2010/main" val="23045221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eading + Conten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DC35198A-6861-9245-AC23-F32412EFD1CB}"/>
              </a:ext>
            </a:extLst>
          </p:cNvPr>
          <p:cNvSpPr>
            <a:spLocks noGrp="1"/>
          </p:cNvSpPr>
          <p:nvPr>
            <p:ph type="body" sz="quarter" idx="11" hasCustomPrompt="1"/>
          </p:nvPr>
        </p:nvSpPr>
        <p:spPr>
          <a:xfrm>
            <a:off x="1039907" y="1891806"/>
            <a:ext cx="10237692" cy="276324"/>
          </a:xfrm>
        </p:spPr>
        <p:txBody>
          <a:bodyPr lIns="0" tIns="0" rIns="0" bIns="0" anchor="ctr">
            <a:noAutofit/>
          </a:bodyPr>
          <a:lstStyle>
            <a:lvl1pPr>
              <a:defRPr sz="2000" b="0" i="0" spc="0" baseline="0">
                <a:solidFill>
                  <a:srgbClr val="2B2B2B"/>
                </a:solidFill>
                <a:latin typeface="Georgia" panose="02040502050405020303" pitchFamily="18" charset="0"/>
                <a:ea typeface="EB Garamond" pitchFamily="2" charset="0"/>
              </a:defRPr>
            </a:lvl1pPr>
          </a:lstStyle>
          <a:p>
            <a:pPr lvl="0"/>
            <a:r>
              <a:rPr lang="en-US"/>
              <a:t>Subheading</a:t>
            </a:r>
          </a:p>
        </p:txBody>
      </p:sp>
      <p:cxnSp>
        <p:nvCxnSpPr>
          <p:cNvPr id="5" name="Google Shape;255;p6">
            <a:extLst>
              <a:ext uri="{FF2B5EF4-FFF2-40B4-BE49-F238E27FC236}">
                <a16:creationId xmlns:a16="http://schemas.microsoft.com/office/drawing/2014/main" id="{4440EBF9-C76C-9042-880D-C4172A1702BD}"/>
              </a:ext>
            </a:extLst>
          </p:cNvPr>
          <p:cNvCxnSpPr>
            <a:cxnSpLocks/>
          </p:cNvCxnSpPr>
          <p:nvPr userDrawn="1"/>
        </p:nvCxnSpPr>
        <p:spPr>
          <a:xfrm>
            <a:off x="1043071" y="621064"/>
            <a:ext cx="0" cy="768824"/>
          </a:xfrm>
          <a:prstGeom prst="straightConnector1">
            <a:avLst/>
          </a:prstGeom>
          <a:noFill/>
          <a:ln w="12700" cap="flat" cmpd="sng">
            <a:solidFill>
              <a:schemeClr val="accent1"/>
            </a:solidFill>
            <a:prstDash val="solid"/>
            <a:round/>
            <a:headEnd type="none" w="sm" len="sm"/>
            <a:tailEnd type="none" w="sm" len="sm"/>
          </a:ln>
        </p:spPr>
      </p:cxnSp>
      <p:pic>
        <p:nvPicPr>
          <p:cNvPr id="9" name="Graphic 8">
            <a:extLst>
              <a:ext uri="{FF2B5EF4-FFF2-40B4-BE49-F238E27FC236}">
                <a16:creationId xmlns:a16="http://schemas.microsoft.com/office/drawing/2014/main" id="{4D133D0E-A3CE-874F-880B-23DCC55D7F4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9934" y="6419215"/>
            <a:ext cx="2103120" cy="162867"/>
          </a:xfrm>
          <a:prstGeom prst="rect">
            <a:avLst/>
          </a:prstGeom>
        </p:spPr>
      </p:pic>
      <p:sp>
        <p:nvSpPr>
          <p:cNvPr id="10" name="Text Placeholder 23">
            <a:extLst>
              <a:ext uri="{FF2B5EF4-FFF2-40B4-BE49-F238E27FC236}">
                <a16:creationId xmlns:a16="http://schemas.microsoft.com/office/drawing/2014/main" id="{4F5979C6-6714-AE41-8E68-7AD5266D9126}"/>
              </a:ext>
            </a:extLst>
          </p:cNvPr>
          <p:cNvSpPr>
            <a:spLocks noGrp="1"/>
          </p:cNvSpPr>
          <p:nvPr>
            <p:ph type="body" sz="quarter" idx="13" hasCustomPrompt="1"/>
          </p:nvPr>
        </p:nvSpPr>
        <p:spPr>
          <a:xfrm>
            <a:off x="1571897" y="621065"/>
            <a:ext cx="5987129" cy="768824"/>
          </a:xfrm>
        </p:spPr>
        <p:txBody>
          <a:bodyPr anchor="b">
            <a:noAutofit/>
          </a:bodyPr>
          <a:lstStyle>
            <a:lvl1pPr algn="l">
              <a:defRPr sz="2800" b="0" i="0" cap="all" spc="150" baseline="0">
                <a:solidFill>
                  <a:schemeClr val="tx2"/>
                </a:solidFill>
                <a:latin typeface="Arial" panose="020B0604020202020204" pitchFamily="34" charset="0"/>
              </a:defRPr>
            </a:lvl1pPr>
          </a:lstStyle>
          <a:p>
            <a:pPr lvl="0"/>
            <a:r>
              <a:rPr lang="en-US"/>
              <a:t>CLICK TO EDIT MASTER TEXT STYLES</a:t>
            </a:r>
          </a:p>
        </p:txBody>
      </p:sp>
      <p:sp>
        <p:nvSpPr>
          <p:cNvPr id="11" name="Rectangle 10">
            <a:extLst>
              <a:ext uri="{FF2B5EF4-FFF2-40B4-BE49-F238E27FC236}">
                <a16:creationId xmlns:a16="http://schemas.microsoft.com/office/drawing/2014/main" id="{2EDDE736-1E59-F947-A732-B6DBB85FB8F6}"/>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TextBox 13">
            <a:extLst>
              <a:ext uri="{FF2B5EF4-FFF2-40B4-BE49-F238E27FC236}">
                <a16:creationId xmlns:a16="http://schemas.microsoft.com/office/drawing/2014/main" id="{FA3CB30D-682E-6C4B-A39B-AF71EB53266B}"/>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
        <p:nvSpPr>
          <p:cNvPr id="12" name="Text Placeholder 2">
            <a:extLst>
              <a:ext uri="{FF2B5EF4-FFF2-40B4-BE49-F238E27FC236}">
                <a16:creationId xmlns:a16="http://schemas.microsoft.com/office/drawing/2014/main" id="{DB5F7A92-2DA5-8347-A74B-F0567401E462}"/>
              </a:ext>
            </a:extLst>
          </p:cNvPr>
          <p:cNvSpPr>
            <a:spLocks noGrp="1"/>
          </p:cNvSpPr>
          <p:nvPr>
            <p:ph type="body" sz="quarter" idx="15"/>
          </p:nvPr>
        </p:nvSpPr>
        <p:spPr>
          <a:xfrm>
            <a:off x="1066706" y="2348750"/>
            <a:ext cx="10219859" cy="3621741"/>
          </a:xfrm>
        </p:spPr>
        <p:txBody>
          <a:bodyPr>
            <a:normAutofit/>
          </a:bodyPr>
          <a:lstStyle>
            <a:lvl1pPr>
              <a:spcAft>
                <a:spcPts val="1200"/>
              </a:spcAft>
              <a:defRPr sz="1400">
                <a:solidFill>
                  <a:schemeClr val="tx1"/>
                </a:solidFill>
                <a:latin typeface="+mn-lt"/>
              </a:defRPr>
            </a:lvl1pPr>
            <a:lvl2pPr>
              <a:spcAft>
                <a:spcPts val="1200"/>
              </a:spcAft>
              <a:defRPr sz="1400">
                <a:solidFill>
                  <a:schemeClr val="tx1"/>
                </a:solidFill>
                <a:latin typeface="+mn-lt"/>
              </a:defRPr>
            </a:lvl2pPr>
            <a:lvl3pPr>
              <a:spcAft>
                <a:spcPts val="1200"/>
              </a:spcAft>
              <a:buClr>
                <a:schemeClr val="accent1"/>
              </a:buClr>
              <a:defRPr sz="1400">
                <a:solidFill>
                  <a:schemeClr val="tx1"/>
                </a:solidFill>
                <a:latin typeface="+mn-lt"/>
              </a:defRPr>
            </a:lvl3pPr>
            <a:lvl4pPr>
              <a:spcAft>
                <a:spcPts val="1200"/>
              </a:spcAft>
              <a:buClr>
                <a:schemeClr val="accent1"/>
              </a:buClr>
              <a:defRPr sz="1400">
                <a:solidFill>
                  <a:schemeClr val="tx1"/>
                </a:solidFill>
                <a:latin typeface="+mn-lt"/>
              </a:defRPr>
            </a:lvl4pPr>
            <a:lvl5pPr>
              <a:spcAft>
                <a:spcPts val="1200"/>
              </a:spcAft>
              <a:buClr>
                <a:schemeClr val="accent1"/>
              </a:buClr>
              <a:defRPr sz="14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5269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branded Cov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7D0453-56FB-014D-9A48-F87D164B47E4}"/>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743BF3FD-60C1-0B41-B324-965E40ABF18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350771" y="668582"/>
            <a:ext cx="2920176" cy="226141"/>
          </a:xfrm>
          <a:prstGeom prst="rect">
            <a:avLst/>
          </a:prstGeom>
        </p:spPr>
      </p:pic>
      <p:sp>
        <p:nvSpPr>
          <p:cNvPr id="3" name="Picture Placeholder 2">
            <a:extLst>
              <a:ext uri="{FF2B5EF4-FFF2-40B4-BE49-F238E27FC236}">
                <a16:creationId xmlns:a16="http://schemas.microsoft.com/office/drawing/2014/main" id="{21874698-CFF3-2741-9D32-242D2ABD368F}"/>
              </a:ext>
            </a:extLst>
          </p:cNvPr>
          <p:cNvSpPr>
            <a:spLocks noGrp="1"/>
          </p:cNvSpPr>
          <p:nvPr>
            <p:ph type="pic" sz="quarter" idx="13" hasCustomPrompt="1"/>
          </p:nvPr>
        </p:nvSpPr>
        <p:spPr>
          <a:xfrm>
            <a:off x="8740587" y="5674380"/>
            <a:ext cx="2525059" cy="496887"/>
          </a:xfrm>
        </p:spPr>
        <p:txBody>
          <a:bodyPr anchor="ctr">
            <a:normAutofit/>
          </a:bodyPr>
          <a:lstStyle>
            <a:lvl1pPr algn="ctr">
              <a:defRPr sz="1200" b="0" i="0">
                <a:solidFill>
                  <a:schemeClr val="bg1"/>
                </a:solidFill>
                <a:latin typeface="+mn-lt"/>
              </a:defRPr>
            </a:lvl1pPr>
          </a:lstStyle>
          <a:p>
            <a:r>
              <a:rPr lang="en-US"/>
              <a:t>Client logo</a:t>
            </a:r>
          </a:p>
        </p:txBody>
      </p:sp>
      <p:sp>
        <p:nvSpPr>
          <p:cNvPr id="8" name="TextBox 7">
            <a:extLst>
              <a:ext uri="{FF2B5EF4-FFF2-40B4-BE49-F238E27FC236}">
                <a16:creationId xmlns:a16="http://schemas.microsoft.com/office/drawing/2014/main" id="{FBD7E5C9-1867-444D-B1F4-9F09C4206705}"/>
              </a:ext>
            </a:extLst>
          </p:cNvPr>
          <p:cNvSpPr txBox="1"/>
          <p:nvPr userDrawn="1"/>
        </p:nvSpPr>
        <p:spPr>
          <a:xfrm>
            <a:off x="12359720" y="4272677"/>
            <a:ext cx="1974846" cy="1600438"/>
          </a:xfrm>
          <a:prstGeom prst="rect">
            <a:avLst/>
          </a:prstGeom>
          <a:solidFill>
            <a:schemeClr val="accent1"/>
          </a:solidFill>
        </p:spPr>
        <p:txBody>
          <a:bodyPr vert="horz" wrap="square" lIns="182880" tIns="182880" rIns="182880" bIns="182880" rtlCol="0" anchor="t" anchorCtr="0">
            <a:spAutoFit/>
          </a:bodyPr>
          <a:lstStyle/>
          <a:p>
            <a:pPr algn="l"/>
            <a:r>
              <a:rPr lang="en-US" sz="1600" b="0" i="0" baseline="0">
                <a:solidFill>
                  <a:schemeClr val="tx2"/>
                </a:solidFill>
                <a:latin typeface="Arial" panose="020B0604020202020204" pitchFamily="34" charset="0"/>
              </a:rPr>
              <a:t>Click on placeholder icon to replace with image of client logo </a:t>
            </a:r>
          </a:p>
        </p:txBody>
      </p:sp>
      <p:sp>
        <p:nvSpPr>
          <p:cNvPr id="14" name="Text Placeholder 16">
            <a:extLst>
              <a:ext uri="{FF2B5EF4-FFF2-40B4-BE49-F238E27FC236}">
                <a16:creationId xmlns:a16="http://schemas.microsoft.com/office/drawing/2014/main" id="{C4ED4C8B-B2CD-4B4A-B08C-E2217D8B0209}"/>
              </a:ext>
            </a:extLst>
          </p:cNvPr>
          <p:cNvSpPr>
            <a:spLocks noGrp="1"/>
          </p:cNvSpPr>
          <p:nvPr>
            <p:ph type="body" sz="quarter" idx="12" hasCustomPrompt="1"/>
          </p:nvPr>
        </p:nvSpPr>
        <p:spPr>
          <a:xfrm>
            <a:off x="6096000" y="2102345"/>
            <a:ext cx="5172176" cy="1453655"/>
          </a:xfrm>
        </p:spPr>
        <p:txBody>
          <a:bodyPr lIns="0" tIns="0" rIns="0" bIns="0" anchor="ctr" anchorCtr="0">
            <a:noAutofit/>
          </a:bodyPr>
          <a:lstStyle>
            <a:lvl1pPr algn="l">
              <a:lnSpc>
                <a:spcPct val="100000"/>
              </a:lnSpc>
              <a:spcBef>
                <a:spcPts val="0"/>
              </a:spcBef>
              <a:defRPr sz="4800" b="0" i="0" cap="all" spc="150" baseline="0">
                <a:solidFill>
                  <a:schemeClr val="accent1"/>
                </a:solidFill>
                <a:latin typeface="Arial" panose="020B0604020202020204" pitchFamily="34" charset="0"/>
              </a:defRPr>
            </a:lvl1pPr>
          </a:lstStyle>
          <a:p>
            <a:pPr lvl="0"/>
            <a:r>
              <a:rPr lang="en-US"/>
              <a:t>CoBranded cover</a:t>
            </a:r>
          </a:p>
        </p:txBody>
      </p:sp>
      <p:sp>
        <p:nvSpPr>
          <p:cNvPr id="16" name="Subtitle 2">
            <a:extLst>
              <a:ext uri="{FF2B5EF4-FFF2-40B4-BE49-F238E27FC236}">
                <a16:creationId xmlns:a16="http://schemas.microsoft.com/office/drawing/2014/main" id="{F6607F37-5472-DB4A-8EAE-6C63093832E6}"/>
              </a:ext>
            </a:extLst>
          </p:cNvPr>
          <p:cNvSpPr>
            <a:spLocks noGrp="1"/>
          </p:cNvSpPr>
          <p:nvPr>
            <p:ph type="subTitle" idx="1" hasCustomPrompt="1"/>
          </p:nvPr>
        </p:nvSpPr>
        <p:spPr>
          <a:xfrm>
            <a:off x="6104829" y="3913093"/>
            <a:ext cx="5163347" cy="682055"/>
          </a:xfrm>
        </p:spPr>
        <p:txBody>
          <a:bodyPr lIns="0" tIns="0" rIns="0" bIns="0" anchor="t" anchorCtr="0">
            <a:normAutofit/>
          </a:bodyPr>
          <a:lstStyle>
            <a:lvl1pPr marL="0" indent="0" algn="l">
              <a:lnSpc>
                <a:spcPct val="100000"/>
              </a:lnSpc>
              <a:buNone/>
              <a:defRPr sz="1800" b="0" i="0" cap="none" spc="0" baseline="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E6D800C6-0013-4440-AB53-4C9AB4AA3162}"/>
              </a:ext>
            </a:extLst>
          </p:cNvPr>
          <p:cNvSpPr txBox="1"/>
          <p:nvPr userDrawn="1"/>
        </p:nvSpPr>
        <p:spPr>
          <a:xfrm>
            <a:off x="12344400" y="2514600"/>
            <a:ext cx="1974846" cy="1354217"/>
          </a:xfrm>
          <a:prstGeom prst="rect">
            <a:avLst/>
          </a:prstGeom>
          <a:solidFill>
            <a:schemeClr val="accent1"/>
          </a:solidFill>
        </p:spPr>
        <p:txBody>
          <a:bodyPr vert="horz" wrap="square" lIns="182880" tIns="182880" rIns="182880" bIns="182880" rtlCol="0" anchor="t" anchorCtr="0">
            <a:spAutoFit/>
          </a:bodyPr>
          <a:lstStyle/>
          <a:p>
            <a:pPr algn="l"/>
            <a:r>
              <a:rPr lang="en-US" sz="1600" b="0" i="0" baseline="0">
                <a:solidFill>
                  <a:schemeClr val="tx2"/>
                </a:solidFill>
                <a:latin typeface="Arial" panose="020B0604020202020204" pitchFamily="34" charset="0"/>
              </a:rPr>
              <a:t>Use this cover option when white client logo is unavailable</a:t>
            </a:r>
          </a:p>
        </p:txBody>
      </p:sp>
    </p:spTree>
    <p:extLst>
      <p:ext uri="{BB962C8B-B14F-4D97-AF65-F5344CB8AC3E}">
        <p14:creationId xmlns:p14="http://schemas.microsoft.com/office/powerpoint/2010/main" val="37440209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eading + Chart/Table">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E14901E3-DB23-834B-89E1-FF66E9ACCA46}"/>
              </a:ext>
            </a:extLst>
          </p:cNvPr>
          <p:cNvSpPr>
            <a:spLocks noGrp="1"/>
          </p:cNvSpPr>
          <p:nvPr>
            <p:ph type="chart" sz="quarter" idx="12" hasCustomPrompt="1"/>
          </p:nvPr>
        </p:nvSpPr>
        <p:spPr>
          <a:xfrm>
            <a:off x="1039905" y="2382982"/>
            <a:ext cx="10237693" cy="3625706"/>
          </a:xfrm>
        </p:spPr>
        <p:txBody>
          <a:bodyPr>
            <a:normAutofit/>
          </a:bodyPr>
          <a:lstStyle>
            <a:lvl1pPr algn="ctr">
              <a:defRPr sz="1200" b="0" i="0">
                <a:latin typeface="Arial" panose="020B0604020202020204" pitchFamily="34" charset="0"/>
              </a:defRPr>
            </a:lvl1pPr>
          </a:lstStyle>
          <a:p>
            <a:r>
              <a:rPr lang="en-US"/>
              <a:t>Click on the icon to add a chart</a:t>
            </a:r>
          </a:p>
        </p:txBody>
      </p:sp>
      <p:sp>
        <p:nvSpPr>
          <p:cNvPr id="7" name="Text Placeholder 15">
            <a:extLst>
              <a:ext uri="{FF2B5EF4-FFF2-40B4-BE49-F238E27FC236}">
                <a16:creationId xmlns:a16="http://schemas.microsoft.com/office/drawing/2014/main" id="{E8462DC8-E99B-6E46-A659-BDE988C72881}"/>
              </a:ext>
            </a:extLst>
          </p:cNvPr>
          <p:cNvSpPr>
            <a:spLocks noGrp="1"/>
          </p:cNvSpPr>
          <p:nvPr>
            <p:ph type="body" sz="quarter" idx="11" hasCustomPrompt="1"/>
          </p:nvPr>
        </p:nvSpPr>
        <p:spPr>
          <a:xfrm>
            <a:off x="1043071" y="1891806"/>
            <a:ext cx="10234527" cy="276324"/>
          </a:xfrm>
        </p:spPr>
        <p:txBody>
          <a:bodyPr lIns="0" tIns="0" rIns="0" bIns="0" anchor="ctr">
            <a:noAutofit/>
          </a:bodyPr>
          <a:lstStyle>
            <a:lvl1pPr>
              <a:defRPr sz="2000" b="0" i="0" spc="0" baseline="0">
                <a:solidFill>
                  <a:srgbClr val="2B2B2B"/>
                </a:solidFill>
                <a:latin typeface="Georgia" panose="02040502050405020303" pitchFamily="18" charset="0"/>
                <a:ea typeface="EB Garamond" pitchFamily="2" charset="0"/>
              </a:defRPr>
            </a:lvl1pPr>
          </a:lstStyle>
          <a:p>
            <a:pPr lvl="0"/>
            <a:r>
              <a:rPr lang="en-US"/>
              <a:t>Subheading</a:t>
            </a:r>
          </a:p>
        </p:txBody>
      </p:sp>
      <p:cxnSp>
        <p:nvCxnSpPr>
          <p:cNvPr id="8" name="Google Shape;255;p6">
            <a:extLst>
              <a:ext uri="{FF2B5EF4-FFF2-40B4-BE49-F238E27FC236}">
                <a16:creationId xmlns:a16="http://schemas.microsoft.com/office/drawing/2014/main" id="{8C103FCB-1650-0045-B55D-67FA2EDFB875}"/>
              </a:ext>
            </a:extLst>
          </p:cNvPr>
          <p:cNvCxnSpPr>
            <a:cxnSpLocks/>
          </p:cNvCxnSpPr>
          <p:nvPr userDrawn="1"/>
        </p:nvCxnSpPr>
        <p:spPr>
          <a:xfrm>
            <a:off x="1043071" y="621064"/>
            <a:ext cx="0" cy="768824"/>
          </a:xfrm>
          <a:prstGeom prst="straightConnector1">
            <a:avLst/>
          </a:prstGeom>
          <a:noFill/>
          <a:ln w="12700" cap="flat" cmpd="sng">
            <a:solidFill>
              <a:schemeClr val="accent1"/>
            </a:solidFill>
            <a:prstDash val="solid"/>
            <a:round/>
            <a:headEnd type="none" w="sm" len="sm"/>
            <a:tailEnd type="none" w="sm" len="sm"/>
          </a:ln>
        </p:spPr>
      </p:cxnSp>
      <p:pic>
        <p:nvPicPr>
          <p:cNvPr id="13" name="Graphic 12">
            <a:extLst>
              <a:ext uri="{FF2B5EF4-FFF2-40B4-BE49-F238E27FC236}">
                <a16:creationId xmlns:a16="http://schemas.microsoft.com/office/drawing/2014/main" id="{7E92CDAC-9CBD-774D-9E84-981D98E9726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9934" y="6419215"/>
            <a:ext cx="2103120" cy="162867"/>
          </a:xfrm>
          <a:prstGeom prst="rect">
            <a:avLst/>
          </a:prstGeom>
        </p:spPr>
      </p:pic>
      <p:sp>
        <p:nvSpPr>
          <p:cNvPr id="9" name="Text Placeholder 23">
            <a:extLst>
              <a:ext uri="{FF2B5EF4-FFF2-40B4-BE49-F238E27FC236}">
                <a16:creationId xmlns:a16="http://schemas.microsoft.com/office/drawing/2014/main" id="{FDB6F2A7-3B5D-0442-AD86-8082AEB6A5F3}"/>
              </a:ext>
            </a:extLst>
          </p:cNvPr>
          <p:cNvSpPr>
            <a:spLocks noGrp="1"/>
          </p:cNvSpPr>
          <p:nvPr>
            <p:ph type="body" sz="quarter" idx="13" hasCustomPrompt="1"/>
          </p:nvPr>
        </p:nvSpPr>
        <p:spPr>
          <a:xfrm>
            <a:off x="1571897" y="621065"/>
            <a:ext cx="5987129" cy="768824"/>
          </a:xfrm>
        </p:spPr>
        <p:txBody>
          <a:bodyPr anchor="b">
            <a:noAutofit/>
          </a:bodyPr>
          <a:lstStyle>
            <a:lvl1pPr algn="l">
              <a:defRPr sz="2800" b="0" i="0" cap="all" spc="150" baseline="0">
                <a:solidFill>
                  <a:schemeClr val="tx2"/>
                </a:solidFill>
                <a:latin typeface="Arial" panose="020B0604020202020204" pitchFamily="34" charset="0"/>
              </a:defRPr>
            </a:lvl1pPr>
          </a:lstStyle>
          <a:p>
            <a:pPr lvl="0"/>
            <a:r>
              <a:rPr lang="en-US"/>
              <a:t>CLICK TO EDIT MASTER TEXT STYLES</a:t>
            </a:r>
          </a:p>
        </p:txBody>
      </p:sp>
      <p:sp>
        <p:nvSpPr>
          <p:cNvPr id="10" name="Rectangle 9">
            <a:extLst>
              <a:ext uri="{FF2B5EF4-FFF2-40B4-BE49-F238E27FC236}">
                <a16:creationId xmlns:a16="http://schemas.microsoft.com/office/drawing/2014/main" id="{41D0F61E-1E26-5547-97CD-3F1C62323BE2}"/>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1" name="TextBox 10">
            <a:extLst>
              <a:ext uri="{FF2B5EF4-FFF2-40B4-BE49-F238E27FC236}">
                <a16:creationId xmlns:a16="http://schemas.microsoft.com/office/drawing/2014/main" id="{F1849FFD-88EF-6545-8352-9828DDAE30B4}"/>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Tree>
    <p:extLst>
      <p:ext uri="{BB962C8B-B14F-4D97-AF65-F5344CB8AC3E}">
        <p14:creationId xmlns:p14="http://schemas.microsoft.com/office/powerpoint/2010/main" val="12432407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Heading + Content">
    <p:spTree>
      <p:nvGrpSpPr>
        <p:cNvPr id="1" name=""/>
        <p:cNvGrpSpPr/>
        <p:nvPr/>
      </p:nvGrpSpPr>
      <p:grpSpPr>
        <a:xfrm>
          <a:off x="0" y="0"/>
          <a:ext cx="0" cy="0"/>
          <a:chOff x="0" y="0"/>
          <a:chExt cx="0" cy="0"/>
        </a:xfrm>
      </p:grpSpPr>
      <p:cxnSp>
        <p:nvCxnSpPr>
          <p:cNvPr id="5" name="Google Shape;255;p6">
            <a:extLst>
              <a:ext uri="{FF2B5EF4-FFF2-40B4-BE49-F238E27FC236}">
                <a16:creationId xmlns:a16="http://schemas.microsoft.com/office/drawing/2014/main" id="{4440EBF9-C76C-9042-880D-C4172A1702BD}"/>
              </a:ext>
            </a:extLst>
          </p:cNvPr>
          <p:cNvCxnSpPr>
            <a:cxnSpLocks/>
          </p:cNvCxnSpPr>
          <p:nvPr userDrawn="1"/>
        </p:nvCxnSpPr>
        <p:spPr>
          <a:xfrm>
            <a:off x="1506367" y="621064"/>
            <a:ext cx="0" cy="768824"/>
          </a:xfrm>
          <a:prstGeom prst="straightConnector1">
            <a:avLst/>
          </a:prstGeom>
          <a:noFill/>
          <a:ln w="12700" cap="flat" cmpd="sng">
            <a:solidFill>
              <a:schemeClr val="accent1"/>
            </a:solidFill>
            <a:prstDash val="solid"/>
            <a:round/>
            <a:headEnd type="none" w="sm" len="sm"/>
            <a:tailEnd type="none" w="sm" len="sm"/>
          </a:ln>
        </p:spPr>
      </p:cxnSp>
      <p:sp>
        <p:nvSpPr>
          <p:cNvPr id="10" name="Text Placeholder 23">
            <a:extLst>
              <a:ext uri="{FF2B5EF4-FFF2-40B4-BE49-F238E27FC236}">
                <a16:creationId xmlns:a16="http://schemas.microsoft.com/office/drawing/2014/main" id="{4F5979C6-6714-AE41-8E68-7AD5266D9126}"/>
              </a:ext>
            </a:extLst>
          </p:cNvPr>
          <p:cNvSpPr>
            <a:spLocks noGrp="1"/>
          </p:cNvSpPr>
          <p:nvPr>
            <p:ph type="body" sz="quarter" idx="13" hasCustomPrompt="1"/>
          </p:nvPr>
        </p:nvSpPr>
        <p:spPr>
          <a:xfrm>
            <a:off x="2035193" y="621065"/>
            <a:ext cx="5987129" cy="768824"/>
          </a:xfrm>
        </p:spPr>
        <p:txBody>
          <a:bodyPr anchor="b">
            <a:noAutofit/>
          </a:bodyPr>
          <a:lstStyle>
            <a:lvl1pPr algn="l">
              <a:defRPr sz="2800" b="0" i="0" cap="all" spc="150" baseline="0">
                <a:solidFill>
                  <a:schemeClr val="tx2"/>
                </a:solidFill>
                <a:latin typeface="Arial" panose="020B0604020202020204" pitchFamily="34" charset="0"/>
              </a:defRPr>
            </a:lvl1pPr>
          </a:lstStyle>
          <a:p>
            <a:pPr lvl="0"/>
            <a:r>
              <a:rPr lang="en-US"/>
              <a:t>CLICK TO EDIT MASTER TEXT STYLES</a:t>
            </a:r>
          </a:p>
        </p:txBody>
      </p:sp>
      <p:sp>
        <p:nvSpPr>
          <p:cNvPr id="11" name="Rectangle 10">
            <a:extLst>
              <a:ext uri="{FF2B5EF4-FFF2-40B4-BE49-F238E27FC236}">
                <a16:creationId xmlns:a16="http://schemas.microsoft.com/office/drawing/2014/main" id="{2EDDE736-1E59-F947-A732-B6DBB85FB8F6}"/>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TextBox 13">
            <a:extLst>
              <a:ext uri="{FF2B5EF4-FFF2-40B4-BE49-F238E27FC236}">
                <a16:creationId xmlns:a16="http://schemas.microsoft.com/office/drawing/2014/main" id="{FA3CB30D-682E-6C4B-A39B-AF71EB53266B}"/>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pic>
        <p:nvPicPr>
          <p:cNvPr id="3" name="Graphic 2">
            <a:extLst>
              <a:ext uri="{FF2B5EF4-FFF2-40B4-BE49-F238E27FC236}">
                <a16:creationId xmlns:a16="http://schemas.microsoft.com/office/drawing/2014/main" id="{3E019D6D-080E-B645-AAD4-7C438AA6D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0832" y="742108"/>
            <a:ext cx="526737" cy="526737"/>
          </a:xfrm>
          <a:prstGeom prst="rect">
            <a:avLst/>
          </a:prstGeom>
        </p:spPr>
      </p:pic>
    </p:spTree>
    <p:extLst>
      <p:ext uri="{BB962C8B-B14F-4D97-AF65-F5344CB8AC3E}">
        <p14:creationId xmlns:p14="http://schemas.microsoft.com/office/powerpoint/2010/main" val="13124240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Heading + Content">
    <p:spTree>
      <p:nvGrpSpPr>
        <p:cNvPr id="1" name=""/>
        <p:cNvGrpSpPr/>
        <p:nvPr/>
      </p:nvGrpSpPr>
      <p:grpSpPr>
        <a:xfrm>
          <a:off x="0" y="0"/>
          <a:ext cx="0" cy="0"/>
          <a:chOff x="0" y="0"/>
          <a:chExt cx="0" cy="0"/>
        </a:xfrm>
      </p:grpSpPr>
      <p:pic>
        <p:nvPicPr>
          <p:cNvPr id="9" name="Picture 8" descr="A close up of a light&#10;&#10;Description automatically generated">
            <a:extLst>
              <a:ext uri="{FF2B5EF4-FFF2-40B4-BE49-F238E27FC236}">
                <a16:creationId xmlns:a16="http://schemas.microsoft.com/office/drawing/2014/main" id="{8B7CC6C5-BFEE-EC42-9100-A4A889B85E48}"/>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5" name="Google Shape;255;p6">
            <a:extLst>
              <a:ext uri="{FF2B5EF4-FFF2-40B4-BE49-F238E27FC236}">
                <a16:creationId xmlns:a16="http://schemas.microsoft.com/office/drawing/2014/main" id="{4440EBF9-C76C-9042-880D-C4172A1702BD}"/>
              </a:ext>
            </a:extLst>
          </p:cNvPr>
          <p:cNvCxnSpPr>
            <a:cxnSpLocks/>
          </p:cNvCxnSpPr>
          <p:nvPr userDrawn="1"/>
        </p:nvCxnSpPr>
        <p:spPr>
          <a:xfrm>
            <a:off x="1506367" y="621064"/>
            <a:ext cx="0" cy="768824"/>
          </a:xfrm>
          <a:prstGeom prst="straightConnector1">
            <a:avLst/>
          </a:prstGeom>
          <a:noFill/>
          <a:ln w="12700" cap="flat" cmpd="sng">
            <a:solidFill>
              <a:schemeClr val="accent1"/>
            </a:solidFill>
            <a:prstDash val="solid"/>
            <a:round/>
            <a:headEnd type="none" w="sm" len="sm"/>
            <a:tailEnd type="none" w="sm" len="sm"/>
          </a:ln>
        </p:spPr>
      </p:cxnSp>
      <p:sp>
        <p:nvSpPr>
          <p:cNvPr id="10" name="Text Placeholder 23">
            <a:extLst>
              <a:ext uri="{FF2B5EF4-FFF2-40B4-BE49-F238E27FC236}">
                <a16:creationId xmlns:a16="http://schemas.microsoft.com/office/drawing/2014/main" id="{4F5979C6-6714-AE41-8E68-7AD5266D9126}"/>
              </a:ext>
            </a:extLst>
          </p:cNvPr>
          <p:cNvSpPr>
            <a:spLocks noGrp="1"/>
          </p:cNvSpPr>
          <p:nvPr>
            <p:ph type="body" sz="quarter" idx="13" hasCustomPrompt="1"/>
          </p:nvPr>
        </p:nvSpPr>
        <p:spPr>
          <a:xfrm>
            <a:off x="2035193" y="621065"/>
            <a:ext cx="5987129" cy="768824"/>
          </a:xfrm>
        </p:spPr>
        <p:txBody>
          <a:bodyPr anchor="b">
            <a:noAutofit/>
          </a:bodyPr>
          <a:lstStyle>
            <a:lvl1pPr algn="l">
              <a:defRPr sz="2800" b="0" i="0" cap="all" spc="150" baseline="0">
                <a:solidFill>
                  <a:schemeClr val="bg1"/>
                </a:solidFill>
                <a:latin typeface="Arial" panose="020B0604020202020204" pitchFamily="34" charset="0"/>
              </a:defRPr>
            </a:lvl1pPr>
          </a:lstStyle>
          <a:p>
            <a:pPr lvl="0"/>
            <a:r>
              <a:rPr lang="en-US"/>
              <a:t>CLICK TO EDIT MASTER TEXT STYLES</a:t>
            </a:r>
          </a:p>
        </p:txBody>
      </p:sp>
      <p:sp>
        <p:nvSpPr>
          <p:cNvPr id="11" name="Rectangle 10">
            <a:extLst>
              <a:ext uri="{FF2B5EF4-FFF2-40B4-BE49-F238E27FC236}">
                <a16:creationId xmlns:a16="http://schemas.microsoft.com/office/drawing/2014/main" id="{2EDDE736-1E59-F947-A732-B6DBB85FB8F6}"/>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3" name="Graphic 2">
            <a:extLst>
              <a:ext uri="{FF2B5EF4-FFF2-40B4-BE49-F238E27FC236}">
                <a16:creationId xmlns:a16="http://schemas.microsoft.com/office/drawing/2014/main" id="{3E019D6D-080E-B645-AAD4-7C438AA6D31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60832" y="742108"/>
            <a:ext cx="526737" cy="526737"/>
          </a:xfrm>
          <a:prstGeom prst="rect">
            <a:avLst/>
          </a:prstGeom>
        </p:spPr>
      </p:pic>
      <p:sp>
        <p:nvSpPr>
          <p:cNvPr id="8" name="TextBox 7">
            <a:extLst>
              <a:ext uri="{FF2B5EF4-FFF2-40B4-BE49-F238E27FC236}">
                <a16:creationId xmlns:a16="http://schemas.microsoft.com/office/drawing/2014/main" id="{38A5722E-7116-F543-8C46-C5B85C112157}"/>
              </a:ext>
            </a:extLst>
          </p:cNvPr>
          <p:cNvSpPr txBox="1"/>
          <p:nvPr userDrawn="1"/>
        </p:nvSpPr>
        <p:spPr>
          <a:xfrm>
            <a:off x="11751200" y="6453542"/>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40297304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1731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6_Blank + black + design">
    <p:spTree>
      <p:nvGrpSpPr>
        <p:cNvPr id="1" name=""/>
        <p:cNvGrpSpPr/>
        <p:nvPr/>
      </p:nvGrpSpPr>
      <p:grpSpPr>
        <a:xfrm>
          <a:off x="0" y="0"/>
          <a:ext cx="0" cy="0"/>
          <a:chOff x="0" y="0"/>
          <a:chExt cx="0" cy="0"/>
        </a:xfrm>
      </p:grpSpPr>
      <p:pic>
        <p:nvPicPr>
          <p:cNvPr id="3" name="Picture 2" descr="A close up of a light&#10;&#10;Description automatically generated">
            <a:extLst>
              <a:ext uri="{FF2B5EF4-FFF2-40B4-BE49-F238E27FC236}">
                <a16:creationId xmlns:a16="http://schemas.microsoft.com/office/drawing/2014/main" id="{9B9C0328-58CB-2C43-992B-E81B0ECE18A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65102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pic>
        <p:nvPicPr>
          <p:cNvPr id="4" name="Picture 3" descr="A close up of a light&#10;&#10;Description automatically generated">
            <a:extLst>
              <a:ext uri="{FF2B5EF4-FFF2-40B4-BE49-F238E27FC236}">
                <a16:creationId xmlns:a16="http://schemas.microsoft.com/office/drawing/2014/main" id="{43D40F9E-7024-7A43-B0D5-EBFD23CD5CD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8DB4A7B5-9BF2-C248-978B-82377E351B0D}"/>
              </a:ext>
            </a:extLst>
          </p:cNvPr>
          <p:cNvPicPr>
            <a:picLocks noChangeAspect="1"/>
          </p:cNvPicPr>
          <p:nvPr userDrawn="1"/>
        </p:nvPicPr>
        <p:blipFill>
          <a:blip r:embed="rId3"/>
          <a:stretch>
            <a:fillRect/>
          </a:stretch>
        </p:blipFill>
        <p:spPr>
          <a:xfrm>
            <a:off x="3824521" y="3245908"/>
            <a:ext cx="4542958" cy="366183"/>
          </a:xfrm>
          <a:prstGeom prst="rect">
            <a:avLst/>
          </a:prstGeom>
        </p:spPr>
      </p:pic>
    </p:spTree>
    <p:extLst>
      <p:ext uri="{BB962C8B-B14F-4D97-AF65-F5344CB8AC3E}">
        <p14:creationId xmlns:p14="http://schemas.microsoft.com/office/powerpoint/2010/main" val="1428405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Two Speaker Cover">
    <p:bg>
      <p:bgPr>
        <a:solidFill>
          <a:schemeClr val="bg1"/>
        </a:solidFill>
        <a:effectLst/>
      </p:bgPr>
    </p:bg>
    <p:spTree>
      <p:nvGrpSpPr>
        <p:cNvPr id="1" name=""/>
        <p:cNvGrpSpPr/>
        <p:nvPr/>
      </p:nvGrpSpPr>
      <p:grpSpPr>
        <a:xfrm>
          <a:off x="0" y="0"/>
          <a:ext cx="0" cy="0"/>
          <a:chOff x="0" y="0"/>
          <a:chExt cx="0" cy="0"/>
        </a:xfrm>
      </p:grpSpPr>
      <p:pic>
        <p:nvPicPr>
          <p:cNvPr id="3" name="Picture 2" descr="A close up of a light&#10;&#10;Description automatically generated">
            <a:extLst>
              <a:ext uri="{FF2B5EF4-FFF2-40B4-BE49-F238E27FC236}">
                <a16:creationId xmlns:a16="http://schemas.microsoft.com/office/drawing/2014/main" id="{4A8B380B-185C-B04B-A155-B7EEF2227133}"/>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11" name="Straight Connector 10">
            <a:extLst>
              <a:ext uri="{FF2B5EF4-FFF2-40B4-BE49-F238E27FC236}">
                <a16:creationId xmlns:a16="http://schemas.microsoft.com/office/drawing/2014/main" id="{6323EFEA-C8E4-EB42-BA10-F0EEBE754092}"/>
              </a:ext>
            </a:extLst>
          </p:cNvPr>
          <p:cNvCxnSpPr>
            <a:cxnSpLocks/>
          </p:cNvCxnSpPr>
          <p:nvPr userDrawn="1"/>
        </p:nvCxnSpPr>
        <p:spPr>
          <a:xfrm>
            <a:off x="6096000" y="695103"/>
            <a:ext cx="0" cy="5486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54EBD863-7AFD-BA44-8B47-C1F8E6E9B48C}"/>
              </a:ext>
            </a:extLst>
          </p:cNvPr>
          <p:cNvSpPr>
            <a:spLocks noGrp="1"/>
          </p:cNvSpPr>
          <p:nvPr>
            <p:ph type="pic" sz="quarter" idx="11" hasCustomPrompt="1"/>
          </p:nvPr>
        </p:nvSpPr>
        <p:spPr>
          <a:xfrm>
            <a:off x="7053429" y="1288874"/>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16" name="Text Placeholder 23">
            <a:extLst>
              <a:ext uri="{FF2B5EF4-FFF2-40B4-BE49-F238E27FC236}">
                <a16:creationId xmlns:a16="http://schemas.microsoft.com/office/drawing/2014/main" id="{23C4615E-13C2-0E4F-A57F-21177A0081BE}"/>
              </a:ext>
            </a:extLst>
          </p:cNvPr>
          <p:cNvSpPr>
            <a:spLocks noGrp="1"/>
          </p:cNvSpPr>
          <p:nvPr>
            <p:ph type="body" sz="quarter" idx="12" hasCustomPrompt="1"/>
          </p:nvPr>
        </p:nvSpPr>
        <p:spPr>
          <a:xfrm>
            <a:off x="9071498" y="1499288"/>
            <a:ext cx="2081125" cy="227071"/>
          </a:xfrm>
        </p:spPr>
        <p:txBody>
          <a:bodyPr anchor="ctr">
            <a:noAutofit/>
          </a:bodyPr>
          <a:lstStyle>
            <a:lvl1pPr algn="l">
              <a:defRPr sz="1800" b="0" i="0" cap="none" spc="0" baseline="0">
                <a:solidFill>
                  <a:schemeClr val="accent1"/>
                </a:solidFill>
                <a:latin typeface="Georgia" panose="02040502050405020303" pitchFamily="18" charset="0"/>
                <a:ea typeface="EB Garamond" pitchFamily="2" charset="0"/>
              </a:defRPr>
            </a:lvl1pPr>
          </a:lstStyle>
          <a:p>
            <a:pPr lvl="0"/>
            <a:r>
              <a:rPr lang="en-US"/>
              <a:t>Speaker Name</a:t>
            </a:r>
          </a:p>
        </p:txBody>
      </p:sp>
      <p:sp>
        <p:nvSpPr>
          <p:cNvPr id="17" name="Text Placeholder 23">
            <a:extLst>
              <a:ext uri="{FF2B5EF4-FFF2-40B4-BE49-F238E27FC236}">
                <a16:creationId xmlns:a16="http://schemas.microsoft.com/office/drawing/2014/main" id="{7492BE12-4B36-EE42-B6ED-9C73838D6A1F}"/>
              </a:ext>
            </a:extLst>
          </p:cNvPr>
          <p:cNvSpPr>
            <a:spLocks noGrp="1"/>
          </p:cNvSpPr>
          <p:nvPr>
            <p:ph type="body" sz="quarter" idx="13" hasCustomPrompt="1"/>
          </p:nvPr>
        </p:nvSpPr>
        <p:spPr>
          <a:xfrm>
            <a:off x="9071498" y="1837215"/>
            <a:ext cx="2081125" cy="227071"/>
          </a:xfrm>
        </p:spPr>
        <p:txBody>
          <a:bodyPr>
            <a:noAutofit/>
          </a:bodyPr>
          <a:lstStyle>
            <a:lvl1pPr algn="l">
              <a:lnSpc>
                <a:spcPct val="100000"/>
              </a:lnSpc>
              <a:spcBef>
                <a:spcPts val="300"/>
              </a:spcBef>
              <a:defRPr sz="1050" b="1" i="0" cap="all" spc="150" baseline="0">
                <a:solidFill>
                  <a:schemeClr val="bg1"/>
                </a:solidFill>
                <a:latin typeface="Arial" panose="020B0604020202020204" pitchFamily="34" charset="0"/>
                <a:ea typeface="EB Garamond" pitchFamily="2" charset="0"/>
              </a:defRPr>
            </a:lvl1pPr>
          </a:lstStyle>
          <a:p>
            <a:pPr lvl="0"/>
            <a:r>
              <a:rPr lang="en-US"/>
              <a:t>Speaker Title, Company Name</a:t>
            </a:r>
          </a:p>
        </p:txBody>
      </p:sp>
      <p:pic>
        <p:nvPicPr>
          <p:cNvPr id="30" name="Picture 29">
            <a:extLst>
              <a:ext uri="{FF2B5EF4-FFF2-40B4-BE49-F238E27FC236}">
                <a16:creationId xmlns:a16="http://schemas.microsoft.com/office/drawing/2014/main" id="{9089D261-3472-3940-88CC-CBDF7278F1F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39377" y="1952199"/>
            <a:ext cx="2920176" cy="228599"/>
          </a:xfrm>
          <a:prstGeom prst="rect">
            <a:avLst/>
          </a:prstGeom>
        </p:spPr>
      </p:pic>
      <p:sp>
        <p:nvSpPr>
          <p:cNvPr id="18" name="Text Placeholder 23">
            <a:extLst>
              <a:ext uri="{FF2B5EF4-FFF2-40B4-BE49-F238E27FC236}">
                <a16:creationId xmlns:a16="http://schemas.microsoft.com/office/drawing/2014/main" id="{F1E5C52A-B697-1E4B-95F3-087E6D6C676E}"/>
              </a:ext>
            </a:extLst>
          </p:cNvPr>
          <p:cNvSpPr>
            <a:spLocks noGrp="1"/>
          </p:cNvSpPr>
          <p:nvPr>
            <p:ph type="body" sz="quarter" idx="14" hasCustomPrompt="1"/>
          </p:nvPr>
        </p:nvSpPr>
        <p:spPr>
          <a:xfrm>
            <a:off x="1009656" y="3463433"/>
            <a:ext cx="2663949" cy="227071"/>
          </a:xfrm>
        </p:spPr>
        <p:txBody>
          <a:bodyPr anchor="ctr">
            <a:noAutofit/>
          </a:bodyPr>
          <a:lstStyle>
            <a:lvl1pPr algn="l">
              <a:defRPr sz="1800" b="0" i="0" cap="none" spc="0" baseline="0">
                <a:solidFill>
                  <a:schemeClr val="bg1"/>
                </a:solidFill>
                <a:latin typeface="Georgia" panose="02040502050405020303" pitchFamily="18" charset="0"/>
                <a:ea typeface="EB Garamond" pitchFamily="2" charset="0"/>
              </a:defRPr>
            </a:lvl1pPr>
          </a:lstStyle>
          <a:p>
            <a:pPr lvl="0"/>
            <a:r>
              <a:rPr lang="en-US" err="1"/>
              <a:t>MorningConsult.com</a:t>
            </a:r>
            <a:endParaRPr lang="en-US"/>
          </a:p>
        </p:txBody>
      </p:sp>
      <p:sp>
        <p:nvSpPr>
          <p:cNvPr id="20" name="Text Placeholder 23">
            <a:extLst>
              <a:ext uri="{FF2B5EF4-FFF2-40B4-BE49-F238E27FC236}">
                <a16:creationId xmlns:a16="http://schemas.microsoft.com/office/drawing/2014/main" id="{4F707D63-A697-0643-8CB4-0BF54040742C}"/>
              </a:ext>
            </a:extLst>
          </p:cNvPr>
          <p:cNvSpPr>
            <a:spLocks noGrp="1"/>
          </p:cNvSpPr>
          <p:nvPr>
            <p:ph type="body" sz="quarter" idx="15" hasCustomPrompt="1"/>
          </p:nvPr>
        </p:nvSpPr>
        <p:spPr>
          <a:xfrm>
            <a:off x="1009655" y="2964530"/>
            <a:ext cx="4476745" cy="347230"/>
          </a:xfrm>
        </p:spPr>
        <p:txBody>
          <a:bodyPr>
            <a:noAutofit/>
          </a:bodyPr>
          <a:lstStyle>
            <a:lvl1pPr algn="l">
              <a:defRPr sz="2000" b="0" i="0" cap="all" spc="150" baseline="0">
                <a:solidFill>
                  <a:schemeClr val="accent1"/>
                </a:solidFill>
                <a:latin typeface="Arial" panose="020B0604020202020204" pitchFamily="34" charset="0"/>
                <a:ea typeface="EB Garamond" pitchFamily="2" charset="0"/>
              </a:defRPr>
            </a:lvl1pPr>
          </a:lstStyle>
          <a:p>
            <a:pPr lvl="0"/>
            <a:r>
              <a:rPr lang="en-US"/>
              <a:t>Download the full report</a:t>
            </a:r>
          </a:p>
        </p:txBody>
      </p:sp>
      <p:sp>
        <p:nvSpPr>
          <p:cNvPr id="24" name="Text Placeholder 23">
            <a:extLst>
              <a:ext uri="{FF2B5EF4-FFF2-40B4-BE49-F238E27FC236}">
                <a16:creationId xmlns:a16="http://schemas.microsoft.com/office/drawing/2014/main" id="{E186F3DA-FD27-5543-BA50-7C7D799484AA}"/>
              </a:ext>
            </a:extLst>
          </p:cNvPr>
          <p:cNvSpPr>
            <a:spLocks noGrp="1"/>
          </p:cNvSpPr>
          <p:nvPr>
            <p:ph type="body" sz="quarter" idx="16" hasCustomPrompt="1"/>
          </p:nvPr>
        </p:nvSpPr>
        <p:spPr>
          <a:xfrm>
            <a:off x="9071498" y="2360323"/>
            <a:ext cx="2081125" cy="227071"/>
          </a:xfrm>
        </p:spPr>
        <p:txBody>
          <a:bodyPr>
            <a:noAutofit/>
          </a:bodyPr>
          <a:lstStyle>
            <a:lvl1pPr algn="l">
              <a:defRPr sz="1200" b="0" i="0" cap="none" spc="0" baseline="0">
                <a:solidFill>
                  <a:schemeClr val="bg1"/>
                </a:solidFill>
                <a:latin typeface="Arial" panose="020B0604020202020204" pitchFamily="34" charset="0"/>
                <a:ea typeface="EB Garamond" pitchFamily="2" charset="0"/>
              </a:defRPr>
            </a:lvl1pPr>
          </a:lstStyle>
          <a:p>
            <a:pPr lvl="0"/>
            <a:r>
              <a:rPr lang="en-US"/>
              <a:t>Speaker Contact Info</a:t>
            </a:r>
          </a:p>
        </p:txBody>
      </p:sp>
      <p:sp>
        <p:nvSpPr>
          <p:cNvPr id="25" name="Picture Placeholder 14">
            <a:extLst>
              <a:ext uri="{FF2B5EF4-FFF2-40B4-BE49-F238E27FC236}">
                <a16:creationId xmlns:a16="http://schemas.microsoft.com/office/drawing/2014/main" id="{A1381B9D-98CF-A444-BCC9-3FB537661534}"/>
              </a:ext>
            </a:extLst>
          </p:cNvPr>
          <p:cNvSpPr>
            <a:spLocks noGrp="1"/>
          </p:cNvSpPr>
          <p:nvPr>
            <p:ph type="pic" sz="quarter" idx="17" hasCustomPrompt="1"/>
          </p:nvPr>
        </p:nvSpPr>
        <p:spPr>
          <a:xfrm>
            <a:off x="7053429" y="3870029"/>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26" name="Text Placeholder 23">
            <a:extLst>
              <a:ext uri="{FF2B5EF4-FFF2-40B4-BE49-F238E27FC236}">
                <a16:creationId xmlns:a16="http://schemas.microsoft.com/office/drawing/2014/main" id="{ED7FE25B-97CD-5346-938A-455609837544}"/>
              </a:ext>
            </a:extLst>
          </p:cNvPr>
          <p:cNvSpPr>
            <a:spLocks noGrp="1"/>
          </p:cNvSpPr>
          <p:nvPr>
            <p:ph type="body" sz="quarter" idx="18" hasCustomPrompt="1"/>
          </p:nvPr>
        </p:nvSpPr>
        <p:spPr>
          <a:xfrm>
            <a:off x="9071498" y="4080443"/>
            <a:ext cx="2081125" cy="227071"/>
          </a:xfrm>
        </p:spPr>
        <p:txBody>
          <a:bodyPr anchor="ctr">
            <a:noAutofit/>
          </a:bodyPr>
          <a:lstStyle>
            <a:lvl1pPr algn="l">
              <a:defRPr sz="1800" b="0" i="0" cap="none" spc="0" baseline="0">
                <a:solidFill>
                  <a:schemeClr val="accent1"/>
                </a:solidFill>
                <a:latin typeface="Georgia" panose="02040502050405020303" pitchFamily="18" charset="0"/>
                <a:ea typeface="EB Garamond" pitchFamily="2" charset="0"/>
              </a:defRPr>
            </a:lvl1pPr>
          </a:lstStyle>
          <a:p>
            <a:pPr lvl="0"/>
            <a:r>
              <a:rPr lang="en-US"/>
              <a:t>Speaker Name</a:t>
            </a:r>
          </a:p>
        </p:txBody>
      </p:sp>
      <p:sp>
        <p:nvSpPr>
          <p:cNvPr id="27" name="Text Placeholder 23">
            <a:extLst>
              <a:ext uri="{FF2B5EF4-FFF2-40B4-BE49-F238E27FC236}">
                <a16:creationId xmlns:a16="http://schemas.microsoft.com/office/drawing/2014/main" id="{803FF8CF-018B-F94C-954E-F106460EF4C5}"/>
              </a:ext>
            </a:extLst>
          </p:cNvPr>
          <p:cNvSpPr>
            <a:spLocks noGrp="1"/>
          </p:cNvSpPr>
          <p:nvPr>
            <p:ph type="body" sz="quarter" idx="19" hasCustomPrompt="1"/>
          </p:nvPr>
        </p:nvSpPr>
        <p:spPr>
          <a:xfrm>
            <a:off x="9071498" y="4418370"/>
            <a:ext cx="2081125" cy="227071"/>
          </a:xfrm>
        </p:spPr>
        <p:txBody>
          <a:bodyPr>
            <a:noAutofit/>
          </a:bodyPr>
          <a:lstStyle>
            <a:lvl1pPr algn="l">
              <a:lnSpc>
                <a:spcPct val="100000"/>
              </a:lnSpc>
              <a:spcBef>
                <a:spcPts val="300"/>
              </a:spcBef>
              <a:defRPr sz="1050" b="1" i="0" cap="all" spc="150" baseline="0">
                <a:solidFill>
                  <a:schemeClr val="bg1"/>
                </a:solidFill>
                <a:latin typeface="Arial" panose="020B0604020202020204" pitchFamily="34" charset="0"/>
                <a:ea typeface="EB Garamond" pitchFamily="2" charset="0"/>
              </a:defRPr>
            </a:lvl1pPr>
          </a:lstStyle>
          <a:p>
            <a:pPr lvl="0"/>
            <a:r>
              <a:rPr lang="en-US"/>
              <a:t>Speaker Title, Company Name</a:t>
            </a:r>
          </a:p>
        </p:txBody>
      </p:sp>
      <p:sp>
        <p:nvSpPr>
          <p:cNvPr id="28" name="Text Placeholder 23">
            <a:extLst>
              <a:ext uri="{FF2B5EF4-FFF2-40B4-BE49-F238E27FC236}">
                <a16:creationId xmlns:a16="http://schemas.microsoft.com/office/drawing/2014/main" id="{5022BFCF-386A-BA4B-8B60-F592B9F02E6C}"/>
              </a:ext>
            </a:extLst>
          </p:cNvPr>
          <p:cNvSpPr>
            <a:spLocks noGrp="1"/>
          </p:cNvSpPr>
          <p:nvPr>
            <p:ph type="body" sz="quarter" idx="20" hasCustomPrompt="1"/>
          </p:nvPr>
        </p:nvSpPr>
        <p:spPr>
          <a:xfrm>
            <a:off x="9071498" y="4941478"/>
            <a:ext cx="2081125" cy="227071"/>
          </a:xfrm>
        </p:spPr>
        <p:txBody>
          <a:bodyPr>
            <a:noAutofit/>
          </a:bodyPr>
          <a:lstStyle>
            <a:lvl1pPr algn="l">
              <a:defRPr sz="1200" b="0" i="0" cap="none" spc="0" baseline="0">
                <a:solidFill>
                  <a:schemeClr val="bg1"/>
                </a:solidFill>
                <a:latin typeface="Arial" panose="020B0604020202020204" pitchFamily="34" charset="0"/>
                <a:ea typeface="EB Garamond" pitchFamily="2" charset="0"/>
              </a:defRPr>
            </a:lvl1pPr>
          </a:lstStyle>
          <a:p>
            <a:pPr lvl="0"/>
            <a:r>
              <a:rPr lang="en-US"/>
              <a:t>Speaker Contact Info</a:t>
            </a:r>
          </a:p>
        </p:txBody>
      </p:sp>
      <p:sp>
        <p:nvSpPr>
          <p:cNvPr id="29" name="Text Placeholder 23">
            <a:extLst>
              <a:ext uri="{FF2B5EF4-FFF2-40B4-BE49-F238E27FC236}">
                <a16:creationId xmlns:a16="http://schemas.microsoft.com/office/drawing/2014/main" id="{898635A7-2BBF-2443-B80F-2E3A44DE258F}"/>
              </a:ext>
            </a:extLst>
          </p:cNvPr>
          <p:cNvSpPr>
            <a:spLocks noGrp="1"/>
          </p:cNvSpPr>
          <p:nvPr>
            <p:ph type="body" sz="quarter" idx="21" hasCustomPrompt="1"/>
          </p:nvPr>
        </p:nvSpPr>
        <p:spPr>
          <a:xfrm>
            <a:off x="986507" y="4725073"/>
            <a:ext cx="2663949" cy="227071"/>
          </a:xfrm>
        </p:spPr>
        <p:txBody>
          <a:bodyPr anchor="ctr">
            <a:noAutofit/>
          </a:bodyPr>
          <a:lstStyle>
            <a:lvl1pPr algn="l">
              <a:defRPr sz="1800" b="0" i="0" cap="none" spc="0" baseline="0">
                <a:solidFill>
                  <a:schemeClr val="bg1"/>
                </a:solidFill>
                <a:latin typeface="Georgia" panose="02040502050405020303" pitchFamily="18" charset="0"/>
                <a:ea typeface="EB Garamond" pitchFamily="2" charset="0"/>
              </a:defRPr>
            </a:lvl1pPr>
          </a:lstStyle>
          <a:p>
            <a:pPr lvl="0"/>
            <a:r>
              <a:rPr lang="en-US"/>
              <a:t>@</a:t>
            </a:r>
            <a:r>
              <a:rPr lang="en-US" err="1"/>
              <a:t>MorningConsult</a:t>
            </a:r>
            <a:endParaRPr lang="en-US"/>
          </a:p>
        </p:txBody>
      </p:sp>
      <p:sp>
        <p:nvSpPr>
          <p:cNvPr id="31" name="Text Placeholder 23">
            <a:extLst>
              <a:ext uri="{FF2B5EF4-FFF2-40B4-BE49-F238E27FC236}">
                <a16:creationId xmlns:a16="http://schemas.microsoft.com/office/drawing/2014/main" id="{40563E6A-E51D-EB45-BC37-CE976CA99067}"/>
              </a:ext>
            </a:extLst>
          </p:cNvPr>
          <p:cNvSpPr>
            <a:spLocks noGrp="1"/>
          </p:cNvSpPr>
          <p:nvPr>
            <p:ph type="body" sz="quarter" idx="22" hasCustomPrompt="1"/>
          </p:nvPr>
        </p:nvSpPr>
        <p:spPr>
          <a:xfrm>
            <a:off x="986506" y="4226170"/>
            <a:ext cx="4476745" cy="347230"/>
          </a:xfrm>
        </p:spPr>
        <p:txBody>
          <a:bodyPr>
            <a:noAutofit/>
          </a:bodyPr>
          <a:lstStyle>
            <a:lvl1pPr algn="l">
              <a:defRPr sz="2000" b="0" i="0" cap="all" spc="150" baseline="0">
                <a:solidFill>
                  <a:schemeClr val="accent1"/>
                </a:solidFill>
                <a:latin typeface="Arial" panose="020B0604020202020204" pitchFamily="34" charset="0"/>
                <a:ea typeface="EB Garamond" pitchFamily="2" charset="0"/>
              </a:defRPr>
            </a:lvl1pPr>
          </a:lstStyle>
          <a:p>
            <a:pPr lvl="0"/>
            <a:r>
              <a:rPr lang="en-US"/>
              <a:t>Follow us</a:t>
            </a:r>
          </a:p>
        </p:txBody>
      </p:sp>
    </p:spTree>
    <p:extLst>
      <p:ext uri="{BB962C8B-B14F-4D97-AF65-F5344CB8AC3E}">
        <p14:creationId xmlns:p14="http://schemas.microsoft.com/office/powerpoint/2010/main" val="1210264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7" name="Picture 6" descr="A close up of a light&#10;&#10;Description automatically generated">
            <a:extLst>
              <a:ext uri="{FF2B5EF4-FFF2-40B4-BE49-F238E27FC236}">
                <a16:creationId xmlns:a16="http://schemas.microsoft.com/office/drawing/2014/main" id="{F84DD86D-C354-2E4B-988B-60C7F0F7E76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object 6">
            <a:extLst>
              <a:ext uri="{FF2B5EF4-FFF2-40B4-BE49-F238E27FC236}">
                <a16:creationId xmlns:a16="http://schemas.microsoft.com/office/drawing/2014/main" id="{65E4F85E-1F81-6441-87D5-9130159CE83E}"/>
              </a:ext>
            </a:extLst>
          </p:cNvPr>
          <p:cNvSpPr txBox="1"/>
          <p:nvPr userDrawn="1"/>
        </p:nvSpPr>
        <p:spPr>
          <a:xfrm>
            <a:off x="5801302" y="2935232"/>
            <a:ext cx="4765097" cy="910506"/>
          </a:xfrm>
          <a:prstGeom prst="rect">
            <a:avLst/>
          </a:prstGeom>
        </p:spPr>
        <p:txBody>
          <a:bodyPr vert="horz" wrap="square" lIns="0" tIns="76200" rIns="0" bIns="0" rtlCol="0">
            <a:spAutoFit/>
          </a:bodyPr>
          <a:lstStyle/>
          <a:p>
            <a:pPr marL="12700">
              <a:lnSpc>
                <a:spcPct val="100000"/>
              </a:lnSpc>
              <a:spcBef>
                <a:spcPts val="600"/>
              </a:spcBef>
              <a:tabLst>
                <a:tab pos="2475230" algn="l"/>
              </a:tabLst>
            </a:pPr>
            <a:r>
              <a:rPr sz="2400" b="0" i="0" cap="all" spc="315" baseline="0">
                <a:solidFill>
                  <a:srgbClr val="FFFFFF"/>
                </a:solidFill>
                <a:latin typeface="Arial" panose="020B0604020202020204" pitchFamily="34" charset="0"/>
                <a:cs typeface="Arial" panose="020B0604020202020204" pitchFamily="34" charset="0"/>
              </a:rPr>
              <a:t>INTELLIGENT</a:t>
            </a:r>
            <a:r>
              <a:rPr lang="en-US" sz="2400" b="0" i="0" cap="all" spc="315" baseline="0">
                <a:solidFill>
                  <a:srgbClr val="FFFFFF"/>
                </a:solidFill>
                <a:latin typeface="Arial" panose="020B0604020202020204" pitchFamily="34" charset="0"/>
                <a:cs typeface="Arial" panose="020B0604020202020204" pitchFamily="34" charset="0"/>
              </a:rPr>
              <a:t> </a:t>
            </a:r>
            <a:r>
              <a:rPr sz="2400" b="0" i="0" cap="all" spc="150" baseline="0">
                <a:solidFill>
                  <a:srgbClr val="0DD6CC"/>
                </a:solidFill>
                <a:latin typeface="Arial" panose="020B0604020202020204" pitchFamily="34" charset="0"/>
                <a:cs typeface="Arial" panose="020B0604020202020204" pitchFamily="34" charset="0"/>
              </a:rPr>
              <a:t>DATA</a:t>
            </a:r>
            <a:r>
              <a:rPr sz="2400" b="0" i="0" cap="all" spc="-305" baseline="0">
                <a:solidFill>
                  <a:srgbClr val="0DD6CC"/>
                </a:solidFill>
                <a:latin typeface="Arial" panose="020B0604020202020204" pitchFamily="34" charset="0"/>
                <a:cs typeface="Arial" panose="020B0604020202020204" pitchFamily="34" charset="0"/>
              </a:rPr>
              <a:t> </a:t>
            </a:r>
            <a:r>
              <a:rPr sz="2400" b="0" i="0" cap="all" baseline="0">
                <a:solidFill>
                  <a:srgbClr val="FFFFFF"/>
                </a:solidFill>
                <a:latin typeface="Arial" panose="020B0604020202020204" pitchFamily="34" charset="0"/>
                <a:cs typeface="Arial" panose="020B0604020202020204" pitchFamily="34" charset="0"/>
              </a:rPr>
              <a:t>,</a:t>
            </a:r>
            <a:endParaRPr sz="2400" b="0" i="0" cap="all" baseline="0">
              <a:latin typeface="Arial" panose="020B0604020202020204" pitchFamily="34" charset="0"/>
              <a:cs typeface="Arial" panose="020B0604020202020204" pitchFamily="34" charset="0"/>
            </a:endParaRPr>
          </a:p>
          <a:p>
            <a:pPr marL="12700">
              <a:lnSpc>
                <a:spcPct val="100000"/>
              </a:lnSpc>
              <a:spcBef>
                <a:spcPts val="500"/>
              </a:spcBef>
              <a:tabLst>
                <a:tab pos="2466340" algn="l"/>
              </a:tabLst>
            </a:pPr>
            <a:r>
              <a:rPr sz="2400" b="0" i="0" cap="all" spc="315" baseline="0">
                <a:solidFill>
                  <a:srgbClr val="FFFFFF"/>
                </a:solidFill>
                <a:latin typeface="Arial" panose="020B0604020202020204" pitchFamily="34" charset="0"/>
                <a:cs typeface="Arial" panose="020B0604020202020204" pitchFamily="34" charset="0"/>
              </a:rPr>
              <a:t>INTELLIGENT</a:t>
            </a:r>
            <a:r>
              <a:rPr lang="en-US" sz="2400" b="0" i="0" cap="all" spc="315" baseline="0">
                <a:solidFill>
                  <a:srgbClr val="FFFFFF"/>
                </a:solidFill>
                <a:latin typeface="Arial" panose="020B0604020202020204" pitchFamily="34" charset="0"/>
                <a:cs typeface="Arial" panose="020B0604020202020204" pitchFamily="34" charset="0"/>
              </a:rPr>
              <a:t> </a:t>
            </a:r>
            <a:r>
              <a:rPr sz="2400" b="0" i="0" cap="all" spc="310" baseline="0">
                <a:solidFill>
                  <a:srgbClr val="0DD6CC"/>
                </a:solidFill>
                <a:latin typeface="Arial" panose="020B0604020202020204" pitchFamily="34" charset="0"/>
                <a:cs typeface="Arial" panose="020B0604020202020204" pitchFamily="34" charset="0"/>
              </a:rPr>
              <a:t>DECISIONS</a:t>
            </a:r>
            <a:r>
              <a:rPr sz="2400" b="0" i="0" cap="all" spc="-300" baseline="0">
                <a:solidFill>
                  <a:srgbClr val="0DD6CC"/>
                </a:solidFill>
                <a:latin typeface="Arial" panose="020B0604020202020204" pitchFamily="34" charset="0"/>
                <a:cs typeface="Arial" panose="020B0604020202020204" pitchFamily="34" charset="0"/>
              </a:rPr>
              <a:t> </a:t>
            </a:r>
            <a:endParaRPr sz="2400" b="0" i="0" cap="all" baseline="0">
              <a:latin typeface="Arial" panose="020B0604020202020204" pitchFamily="34" charset="0"/>
              <a:cs typeface="Arial" panose="020B0604020202020204" pitchFamily="34" charset="0"/>
            </a:endParaRPr>
          </a:p>
        </p:txBody>
      </p:sp>
      <p:sp>
        <p:nvSpPr>
          <p:cNvPr id="6" name="object 8">
            <a:extLst>
              <a:ext uri="{FF2B5EF4-FFF2-40B4-BE49-F238E27FC236}">
                <a16:creationId xmlns:a16="http://schemas.microsoft.com/office/drawing/2014/main" id="{4EF2BF6D-2F3B-2D4B-9F8A-60B5E7C0E617}"/>
              </a:ext>
            </a:extLst>
          </p:cNvPr>
          <p:cNvSpPr txBox="1"/>
          <p:nvPr userDrawn="1"/>
        </p:nvSpPr>
        <p:spPr>
          <a:xfrm>
            <a:off x="4908034" y="6185041"/>
            <a:ext cx="2375933" cy="120546"/>
          </a:xfrm>
          <a:prstGeom prst="rect">
            <a:avLst/>
          </a:prstGeom>
        </p:spPr>
        <p:txBody>
          <a:bodyPr vert="horz" wrap="square" lIns="0" tIns="12700" rIns="0" bIns="0" rtlCol="0">
            <a:spAutoFit/>
          </a:bodyPr>
          <a:lstStyle/>
          <a:p>
            <a:pPr algn="ctr">
              <a:lnSpc>
                <a:spcPct val="100000"/>
              </a:lnSpc>
              <a:spcBef>
                <a:spcPts val="540"/>
              </a:spcBef>
            </a:pPr>
            <a:r>
              <a:rPr sz="700" b="0" i="0">
                <a:solidFill>
                  <a:srgbClr val="757575"/>
                </a:solidFill>
                <a:latin typeface="Arial" panose="020B0604020202020204" pitchFamily="34" charset="0"/>
                <a:cs typeface="Arial" panose="020B0604020202020204" pitchFamily="34" charset="0"/>
              </a:rPr>
              <a:t>© 2020 Morning Consult, All Rights</a:t>
            </a:r>
            <a:r>
              <a:rPr sz="700" b="0" i="0" spc="-75">
                <a:solidFill>
                  <a:srgbClr val="757575"/>
                </a:solidFill>
                <a:latin typeface="Arial" panose="020B0604020202020204" pitchFamily="34" charset="0"/>
                <a:cs typeface="Arial" panose="020B0604020202020204" pitchFamily="34" charset="0"/>
              </a:rPr>
              <a:t> </a:t>
            </a:r>
            <a:r>
              <a:rPr sz="700" b="0" i="0" spc="-5">
                <a:solidFill>
                  <a:srgbClr val="757575"/>
                </a:solidFill>
                <a:latin typeface="Arial" panose="020B0604020202020204" pitchFamily="34" charset="0"/>
                <a:cs typeface="Arial" panose="020B0604020202020204" pitchFamily="34" charset="0"/>
              </a:rPr>
              <a:t>Reserved.</a:t>
            </a:r>
            <a:endParaRPr sz="700" b="0" i="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A228CCD-ADC5-1D4F-9B1E-8CCC99BECC79}"/>
              </a:ext>
            </a:extLst>
          </p:cNvPr>
          <p:cNvPicPr>
            <a:picLocks noChangeAspect="1"/>
          </p:cNvPicPr>
          <p:nvPr userDrawn="1"/>
        </p:nvPicPr>
        <p:blipFill>
          <a:blip r:embed="rId3"/>
          <a:stretch>
            <a:fillRect/>
          </a:stretch>
        </p:blipFill>
        <p:spPr>
          <a:xfrm>
            <a:off x="1981093" y="3078107"/>
            <a:ext cx="902929" cy="699770"/>
          </a:xfrm>
          <a:prstGeom prst="rect">
            <a:avLst/>
          </a:prstGeom>
        </p:spPr>
      </p:pic>
    </p:spTree>
    <p:extLst>
      <p:ext uri="{BB962C8B-B14F-4D97-AF65-F5344CB8AC3E}">
        <p14:creationId xmlns:p14="http://schemas.microsoft.com/office/powerpoint/2010/main" val="27136986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usage_slide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358567-74B2-4FBE-9404-DBFF50F47380}"/>
              </a:ext>
            </a:extLst>
          </p:cNvPr>
          <p:cNvPicPr>
            <a:picLocks noChangeAspect="1"/>
          </p:cNvPicPr>
          <p:nvPr userDrawn="1"/>
        </p:nvPicPr>
        <p:blipFill>
          <a:blip r:embed="rId2"/>
          <a:stretch>
            <a:fillRect/>
          </a:stretch>
        </p:blipFill>
        <p:spPr>
          <a:xfrm>
            <a:off x="974916" y="929423"/>
            <a:ext cx="10242168" cy="4999153"/>
          </a:xfrm>
          <a:prstGeom prst="rect">
            <a:avLst/>
          </a:prstGeom>
        </p:spPr>
      </p:pic>
    </p:spTree>
    <p:extLst>
      <p:ext uri="{BB962C8B-B14F-4D97-AF65-F5344CB8AC3E}">
        <p14:creationId xmlns:p14="http://schemas.microsoft.com/office/powerpoint/2010/main" val="3169952308"/>
      </p:ext>
    </p:extLst>
  </p:cSld>
  <p:clrMapOvr>
    <a:masterClrMapping/>
  </p:clrMapOvr>
  <p:extLst>
    <p:ext uri="{DCECCB84-F9BA-43D5-87BE-67443E8EF086}">
      <p15:sldGuideLst xmlns:p15="http://schemas.microsoft.com/office/powerpoint/2012/main">
        <p15:guide id="1" orient="horz" pos="336">
          <p15:clr>
            <a:srgbClr val="FBAE40"/>
          </p15:clr>
        </p15:guide>
        <p15:guide id="2" pos="672">
          <p15:clr>
            <a:srgbClr val="FBAE40"/>
          </p15:clr>
        </p15:guide>
        <p15:guide id="3" pos="734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usage_slide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E63E75-70EF-47FE-88A8-5942CBD5E5BC}"/>
              </a:ext>
            </a:extLst>
          </p:cNvPr>
          <p:cNvPicPr>
            <a:picLocks noChangeAspect="1"/>
          </p:cNvPicPr>
          <p:nvPr userDrawn="1"/>
        </p:nvPicPr>
        <p:blipFill>
          <a:blip r:embed="rId2"/>
          <a:stretch>
            <a:fillRect/>
          </a:stretch>
        </p:blipFill>
        <p:spPr>
          <a:xfrm>
            <a:off x="852985" y="584969"/>
            <a:ext cx="10486029" cy="5688061"/>
          </a:xfrm>
          <a:prstGeom prst="rect">
            <a:avLst/>
          </a:prstGeom>
        </p:spPr>
      </p:pic>
    </p:spTree>
    <p:extLst>
      <p:ext uri="{BB962C8B-B14F-4D97-AF65-F5344CB8AC3E}">
        <p14:creationId xmlns:p14="http://schemas.microsoft.com/office/powerpoint/2010/main" val="385201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Speaker Cover">
    <p:spTree>
      <p:nvGrpSpPr>
        <p:cNvPr id="1" name=""/>
        <p:cNvGrpSpPr/>
        <p:nvPr/>
      </p:nvGrpSpPr>
      <p:grpSpPr>
        <a:xfrm>
          <a:off x="0" y="0"/>
          <a:ext cx="0" cy="0"/>
          <a:chOff x="0" y="0"/>
          <a:chExt cx="0" cy="0"/>
        </a:xfrm>
      </p:grpSpPr>
      <p:pic>
        <p:nvPicPr>
          <p:cNvPr id="16" name="Picture 15" descr="A close up of a light&#10;&#10;Description automatically generated">
            <a:extLst>
              <a:ext uri="{FF2B5EF4-FFF2-40B4-BE49-F238E27FC236}">
                <a16:creationId xmlns:a16="http://schemas.microsoft.com/office/drawing/2014/main" id="{C25F53F0-55D6-324B-A151-B4C99D1FFA7A}"/>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11" name="Straight Connector 10">
            <a:extLst>
              <a:ext uri="{FF2B5EF4-FFF2-40B4-BE49-F238E27FC236}">
                <a16:creationId xmlns:a16="http://schemas.microsoft.com/office/drawing/2014/main" id="{CA939D2F-9328-E34F-BA6E-2A51DD40903C}"/>
              </a:ext>
            </a:extLst>
          </p:cNvPr>
          <p:cNvCxnSpPr>
            <a:cxnSpLocks/>
          </p:cNvCxnSpPr>
          <p:nvPr userDrawn="1"/>
        </p:nvCxnSpPr>
        <p:spPr>
          <a:xfrm>
            <a:off x="7033846" y="1153550"/>
            <a:ext cx="0" cy="455793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41CF2A93-95E6-DE45-A5E3-AF7A06E716C7}"/>
              </a:ext>
            </a:extLst>
          </p:cNvPr>
          <p:cNvSpPr>
            <a:spLocks noGrp="1"/>
          </p:cNvSpPr>
          <p:nvPr>
            <p:ph type="pic" sz="quarter" idx="11" hasCustomPrompt="1"/>
          </p:nvPr>
        </p:nvSpPr>
        <p:spPr>
          <a:xfrm>
            <a:off x="8224096" y="1678343"/>
            <a:ext cx="2812974" cy="2812975"/>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24" name="Text Placeholder 23">
            <a:extLst>
              <a:ext uri="{FF2B5EF4-FFF2-40B4-BE49-F238E27FC236}">
                <a16:creationId xmlns:a16="http://schemas.microsoft.com/office/drawing/2014/main" id="{B7974378-D973-954F-BBC9-0F3E3E9FFB22}"/>
              </a:ext>
            </a:extLst>
          </p:cNvPr>
          <p:cNvSpPr>
            <a:spLocks noGrp="1"/>
          </p:cNvSpPr>
          <p:nvPr>
            <p:ph type="body" sz="quarter" idx="12" hasCustomPrompt="1"/>
          </p:nvPr>
        </p:nvSpPr>
        <p:spPr>
          <a:xfrm>
            <a:off x="8080251" y="4851604"/>
            <a:ext cx="3122613" cy="266167"/>
          </a:xfrm>
        </p:spPr>
        <p:txBody>
          <a:bodyPr anchor="ctr">
            <a:noAutofit/>
          </a:bodyPr>
          <a:lstStyle>
            <a:lvl1pPr algn="ctr">
              <a:defRPr sz="2000" b="0" i="0" cap="none" spc="0" baseline="0">
                <a:solidFill>
                  <a:schemeClr val="accent1"/>
                </a:solidFill>
                <a:latin typeface="Georgia" panose="02040502050405020303" pitchFamily="18" charset="0"/>
                <a:ea typeface="EB Garamond" pitchFamily="2" charset="0"/>
              </a:defRPr>
            </a:lvl1pPr>
          </a:lstStyle>
          <a:p>
            <a:pPr lvl="0"/>
            <a:r>
              <a:rPr lang="en-US"/>
              <a:t>Speaker Name</a:t>
            </a:r>
          </a:p>
        </p:txBody>
      </p:sp>
      <p:sp>
        <p:nvSpPr>
          <p:cNvPr id="13" name="Text Placeholder 23">
            <a:extLst>
              <a:ext uri="{FF2B5EF4-FFF2-40B4-BE49-F238E27FC236}">
                <a16:creationId xmlns:a16="http://schemas.microsoft.com/office/drawing/2014/main" id="{5951FF9E-8A58-A54D-A9CB-F95C0B94D0AB}"/>
              </a:ext>
            </a:extLst>
          </p:cNvPr>
          <p:cNvSpPr>
            <a:spLocks noGrp="1"/>
          </p:cNvSpPr>
          <p:nvPr>
            <p:ph type="body" sz="quarter" idx="13" hasCustomPrompt="1"/>
          </p:nvPr>
        </p:nvSpPr>
        <p:spPr>
          <a:xfrm>
            <a:off x="8080251" y="5276172"/>
            <a:ext cx="3122613" cy="266167"/>
          </a:xfrm>
        </p:spPr>
        <p:txBody>
          <a:bodyPr>
            <a:noAutofit/>
          </a:bodyPr>
          <a:lstStyle>
            <a:lvl1pPr algn="ctr">
              <a:lnSpc>
                <a:spcPct val="100000"/>
              </a:lnSpc>
              <a:spcBef>
                <a:spcPts val="400"/>
              </a:spcBef>
              <a:defRPr sz="1200" b="1" i="0" cap="all" spc="150" baseline="0">
                <a:solidFill>
                  <a:schemeClr val="bg1"/>
                </a:solidFill>
                <a:latin typeface="Arial" panose="020B0604020202020204" pitchFamily="34" charset="0"/>
                <a:ea typeface="EB Garamond" pitchFamily="2" charset="0"/>
              </a:defRPr>
            </a:lvl1pPr>
          </a:lstStyle>
          <a:p>
            <a:pPr lvl="0"/>
            <a:r>
              <a:rPr lang="en-US"/>
              <a:t>Speaker Title, Company Name</a:t>
            </a:r>
          </a:p>
        </p:txBody>
      </p:sp>
      <p:sp>
        <p:nvSpPr>
          <p:cNvPr id="27" name="Subtitle 2">
            <a:extLst>
              <a:ext uri="{FF2B5EF4-FFF2-40B4-BE49-F238E27FC236}">
                <a16:creationId xmlns:a16="http://schemas.microsoft.com/office/drawing/2014/main" id="{84AC41E7-E844-EF44-B5AB-E43B3876B499}"/>
              </a:ext>
            </a:extLst>
          </p:cNvPr>
          <p:cNvSpPr>
            <a:spLocks noGrp="1"/>
          </p:cNvSpPr>
          <p:nvPr>
            <p:ph type="subTitle" idx="1" hasCustomPrompt="1"/>
          </p:nvPr>
        </p:nvSpPr>
        <p:spPr>
          <a:xfrm>
            <a:off x="1089076" y="4289613"/>
            <a:ext cx="5163347" cy="377496"/>
          </a:xfrm>
        </p:spPr>
        <p:txBody>
          <a:bodyPr lIns="0" tIns="0" rIns="0" bIns="0" anchor="t" anchorCtr="0">
            <a:normAutofit/>
          </a:bodyPr>
          <a:lstStyle>
            <a:lvl1pPr marL="0" indent="0" algn="l">
              <a:lnSpc>
                <a:spcPct val="100000"/>
              </a:lnSpc>
              <a:buNone/>
              <a:defRPr sz="1800" b="0" i="0" cap="none" spc="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8" name="Text Placeholder 16">
            <a:extLst>
              <a:ext uri="{FF2B5EF4-FFF2-40B4-BE49-F238E27FC236}">
                <a16:creationId xmlns:a16="http://schemas.microsoft.com/office/drawing/2014/main" id="{A04F4DA9-4E0B-D34D-AAD6-44256342C4C1}"/>
              </a:ext>
            </a:extLst>
          </p:cNvPr>
          <p:cNvSpPr>
            <a:spLocks noGrp="1"/>
          </p:cNvSpPr>
          <p:nvPr>
            <p:ph type="body" sz="quarter" idx="14"/>
          </p:nvPr>
        </p:nvSpPr>
        <p:spPr>
          <a:xfrm>
            <a:off x="1080247" y="2478864"/>
            <a:ext cx="5172176" cy="1453655"/>
          </a:xfrm>
        </p:spPr>
        <p:txBody>
          <a:bodyPr lIns="0" tIns="0" rIns="0" bIns="0" anchor="ctr" anchorCtr="0">
            <a:normAutofit/>
          </a:bodyPr>
          <a:lstStyle>
            <a:lvl1pPr algn="l">
              <a:lnSpc>
                <a:spcPct val="100000"/>
              </a:lnSpc>
              <a:spcBef>
                <a:spcPts val="0"/>
              </a:spcBef>
              <a:defRPr sz="4800" b="0" i="0" cap="all" spc="150" baseline="0">
                <a:solidFill>
                  <a:schemeClr val="accent1"/>
                </a:solidFill>
                <a:latin typeface="Arial" panose="020B0604020202020204" pitchFamily="34" charset="0"/>
              </a:defRPr>
            </a:lvl1pPr>
          </a:lstStyle>
          <a:p>
            <a:pPr lvl="0"/>
            <a:endParaRPr lang="en-US"/>
          </a:p>
        </p:txBody>
      </p:sp>
      <p:sp>
        <p:nvSpPr>
          <p:cNvPr id="29" name="Text Placeholder 16">
            <a:extLst>
              <a:ext uri="{FF2B5EF4-FFF2-40B4-BE49-F238E27FC236}">
                <a16:creationId xmlns:a16="http://schemas.microsoft.com/office/drawing/2014/main" id="{6F492C6A-258F-B94B-8373-6E7BF1B25058}"/>
              </a:ext>
            </a:extLst>
          </p:cNvPr>
          <p:cNvSpPr>
            <a:spLocks noGrp="1"/>
          </p:cNvSpPr>
          <p:nvPr>
            <p:ph type="body" sz="quarter" idx="15" hasCustomPrompt="1"/>
          </p:nvPr>
        </p:nvSpPr>
        <p:spPr>
          <a:xfrm>
            <a:off x="1093695" y="5368552"/>
            <a:ext cx="2123439" cy="471133"/>
          </a:xfrm>
          <a:solidFill>
            <a:schemeClr val="tx1"/>
          </a:solidFill>
        </p:spPr>
        <p:txBody>
          <a:bodyPr lIns="0" tIns="0" rIns="0" bIns="0" anchor="ctr">
            <a:noAutofit/>
          </a:bodyPr>
          <a:lstStyle>
            <a:lvl1pPr algn="ctr">
              <a:defRPr sz="1000" b="1" i="0" cap="all" spc="300" baseline="0">
                <a:solidFill>
                  <a:schemeClr val="bg1"/>
                </a:solidFill>
                <a:latin typeface="Arial" panose="020B0604020202020204" pitchFamily="34" charset="0"/>
              </a:defRPr>
            </a:lvl1pPr>
          </a:lstStyle>
          <a:p>
            <a:pPr lvl="0"/>
            <a:r>
              <a:rPr lang="en-US" cap="all" spc="250" baseline="0"/>
              <a:t>Date</a:t>
            </a:r>
            <a:endParaRPr lang="en-US"/>
          </a:p>
        </p:txBody>
      </p:sp>
      <p:pic>
        <p:nvPicPr>
          <p:cNvPr id="12" name="Picture 15">
            <a:extLst>
              <a:ext uri="{FF2B5EF4-FFF2-40B4-BE49-F238E27FC236}">
                <a16:creationId xmlns:a16="http://schemas.microsoft.com/office/drawing/2014/main" id="{0AA1D7B2-57C8-9247-B70E-8A95E0A836E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58437" y="635398"/>
            <a:ext cx="2920176" cy="226141"/>
          </a:xfrm>
          <a:prstGeom prst="rect">
            <a:avLst/>
          </a:prstGeom>
        </p:spPr>
      </p:pic>
    </p:spTree>
    <p:extLst>
      <p:ext uri="{BB962C8B-B14F-4D97-AF65-F5344CB8AC3E}">
        <p14:creationId xmlns:p14="http://schemas.microsoft.com/office/powerpoint/2010/main" val="34063498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usage_slide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9D204F-BF2B-4E20-8912-F995A491E4C9}"/>
              </a:ext>
            </a:extLst>
          </p:cNvPr>
          <p:cNvPicPr>
            <a:picLocks noChangeAspect="1"/>
          </p:cNvPicPr>
          <p:nvPr userDrawn="1"/>
        </p:nvPicPr>
        <p:blipFill>
          <a:blip r:embed="rId2"/>
          <a:stretch>
            <a:fillRect/>
          </a:stretch>
        </p:blipFill>
        <p:spPr>
          <a:xfrm>
            <a:off x="880420" y="438653"/>
            <a:ext cx="10431160" cy="5980694"/>
          </a:xfrm>
          <a:prstGeom prst="rect">
            <a:avLst/>
          </a:prstGeom>
        </p:spPr>
      </p:pic>
    </p:spTree>
    <p:extLst>
      <p:ext uri="{BB962C8B-B14F-4D97-AF65-F5344CB8AC3E}">
        <p14:creationId xmlns:p14="http://schemas.microsoft.com/office/powerpoint/2010/main" val="10678286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usage_slide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B3B639-DFDF-43B5-93BC-5735C5CCDE92}"/>
              </a:ext>
            </a:extLst>
          </p:cNvPr>
          <p:cNvSpPr>
            <a:spLocks noGrp="1"/>
          </p:cNvSpPr>
          <p:nvPr>
            <p:ph type="sldNum" sz="quarter" idx="10"/>
          </p:nvPr>
        </p:nvSpPr>
        <p:spPr/>
        <p:txBody>
          <a:bodyPr/>
          <a:lstStyle/>
          <a:p>
            <a:fld id="{BC4E7B79-51EA-B144-B108-8E73F729289A}" type="slidenum">
              <a:rPr lang="en-US" smtClean="0"/>
              <a:pPr/>
              <a:t>‹#›</a:t>
            </a:fld>
            <a:endParaRPr lang="en-US"/>
          </a:p>
        </p:txBody>
      </p:sp>
      <p:sp>
        <p:nvSpPr>
          <p:cNvPr id="4" name="Rectangle 3">
            <a:extLst>
              <a:ext uri="{FF2B5EF4-FFF2-40B4-BE49-F238E27FC236}">
                <a16:creationId xmlns:a16="http://schemas.microsoft.com/office/drawing/2014/main" id="{25C24922-9982-4783-A3B6-BA112D43ED44}"/>
              </a:ext>
            </a:extLst>
          </p:cNvPr>
          <p:cNvSpPr/>
          <p:nvPr userDrawn="1"/>
        </p:nvSpPr>
        <p:spPr>
          <a:xfrm>
            <a:off x="1061871" y="2750949"/>
            <a:ext cx="464949" cy="4649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039FFB3-FBB6-4587-A1EE-71B7C369F29C}"/>
              </a:ext>
            </a:extLst>
          </p:cNvPr>
          <p:cNvSpPr/>
          <p:nvPr userDrawn="1"/>
        </p:nvSpPr>
        <p:spPr>
          <a:xfrm>
            <a:off x="1061871" y="497541"/>
            <a:ext cx="6028604" cy="12615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lstStyle/>
          <a:p>
            <a:pPr>
              <a:spcAft>
                <a:spcPts val="600"/>
              </a:spcAft>
            </a:pPr>
            <a:r>
              <a:rPr lang="en-US" sz="1200" b="1" cap="all" spc="150">
                <a:solidFill>
                  <a:schemeClr val="tx1"/>
                </a:solidFill>
                <a:latin typeface="Arial" panose="020B0604020202020204" pitchFamily="34" charset="0"/>
              </a:rPr>
              <a:t>Extended CHART COLORS:</a:t>
            </a:r>
          </a:p>
          <a:p>
            <a:pPr marL="171450" indent="-171450">
              <a:spcAft>
                <a:spcPts val="600"/>
              </a:spcAft>
              <a:buFont typeface="Arial" panose="020B0604020202020204" pitchFamily="34" charset="0"/>
              <a:buChar char="•"/>
            </a:pPr>
            <a:r>
              <a:rPr lang="en-US" sz="1200">
                <a:solidFill>
                  <a:schemeClr val="tx1"/>
                </a:solidFill>
                <a:latin typeface="Arial" panose="020B0604020202020204" pitchFamily="34" charset="0"/>
              </a:rPr>
              <a:t>When possible, this should be the color order for showing different data</a:t>
            </a:r>
          </a:p>
          <a:p>
            <a:pPr marL="171450" indent="-171450">
              <a:spcAft>
                <a:spcPts val="600"/>
              </a:spcAft>
              <a:buFont typeface="Arial" panose="020B0604020202020204" pitchFamily="34" charset="0"/>
              <a:buChar char="•"/>
            </a:pPr>
            <a:r>
              <a:rPr lang="en-US" sz="1200">
                <a:solidFill>
                  <a:schemeClr val="tx1"/>
                </a:solidFill>
                <a:latin typeface="Arial" panose="020B0604020202020204" pitchFamily="34" charset="0"/>
              </a:rPr>
              <a:t>Use HEX # to enter the custom colors that are not in this template</a:t>
            </a:r>
          </a:p>
        </p:txBody>
      </p:sp>
      <p:sp>
        <p:nvSpPr>
          <p:cNvPr id="6" name="Rectangle 5">
            <a:extLst>
              <a:ext uri="{FF2B5EF4-FFF2-40B4-BE49-F238E27FC236}">
                <a16:creationId xmlns:a16="http://schemas.microsoft.com/office/drawing/2014/main" id="{6DBD3540-73B8-4478-A1FD-29D3B69F4C46}"/>
              </a:ext>
            </a:extLst>
          </p:cNvPr>
          <p:cNvSpPr/>
          <p:nvPr userDrawn="1"/>
        </p:nvSpPr>
        <p:spPr>
          <a:xfrm>
            <a:off x="1552392" y="2750949"/>
            <a:ext cx="464949" cy="4649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6A6CCB5-2C14-44B1-A337-25F10D13A71C}"/>
              </a:ext>
            </a:extLst>
          </p:cNvPr>
          <p:cNvSpPr/>
          <p:nvPr userDrawn="1"/>
        </p:nvSpPr>
        <p:spPr>
          <a:xfrm>
            <a:off x="2042913" y="2750949"/>
            <a:ext cx="464949" cy="4649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6B1EABD-6C95-4F61-8CBD-84F2EF1EA9FD}"/>
              </a:ext>
            </a:extLst>
          </p:cNvPr>
          <p:cNvSpPr/>
          <p:nvPr userDrawn="1"/>
        </p:nvSpPr>
        <p:spPr>
          <a:xfrm>
            <a:off x="2533434" y="2750949"/>
            <a:ext cx="464949" cy="4649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4378A28-B5F9-4B09-BE0B-A7A4DDAD0A2D}"/>
              </a:ext>
            </a:extLst>
          </p:cNvPr>
          <p:cNvSpPr/>
          <p:nvPr userDrawn="1"/>
        </p:nvSpPr>
        <p:spPr>
          <a:xfrm>
            <a:off x="3023955" y="2750949"/>
            <a:ext cx="464949" cy="464949"/>
          </a:xfrm>
          <a:prstGeom prst="rect">
            <a:avLst/>
          </a:prstGeom>
          <a:solidFill>
            <a:srgbClr val="00B5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E95A76B-F659-4CC6-97A6-54ED5BC6AAF0}"/>
              </a:ext>
            </a:extLst>
          </p:cNvPr>
          <p:cNvSpPr/>
          <p:nvPr userDrawn="1"/>
        </p:nvSpPr>
        <p:spPr>
          <a:xfrm>
            <a:off x="3514476" y="2750949"/>
            <a:ext cx="464949" cy="4649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A94A7B3-536B-45AD-9713-1596C14786BE}"/>
              </a:ext>
            </a:extLst>
          </p:cNvPr>
          <p:cNvSpPr/>
          <p:nvPr userDrawn="1"/>
        </p:nvSpPr>
        <p:spPr>
          <a:xfrm>
            <a:off x="4004997" y="2750949"/>
            <a:ext cx="464949" cy="464949"/>
          </a:xfrm>
          <a:prstGeom prst="rect">
            <a:avLst/>
          </a:prstGeom>
          <a:solidFill>
            <a:srgbClr val="80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B9B4286-2814-41F3-8DD1-E2594494E50C}"/>
              </a:ext>
            </a:extLst>
          </p:cNvPr>
          <p:cNvCxnSpPr/>
          <p:nvPr userDrawn="1"/>
        </p:nvCxnSpPr>
        <p:spPr>
          <a:xfrm>
            <a:off x="1061871" y="2630837"/>
            <a:ext cx="2867186" cy="0"/>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A41D5629-32CC-467D-81BA-56681022798E}"/>
              </a:ext>
            </a:extLst>
          </p:cNvPr>
          <p:cNvSpPr txBox="1"/>
          <p:nvPr userDrawn="1"/>
        </p:nvSpPr>
        <p:spPr>
          <a:xfrm>
            <a:off x="1703572" y="2374134"/>
            <a:ext cx="1433593" cy="176964"/>
          </a:xfrm>
          <a:prstGeom prst="rect">
            <a:avLst/>
          </a:prstGeom>
        </p:spPr>
        <p:txBody>
          <a:bodyPr vert="horz" wrap="none" lIns="0" tIns="0" rIns="0" bIns="0" rtlCol="0" anchor="t" anchorCtr="0">
            <a:noAutofit/>
          </a:bodyPr>
          <a:lstStyle/>
          <a:p>
            <a:pPr algn="ctr"/>
            <a:r>
              <a:rPr lang="en-US" sz="1000" cap="all" spc="140">
                <a:latin typeface="Arial" panose="020B0604020202020204" pitchFamily="34" charset="0"/>
              </a:rPr>
              <a:t>Primary palette</a:t>
            </a:r>
          </a:p>
        </p:txBody>
      </p:sp>
      <p:sp>
        <p:nvSpPr>
          <p:cNvPr id="14" name="Rectangle 13">
            <a:extLst>
              <a:ext uri="{FF2B5EF4-FFF2-40B4-BE49-F238E27FC236}">
                <a16:creationId xmlns:a16="http://schemas.microsoft.com/office/drawing/2014/main" id="{DB5BAAD4-EDE1-41E4-8A3C-06AADD0977DC}"/>
              </a:ext>
            </a:extLst>
          </p:cNvPr>
          <p:cNvSpPr/>
          <p:nvPr userDrawn="1"/>
        </p:nvSpPr>
        <p:spPr>
          <a:xfrm>
            <a:off x="6454621" y="2747772"/>
            <a:ext cx="464949" cy="464949"/>
          </a:xfrm>
          <a:prstGeom prst="rect">
            <a:avLst/>
          </a:prstGeom>
          <a:solidFill>
            <a:srgbClr val="CF6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7D3F4BE-D068-484A-8BF6-333B2261700E}"/>
              </a:ext>
            </a:extLst>
          </p:cNvPr>
          <p:cNvSpPr/>
          <p:nvPr userDrawn="1"/>
        </p:nvSpPr>
        <p:spPr>
          <a:xfrm>
            <a:off x="5964780" y="2750950"/>
            <a:ext cx="464949" cy="464949"/>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654FFD9-B902-43B5-83CA-9DB28792B7EE}"/>
              </a:ext>
            </a:extLst>
          </p:cNvPr>
          <p:cNvSpPr/>
          <p:nvPr userDrawn="1"/>
        </p:nvSpPr>
        <p:spPr>
          <a:xfrm>
            <a:off x="5476560" y="2750949"/>
            <a:ext cx="464949" cy="464949"/>
          </a:xfrm>
          <a:prstGeom prst="rect">
            <a:avLst/>
          </a:prstGeom>
          <a:solidFill>
            <a:srgbClr val="CDD0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BB4AC5B-F5DA-4DF7-87E3-760F48665E2D}"/>
              </a:ext>
            </a:extLst>
          </p:cNvPr>
          <p:cNvSpPr/>
          <p:nvPr userDrawn="1"/>
        </p:nvSpPr>
        <p:spPr>
          <a:xfrm>
            <a:off x="4491447" y="2750949"/>
            <a:ext cx="464949" cy="464949"/>
          </a:xfrm>
          <a:prstGeom prst="rect">
            <a:avLst/>
          </a:prstGeom>
          <a:solidFill>
            <a:srgbClr val="005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DC1ED65-CBCA-4195-8E49-13A353E00B93}"/>
              </a:ext>
            </a:extLst>
          </p:cNvPr>
          <p:cNvSpPr/>
          <p:nvPr userDrawn="1"/>
        </p:nvSpPr>
        <p:spPr>
          <a:xfrm>
            <a:off x="4980578" y="2750950"/>
            <a:ext cx="464949" cy="464949"/>
          </a:xfrm>
          <a:prstGeom prst="rect">
            <a:avLst/>
          </a:prstGeom>
          <a:solidFill>
            <a:srgbClr val="009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4288C50-A117-4F62-85B4-E6AF163EEE2C}"/>
              </a:ext>
            </a:extLst>
          </p:cNvPr>
          <p:cNvSpPr/>
          <p:nvPr userDrawn="1"/>
        </p:nvSpPr>
        <p:spPr>
          <a:xfrm>
            <a:off x="6948123" y="2750949"/>
            <a:ext cx="464949" cy="464949"/>
          </a:xfrm>
          <a:prstGeom prst="rect">
            <a:avLst/>
          </a:prstGeom>
          <a:solidFill>
            <a:srgbClr val="00EB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1195173-30D7-4B31-A5F8-2629047271C9}"/>
              </a:ext>
            </a:extLst>
          </p:cNvPr>
          <p:cNvSpPr/>
          <p:nvPr userDrawn="1"/>
        </p:nvSpPr>
        <p:spPr>
          <a:xfrm>
            <a:off x="7438644" y="2750949"/>
            <a:ext cx="464949" cy="464949"/>
          </a:xfrm>
          <a:prstGeom prst="rect">
            <a:avLst/>
          </a:prstGeom>
          <a:solidFill>
            <a:srgbClr val="382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667FD49-0D91-46A9-8F9F-5E35266332A5}"/>
              </a:ext>
            </a:extLst>
          </p:cNvPr>
          <p:cNvSpPr/>
          <p:nvPr userDrawn="1"/>
        </p:nvSpPr>
        <p:spPr>
          <a:xfrm>
            <a:off x="7929165" y="2750949"/>
            <a:ext cx="464949" cy="464949"/>
          </a:xfrm>
          <a:prstGeom prst="rect">
            <a:avLst/>
          </a:prstGeom>
          <a:solidFill>
            <a:srgbClr val="D600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AE089C2-A346-4162-8BD6-C2BFF3EF4CB0}"/>
              </a:ext>
            </a:extLst>
          </p:cNvPr>
          <p:cNvSpPr/>
          <p:nvPr userDrawn="1"/>
        </p:nvSpPr>
        <p:spPr>
          <a:xfrm>
            <a:off x="8419553" y="2750949"/>
            <a:ext cx="464949" cy="464949"/>
          </a:xfrm>
          <a:prstGeom prst="rect">
            <a:avLst/>
          </a:prstGeom>
          <a:solidFill>
            <a:srgbClr val="7DA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B9E1E6-872C-4E6C-A0E7-7FFADBBD6B83}"/>
              </a:ext>
            </a:extLst>
          </p:cNvPr>
          <p:cNvSpPr/>
          <p:nvPr userDrawn="1"/>
        </p:nvSpPr>
        <p:spPr>
          <a:xfrm>
            <a:off x="8910074" y="2750949"/>
            <a:ext cx="464949" cy="464949"/>
          </a:xfrm>
          <a:prstGeom prst="rect">
            <a:avLst/>
          </a:prstGeom>
          <a:solidFill>
            <a:srgbClr val="AF6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1AD97C-1600-4F24-A9BC-89DE90BFBA69}"/>
              </a:ext>
            </a:extLst>
          </p:cNvPr>
          <p:cNvSpPr/>
          <p:nvPr userDrawn="1"/>
        </p:nvSpPr>
        <p:spPr>
          <a:xfrm>
            <a:off x="9400595" y="2750949"/>
            <a:ext cx="464949" cy="464949"/>
          </a:xfrm>
          <a:prstGeom prst="rect">
            <a:avLst/>
          </a:prstGeom>
          <a:solidFill>
            <a:srgbClr val="D3D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4B4AAB3-0E83-41C0-A75A-77091450615C}"/>
              </a:ext>
            </a:extLst>
          </p:cNvPr>
          <p:cNvSpPr/>
          <p:nvPr userDrawn="1"/>
        </p:nvSpPr>
        <p:spPr>
          <a:xfrm>
            <a:off x="9891116" y="2750949"/>
            <a:ext cx="464949" cy="464949"/>
          </a:xfrm>
          <a:prstGeom prst="rect">
            <a:avLst/>
          </a:prstGeom>
          <a:solidFill>
            <a:srgbClr val="FF9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7D3E5F8-E928-4009-89A1-523998F8AC73}"/>
              </a:ext>
            </a:extLst>
          </p:cNvPr>
          <p:cNvSpPr/>
          <p:nvPr userDrawn="1"/>
        </p:nvSpPr>
        <p:spPr>
          <a:xfrm>
            <a:off x="10381642" y="2750949"/>
            <a:ext cx="464949" cy="464949"/>
          </a:xfrm>
          <a:prstGeom prst="rect">
            <a:avLst/>
          </a:prstGeom>
          <a:solidFill>
            <a:srgbClr val="187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FE283E0-E52E-4E99-AEF0-773696AC7683}"/>
              </a:ext>
            </a:extLst>
          </p:cNvPr>
          <p:cNvSpPr txBox="1"/>
          <p:nvPr userDrawn="1"/>
        </p:nvSpPr>
        <p:spPr>
          <a:xfrm rot="20016959">
            <a:off x="6190503" y="3334448"/>
            <a:ext cx="603020" cy="189105"/>
          </a:xfrm>
          <a:prstGeom prst="rect">
            <a:avLst/>
          </a:prstGeom>
        </p:spPr>
        <p:txBody>
          <a:bodyPr vert="horz" wrap="none" lIns="0" tIns="0" rIns="0" bIns="0" rtlCol="0" anchor="t" anchorCtr="0">
            <a:noAutofit/>
          </a:bodyPr>
          <a:lstStyle>
            <a:defPPr>
              <a:defRPr lang="en-US"/>
            </a:defPPr>
            <a:lvl1pPr algn="r">
              <a:defRPr sz="800">
                <a:latin typeface="Arial" panose="020B0604020202020204" pitchFamily="34" charset="0"/>
                <a:cs typeface="Arial" panose="020B0604020202020204" pitchFamily="34" charset="0"/>
              </a:defRPr>
            </a:lvl1pPr>
          </a:lstStyle>
          <a:p>
            <a:r>
              <a:rPr lang="en-US"/>
              <a:t>CF6D9B</a:t>
            </a:r>
          </a:p>
        </p:txBody>
      </p:sp>
      <p:sp>
        <p:nvSpPr>
          <p:cNvPr id="28" name="TextBox 27">
            <a:extLst>
              <a:ext uri="{FF2B5EF4-FFF2-40B4-BE49-F238E27FC236}">
                <a16:creationId xmlns:a16="http://schemas.microsoft.com/office/drawing/2014/main" id="{031D2EDE-161F-4CC5-8049-0FBD4603F1DF}"/>
              </a:ext>
            </a:extLst>
          </p:cNvPr>
          <p:cNvSpPr txBox="1"/>
          <p:nvPr userDrawn="1"/>
        </p:nvSpPr>
        <p:spPr>
          <a:xfrm rot="20016959">
            <a:off x="5667341" y="3337626"/>
            <a:ext cx="603020" cy="189105"/>
          </a:xfrm>
          <a:prstGeom prst="rect">
            <a:avLst/>
          </a:prstGeom>
        </p:spPr>
        <p:txBody>
          <a:bodyPr vert="horz" wrap="none" lIns="0" tIns="0" rIns="0" bIns="0" rtlCol="0" anchor="t" anchorCtr="0">
            <a:noAutofit/>
          </a:bodyPr>
          <a:lstStyle>
            <a:defPPr>
              <a:defRPr lang="en-US"/>
            </a:defPPr>
            <a:lvl1pPr algn="r">
              <a:defRPr sz="800">
                <a:latin typeface="Arial" panose="020B0604020202020204" pitchFamily="34" charset="0"/>
                <a:cs typeface="Arial" panose="020B0604020202020204" pitchFamily="34" charset="0"/>
              </a:defRPr>
            </a:lvl1pPr>
          </a:lstStyle>
          <a:p>
            <a:r>
              <a:rPr lang="en-US"/>
              <a:t>F7941D</a:t>
            </a:r>
          </a:p>
        </p:txBody>
      </p:sp>
      <p:sp>
        <p:nvSpPr>
          <p:cNvPr id="29" name="TextBox 28">
            <a:extLst>
              <a:ext uri="{FF2B5EF4-FFF2-40B4-BE49-F238E27FC236}">
                <a16:creationId xmlns:a16="http://schemas.microsoft.com/office/drawing/2014/main" id="{5D7747A8-0845-440A-B76F-CC8B0316EFE4}"/>
              </a:ext>
            </a:extLst>
          </p:cNvPr>
          <p:cNvSpPr txBox="1"/>
          <p:nvPr userDrawn="1"/>
        </p:nvSpPr>
        <p:spPr>
          <a:xfrm rot="20016959">
            <a:off x="5192294" y="3337626"/>
            <a:ext cx="603020" cy="189105"/>
          </a:xfrm>
          <a:prstGeom prst="rect">
            <a:avLst/>
          </a:prstGeom>
        </p:spPr>
        <p:txBody>
          <a:bodyPr vert="horz" wrap="none" lIns="0" tIns="0" rIns="0" bIns="0" rtlCol="0" anchor="t" anchorCtr="0">
            <a:noAutofit/>
          </a:bodyPr>
          <a:lstStyle>
            <a:defPPr>
              <a:defRPr lang="en-US"/>
            </a:defPPr>
            <a:lvl1pPr algn="r">
              <a:defRPr sz="800">
                <a:latin typeface="Arial" panose="020B0604020202020204" pitchFamily="34" charset="0"/>
                <a:cs typeface="Arial" panose="020B0604020202020204" pitchFamily="34" charset="0"/>
              </a:defRPr>
            </a:lvl1pPr>
          </a:lstStyle>
          <a:p>
            <a:r>
              <a:rPr lang="en-US"/>
              <a:t>CDD0F5</a:t>
            </a:r>
          </a:p>
        </p:txBody>
      </p:sp>
      <p:sp>
        <p:nvSpPr>
          <p:cNvPr id="30" name="TextBox 29">
            <a:extLst>
              <a:ext uri="{FF2B5EF4-FFF2-40B4-BE49-F238E27FC236}">
                <a16:creationId xmlns:a16="http://schemas.microsoft.com/office/drawing/2014/main" id="{B7CCA595-D14E-4BA6-91BF-1E24DEAED5AD}"/>
              </a:ext>
            </a:extLst>
          </p:cNvPr>
          <p:cNvSpPr txBox="1"/>
          <p:nvPr userDrawn="1"/>
        </p:nvSpPr>
        <p:spPr>
          <a:xfrm rot="20016959">
            <a:off x="4197108" y="3337626"/>
            <a:ext cx="603020" cy="189105"/>
          </a:xfrm>
          <a:prstGeom prst="rect">
            <a:avLst/>
          </a:prstGeom>
        </p:spPr>
        <p:txBody>
          <a:bodyPr vert="horz" wrap="none" lIns="0" tIns="0" rIns="0" bIns="0" rtlCol="0" anchor="t" anchorCtr="0">
            <a:noAutofit/>
          </a:bodyPr>
          <a:lstStyle>
            <a:defPPr>
              <a:defRPr lang="en-US"/>
            </a:defPPr>
            <a:lvl1pPr algn="r">
              <a:defRPr sz="800">
                <a:latin typeface="Arial" panose="020B0604020202020204" pitchFamily="34" charset="0"/>
                <a:cs typeface="Arial" panose="020B0604020202020204" pitchFamily="34" charset="0"/>
              </a:defRPr>
            </a:lvl1pPr>
          </a:lstStyle>
          <a:p>
            <a:r>
              <a:rPr lang="en-US"/>
              <a:t>005070</a:t>
            </a:r>
          </a:p>
        </p:txBody>
      </p:sp>
      <p:sp>
        <p:nvSpPr>
          <p:cNvPr id="31" name="TextBox 30">
            <a:extLst>
              <a:ext uri="{FF2B5EF4-FFF2-40B4-BE49-F238E27FC236}">
                <a16:creationId xmlns:a16="http://schemas.microsoft.com/office/drawing/2014/main" id="{384E93FC-184E-45D0-A496-4115FCEC6794}"/>
              </a:ext>
            </a:extLst>
          </p:cNvPr>
          <p:cNvSpPr txBox="1"/>
          <p:nvPr userDrawn="1"/>
        </p:nvSpPr>
        <p:spPr>
          <a:xfrm rot="20016959">
            <a:off x="4676166" y="3337627"/>
            <a:ext cx="603020" cy="189105"/>
          </a:xfrm>
          <a:prstGeom prst="rect">
            <a:avLst/>
          </a:prstGeom>
        </p:spPr>
        <p:txBody>
          <a:bodyPr vert="horz" wrap="none" lIns="0" tIns="0" rIns="0" bIns="0" rtlCol="0" anchor="t" anchorCtr="0">
            <a:noAutofit/>
          </a:bodyPr>
          <a:lstStyle>
            <a:defPPr>
              <a:defRPr lang="en-US"/>
            </a:defPPr>
            <a:lvl1pPr algn="r">
              <a:defRPr sz="800">
                <a:latin typeface="Arial" panose="020B0604020202020204" pitchFamily="34" charset="0"/>
                <a:cs typeface="Arial" panose="020B0604020202020204" pitchFamily="34" charset="0"/>
              </a:defRPr>
            </a:lvl1pPr>
          </a:lstStyle>
          <a:p>
            <a:r>
              <a:rPr lang="en-US"/>
              <a:t>009E9E</a:t>
            </a:r>
          </a:p>
        </p:txBody>
      </p:sp>
      <p:sp>
        <p:nvSpPr>
          <p:cNvPr id="32" name="TextBox 31">
            <a:extLst>
              <a:ext uri="{FF2B5EF4-FFF2-40B4-BE49-F238E27FC236}">
                <a16:creationId xmlns:a16="http://schemas.microsoft.com/office/drawing/2014/main" id="{AE19DB63-EB5E-4A41-849A-7AB270599615}"/>
              </a:ext>
            </a:extLst>
          </p:cNvPr>
          <p:cNvSpPr txBox="1"/>
          <p:nvPr userDrawn="1"/>
        </p:nvSpPr>
        <p:spPr>
          <a:xfrm rot="20016959">
            <a:off x="6672383" y="3337626"/>
            <a:ext cx="603020" cy="189105"/>
          </a:xfrm>
          <a:prstGeom prst="rect">
            <a:avLst/>
          </a:prstGeom>
        </p:spPr>
        <p:txBody>
          <a:bodyPr vert="horz" wrap="none" lIns="0" tIns="0" rIns="0" bIns="0" rtlCol="0" anchor="t" anchorCtr="0">
            <a:noAutofit/>
          </a:bodyPr>
          <a:lstStyle>
            <a:defPPr>
              <a:defRPr lang="en-US"/>
            </a:defPPr>
            <a:lvl1pPr algn="r">
              <a:defRPr sz="800">
                <a:latin typeface="Arial" panose="020B0604020202020204" pitchFamily="34" charset="0"/>
                <a:cs typeface="Arial" panose="020B0604020202020204" pitchFamily="34" charset="0"/>
              </a:defRPr>
            </a:lvl1pPr>
          </a:lstStyle>
          <a:p>
            <a:r>
              <a:rPr lang="en-US"/>
              <a:t>00EBB2</a:t>
            </a:r>
          </a:p>
        </p:txBody>
      </p:sp>
      <p:sp>
        <p:nvSpPr>
          <p:cNvPr id="33" name="TextBox 32">
            <a:extLst>
              <a:ext uri="{FF2B5EF4-FFF2-40B4-BE49-F238E27FC236}">
                <a16:creationId xmlns:a16="http://schemas.microsoft.com/office/drawing/2014/main" id="{39494DCF-9D75-4872-8222-0BA7E2048205}"/>
              </a:ext>
            </a:extLst>
          </p:cNvPr>
          <p:cNvSpPr txBox="1"/>
          <p:nvPr userDrawn="1"/>
        </p:nvSpPr>
        <p:spPr>
          <a:xfrm rot="20016959">
            <a:off x="7152831" y="3337626"/>
            <a:ext cx="603020" cy="189105"/>
          </a:xfrm>
          <a:prstGeom prst="rect">
            <a:avLst/>
          </a:prstGeom>
        </p:spPr>
        <p:txBody>
          <a:bodyPr vert="horz" wrap="none" lIns="0" tIns="0" rIns="0" bIns="0" rtlCol="0" anchor="t" anchorCtr="0">
            <a:noAutofit/>
          </a:bodyPr>
          <a:lstStyle>
            <a:defPPr>
              <a:defRPr lang="en-US"/>
            </a:defPPr>
            <a:lvl1pPr algn="r">
              <a:defRPr sz="800">
                <a:latin typeface="Arial" panose="020B0604020202020204" pitchFamily="34" charset="0"/>
                <a:cs typeface="Arial" panose="020B0604020202020204" pitchFamily="34" charset="0"/>
              </a:defRPr>
            </a:lvl1pPr>
          </a:lstStyle>
          <a:p>
            <a:r>
              <a:rPr lang="en-US"/>
              <a:t>38269E</a:t>
            </a:r>
          </a:p>
        </p:txBody>
      </p:sp>
      <p:sp>
        <p:nvSpPr>
          <p:cNvPr id="34" name="TextBox 33">
            <a:extLst>
              <a:ext uri="{FF2B5EF4-FFF2-40B4-BE49-F238E27FC236}">
                <a16:creationId xmlns:a16="http://schemas.microsoft.com/office/drawing/2014/main" id="{5E214C1E-48EA-4C2B-A2D8-E725F14883C2}"/>
              </a:ext>
            </a:extLst>
          </p:cNvPr>
          <p:cNvSpPr txBox="1"/>
          <p:nvPr userDrawn="1"/>
        </p:nvSpPr>
        <p:spPr>
          <a:xfrm rot="20016959">
            <a:off x="7633279" y="3337626"/>
            <a:ext cx="603020" cy="189105"/>
          </a:xfrm>
          <a:prstGeom prst="rect">
            <a:avLst/>
          </a:prstGeom>
        </p:spPr>
        <p:txBody>
          <a:bodyPr vert="horz" wrap="none" lIns="0" tIns="0" rIns="0" bIns="0" rtlCol="0" anchor="t" anchorCtr="0">
            <a:noAutofit/>
          </a:bodyPr>
          <a:lstStyle>
            <a:defPPr>
              <a:defRPr lang="en-US"/>
            </a:defPPr>
            <a:lvl1pPr algn="r">
              <a:defRPr sz="800">
                <a:latin typeface="Arial" panose="020B0604020202020204" pitchFamily="34" charset="0"/>
                <a:cs typeface="Arial" panose="020B0604020202020204" pitchFamily="34" charset="0"/>
              </a:defRPr>
            </a:lvl1pPr>
          </a:lstStyle>
          <a:p>
            <a:r>
              <a:rPr lang="en-US"/>
              <a:t>D600AB</a:t>
            </a:r>
          </a:p>
        </p:txBody>
      </p:sp>
      <p:sp>
        <p:nvSpPr>
          <p:cNvPr id="35" name="TextBox 34">
            <a:extLst>
              <a:ext uri="{FF2B5EF4-FFF2-40B4-BE49-F238E27FC236}">
                <a16:creationId xmlns:a16="http://schemas.microsoft.com/office/drawing/2014/main" id="{89E84ED5-939F-4100-BD0A-F01C411416C8}"/>
              </a:ext>
            </a:extLst>
          </p:cNvPr>
          <p:cNvSpPr txBox="1"/>
          <p:nvPr userDrawn="1"/>
        </p:nvSpPr>
        <p:spPr>
          <a:xfrm rot="20016959">
            <a:off x="8111269" y="3337627"/>
            <a:ext cx="603020" cy="189105"/>
          </a:xfrm>
          <a:prstGeom prst="rect">
            <a:avLst/>
          </a:prstGeom>
        </p:spPr>
        <p:txBody>
          <a:bodyPr vert="horz" wrap="none" lIns="0" tIns="0" rIns="0" bIns="0" rtlCol="0" anchor="t" anchorCtr="0">
            <a:noAutofit/>
          </a:bodyPr>
          <a:lstStyle>
            <a:defPPr>
              <a:defRPr lang="en-US"/>
            </a:defPPr>
            <a:lvl1pPr algn="r">
              <a:defRPr sz="800">
                <a:latin typeface="Arial" panose="020B0604020202020204" pitchFamily="34" charset="0"/>
                <a:cs typeface="Arial" panose="020B0604020202020204" pitchFamily="34" charset="0"/>
              </a:defRPr>
            </a:lvl1pPr>
          </a:lstStyle>
          <a:p>
            <a:r>
              <a:rPr lang="en-US"/>
              <a:t>7DADFF</a:t>
            </a:r>
          </a:p>
        </p:txBody>
      </p:sp>
      <p:sp>
        <p:nvSpPr>
          <p:cNvPr id="36" name="TextBox 35">
            <a:extLst>
              <a:ext uri="{FF2B5EF4-FFF2-40B4-BE49-F238E27FC236}">
                <a16:creationId xmlns:a16="http://schemas.microsoft.com/office/drawing/2014/main" id="{9740F69C-2183-4480-8BB7-EE624E0C352E}"/>
              </a:ext>
            </a:extLst>
          </p:cNvPr>
          <p:cNvSpPr txBox="1"/>
          <p:nvPr userDrawn="1"/>
        </p:nvSpPr>
        <p:spPr>
          <a:xfrm rot="20016959">
            <a:off x="8622714" y="3337628"/>
            <a:ext cx="603020" cy="189105"/>
          </a:xfrm>
          <a:prstGeom prst="rect">
            <a:avLst/>
          </a:prstGeom>
        </p:spPr>
        <p:txBody>
          <a:bodyPr vert="horz" wrap="none" lIns="0" tIns="0" rIns="0" bIns="0" rtlCol="0" anchor="t" anchorCtr="0">
            <a:noAutofit/>
          </a:bodyPr>
          <a:lstStyle>
            <a:defPPr>
              <a:defRPr lang="en-US"/>
            </a:defPPr>
            <a:lvl1pPr algn="r">
              <a:defRPr sz="800">
                <a:latin typeface="Arial" panose="020B0604020202020204" pitchFamily="34" charset="0"/>
                <a:cs typeface="Arial" panose="020B0604020202020204" pitchFamily="34" charset="0"/>
              </a:defRPr>
            </a:lvl1pPr>
          </a:lstStyle>
          <a:p>
            <a:r>
              <a:rPr lang="en-US"/>
              <a:t>AF6ED4</a:t>
            </a:r>
          </a:p>
        </p:txBody>
      </p:sp>
      <p:sp>
        <p:nvSpPr>
          <p:cNvPr id="37" name="TextBox 36">
            <a:extLst>
              <a:ext uri="{FF2B5EF4-FFF2-40B4-BE49-F238E27FC236}">
                <a16:creationId xmlns:a16="http://schemas.microsoft.com/office/drawing/2014/main" id="{BCC27865-E321-4CB2-806B-97D555453602}"/>
              </a:ext>
            </a:extLst>
          </p:cNvPr>
          <p:cNvSpPr txBox="1"/>
          <p:nvPr userDrawn="1"/>
        </p:nvSpPr>
        <p:spPr>
          <a:xfrm rot="20016959">
            <a:off x="9095412" y="3337628"/>
            <a:ext cx="603020" cy="189105"/>
          </a:xfrm>
          <a:prstGeom prst="rect">
            <a:avLst/>
          </a:prstGeom>
        </p:spPr>
        <p:txBody>
          <a:bodyPr vert="horz" wrap="none" lIns="0" tIns="0" rIns="0" bIns="0" rtlCol="0" anchor="t" anchorCtr="0">
            <a:noAutofit/>
          </a:bodyPr>
          <a:lstStyle>
            <a:defPPr>
              <a:defRPr lang="en-US"/>
            </a:defPPr>
            <a:lvl1pPr algn="r">
              <a:defRPr sz="800">
                <a:latin typeface="Arial" panose="020B0604020202020204" pitchFamily="34" charset="0"/>
                <a:cs typeface="Arial" panose="020B0604020202020204" pitchFamily="34" charset="0"/>
              </a:defRPr>
            </a:lvl1pPr>
          </a:lstStyle>
          <a:p>
            <a:r>
              <a:rPr lang="en-US"/>
              <a:t>D3DC76</a:t>
            </a:r>
          </a:p>
        </p:txBody>
      </p:sp>
      <p:sp>
        <p:nvSpPr>
          <p:cNvPr id="38" name="TextBox 37">
            <a:extLst>
              <a:ext uri="{FF2B5EF4-FFF2-40B4-BE49-F238E27FC236}">
                <a16:creationId xmlns:a16="http://schemas.microsoft.com/office/drawing/2014/main" id="{9821004E-A644-4BA8-803B-EB423472AC17}"/>
              </a:ext>
            </a:extLst>
          </p:cNvPr>
          <p:cNvSpPr txBox="1"/>
          <p:nvPr userDrawn="1"/>
        </p:nvSpPr>
        <p:spPr>
          <a:xfrm rot="20016959">
            <a:off x="9575860" y="3337628"/>
            <a:ext cx="603020" cy="189105"/>
          </a:xfrm>
          <a:prstGeom prst="rect">
            <a:avLst/>
          </a:prstGeom>
        </p:spPr>
        <p:txBody>
          <a:bodyPr vert="horz" wrap="none" lIns="0" tIns="0" rIns="0" bIns="0" rtlCol="0" anchor="t" anchorCtr="0">
            <a:noAutofit/>
          </a:bodyPr>
          <a:lstStyle>
            <a:defPPr>
              <a:defRPr lang="en-US"/>
            </a:defPPr>
            <a:lvl1pPr algn="r">
              <a:defRPr sz="800">
                <a:latin typeface="Arial" panose="020B0604020202020204" pitchFamily="34" charset="0"/>
                <a:cs typeface="Arial" panose="020B0604020202020204" pitchFamily="34" charset="0"/>
              </a:defRPr>
            </a:lvl1pPr>
          </a:lstStyle>
          <a:p>
            <a:r>
              <a:rPr lang="en-US"/>
              <a:t>FF91B6</a:t>
            </a:r>
          </a:p>
        </p:txBody>
      </p:sp>
      <p:sp>
        <p:nvSpPr>
          <p:cNvPr id="39" name="TextBox 38">
            <a:extLst>
              <a:ext uri="{FF2B5EF4-FFF2-40B4-BE49-F238E27FC236}">
                <a16:creationId xmlns:a16="http://schemas.microsoft.com/office/drawing/2014/main" id="{FC815C5A-EDED-4139-A6B0-255ED68507DE}"/>
              </a:ext>
            </a:extLst>
          </p:cNvPr>
          <p:cNvSpPr txBox="1"/>
          <p:nvPr userDrawn="1"/>
        </p:nvSpPr>
        <p:spPr>
          <a:xfrm rot="20016959">
            <a:off x="10087305" y="3337629"/>
            <a:ext cx="603020" cy="189105"/>
          </a:xfrm>
          <a:prstGeom prst="rect">
            <a:avLst/>
          </a:prstGeom>
        </p:spPr>
        <p:txBody>
          <a:bodyPr vert="horz" wrap="none" lIns="0" tIns="0" rIns="0" bIns="0" rtlCol="0" anchor="t" anchorCtr="0">
            <a:noAutofit/>
          </a:bodyPr>
          <a:lstStyle>
            <a:defPPr>
              <a:defRPr lang="en-US"/>
            </a:defPPr>
            <a:lvl1pPr algn="r">
              <a:defRPr sz="800">
                <a:latin typeface="Arial" panose="020B0604020202020204" pitchFamily="34" charset="0"/>
                <a:cs typeface="Arial" panose="020B0604020202020204" pitchFamily="34" charset="0"/>
              </a:defRPr>
            </a:lvl1pPr>
          </a:lstStyle>
          <a:p>
            <a:r>
              <a:rPr lang="en-US"/>
              <a:t>187357</a:t>
            </a:r>
          </a:p>
        </p:txBody>
      </p:sp>
      <p:sp>
        <p:nvSpPr>
          <p:cNvPr id="40" name="TextBox 39">
            <a:extLst>
              <a:ext uri="{FF2B5EF4-FFF2-40B4-BE49-F238E27FC236}">
                <a16:creationId xmlns:a16="http://schemas.microsoft.com/office/drawing/2014/main" id="{1C45968F-654C-4D60-A616-1C5C663F2CA3}"/>
              </a:ext>
            </a:extLst>
          </p:cNvPr>
          <p:cNvSpPr txBox="1"/>
          <p:nvPr userDrawn="1"/>
        </p:nvSpPr>
        <p:spPr>
          <a:xfrm>
            <a:off x="4633993" y="3409627"/>
            <a:ext cx="0" cy="0"/>
          </a:xfrm>
          <a:prstGeom prst="rect">
            <a:avLst/>
          </a:prstGeom>
        </p:spPr>
        <p:txBody>
          <a:bodyPr vert="horz" wrap="none" lIns="0" tIns="0" rIns="0" bIns="0" rtlCol="0" anchor="t" anchorCtr="0">
            <a:noAutofit/>
          </a:bodyPr>
          <a:lstStyle/>
          <a:p>
            <a:pPr algn="l"/>
            <a:endParaRPr lang="en-US" sz="1200" spc="140" baseline="0"/>
          </a:p>
        </p:txBody>
      </p:sp>
      <p:sp>
        <p:nvSpPr>
          <p:cNvPr id="41" name="TextBox 40">
            <a:extLst>
              <a:ext uri="{FF2B5EF4-FFF2-40B4-BE49-F238E27FC236}">
                <a16:creationId xmlns:a16="http://schemas.microsoft.com/office/drawing/2014/main" id="{AC06D0C1-CB51-4516-BD3F-26C143A9E368}"/>
              </a:ext>
            </a:extLst>
          </p:cNvPr>
          <p:cNvSpPr txBox="1"/>
          <p:nvPr userDrawn="1"/>
        </p:nvSpPr>
        <p:spPr>
          <a:xfrm>
            <a:off x="4622766" y="3398400"/>
            <a:ext cx="0" cy="0"/>
          </a:xfrm>
          <a:prstGeom prst="rect">
            <a:avLst/>
          </a:prstGeom>
        </p:spPr>
        <p:txBody>
          <a:bodyPr vert="horz" wrap="none" lIns="0" tIns="0" rIns="0" bIns="0" rtlCol="0" anchor="t" anchorCtr="0">
            <a:noAutofit/>
          </a:bodyPr>
          <a:lstStyle/>
          <a:p>
            <a:pPr algn="l"/>
            <a:endParaRPr lang="en-US" sz="1200" spc="140" baseline="0"/>
          </a:p>
        </p:txBody>
      </p:sp>
      <p:sp>
        <p:nvSpPr>
          <p:cNvPr id="42" name="Rectangle 41">
            <a:extLst>
              <a:ext uri="{FF2B5EF4-FFF2-40B4-BE49-F238E27FC236}">
                <a16:creationId xmlns:a16="http://schemas.microsoft.com/office/drawing/2014/main" id="{85970C1C-9A1D-4D26-966B-56A0799B89C3}"/>
              </a:ext>
            </a:extLst>
          </p:cNvPr>
          <p:cNvSpPr/>
          <p:nvPr userDrawn="1"/>
        </p:nvSpPr>
        <p:spPr>
          <a:xfrm>
            <a:off x="10871242" y="2750949"/>
            <a:ext cx="464949" cy="464949"/>
          </a:xfrm>
          <a:prstGeom prst="rect">
            <a:avLst/>
          </a:prstGeom>
          <a:solidFill>
            <a:srgbClr val="FAB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7FE4EE12-74CA-46A6-AE3D-DFFB92472935}"/>
              </a:ext>
            </a:extLst>
          </p:cNvPr>
          <p:cNvSpPr txBox="1"/>
          <p:nvPr userDrawn="1"/>
        </p:nvSpPr>
        <p:spPr>
          <a:xfrm rot="20016959">
            <a:off x="10576905" y="3337629"/>
            <a:ext cx="603020" cy="189105"/>
          </a:xfrm>
          <a:prstGeom prst="rect">
            <a:avLst/>
          </a:prstGeom>
        </p:spPr>
        <p:txBody>
          <a:bodyPr vert="horz" wrap="none" lIns="0" tIns="0" rIns="0" bIns="0" rtlCol="0" anchor="t" anchorCtr="0">
            <a:noAutofit/>
          </a:bodyPr>
          <a:lstStyle>
            <a:defPPr>
              <a:defRPr lang="en-US"/>
            </a:defPPr>
            <a:lvl1pPr algn="r">
              <a:defRPr sz="800">
                <a:latin typeface="Arial" panose="020B0604020202020204" pitchFamily="34" charset="0"/>
                <a:cs typeface="Arial" panose="020B0604020202020204" pitchFamily="34" charset="0"/>
              </a:defRPr>
            </a:lvl1pPr>
          </a:lstStyle>
          <a:p>
            <a:r>
              <a:rPr lang="en-US"/>
              <a:t>FAB0A2</a:t>
            </a:r>
          </a:p>
        </p:txBody>
      </p:sp>
      <p:graphicFrame>
        <p:nvGraphicFramePr>
          <p:cNvPr id="44" name="Chart 43">
            <a:extLst>
              <a:ext uri="{FF2B5EF4-FFF2-40B4-BE49-F238E27FC236}">
                <a16:creationId xmlns:a16="http://schemas.microsoft.com/office/drawing/2014/main" id="{947D300C-DDFA-4EF7-A277-F92B1FA737BE}"/>
              </a:ext>
            </a:extLst>
          </p:cNvPr>
          <p:cNvGraphicFramePr/>
          <p:nvPr userDrawn="1">
            <p:extLst>
              <p:ext uri="{D42A27DB-BD31-4B8C-83A1-F6EECF244321}">
                <p14:modId xmlns:p14="http://schemas.microsoft.com/office/powerpoint/2010/main" val="1491160595"/>
              </p:ext>
            </p:extLst>
          </p:nvPr>
        </p:nvGraphicFramePr>
        <p:xfrm>
          <a:off x="917932" y="4039511"/>
          <a:ext cx="3760056" cy="2291335"/>
        </p:xfrm>
        <a:graphic>
          <a:graphicData uri="http://schemas.openxmlformats.org/drawingml/2006/chart">
            <c:chart xmlns:c="http://schemas.openxmlformats.org/drawingml/2006/chart" xmlns:r="http://schemas.openxmlformats.org/officeDocument/2006/relationships" r:id="rId2"/>
          </a:graphicData>
        </a:graphic>
      </p:graphicFrame>
      <p:sp>
        <p:nvSpPr>
          <p:cNvPr id="45" name="TextBox 44">
            <a:extLst>
              <a:ext uri="{FF2B5EF4-FFF2-40B4-BE49-F238E27FC236}">
                <a16:creationId xmlns:a16="http://schemas.microsoft.com/office/drawing/2014/main" id="{63908019-FD46-4B98-91A1-728522B44F1E}"/>
              </a:ext>
            </a:extLst>
          </p:cNvPr>
          <p:cNvSpPr txBox="1"/>
          <p:nvPr userDrawn="1"/>
        </p:nvSpPr>
        <p:spPr>
          <a:xfrm>
            <a:off x="1061871" y="4039511"/>
            <a:ext cx="824529" cy="176965"/>
          </a:xfrm>
          <a:prstGeom prst="rect">
            <a:avLst/>
          </a:prstGeom>
        </p:spPr>
        <p:txBody>
          <a:bodyPr vert="horz" wrap="none" lIns="0" tIns="0" rIns="0" bIns="0" rtlCol="0" anchor="t" anchorCtr="0">
            <a:noAutofit/>
          </a:bodyPr>
          <a:lstStyle/>
          <a:p>
            <a:r>
              <a:rPr lang="en-US" sz="1000" spc="140" baseline="0">
                <a:latin typeface="Arial" panose="020B0604020202020204" pitchFamily="34" charset="0"/>
              </a:rPr>
              <a:t>EXAMPLES</a:t>
            </a:r>
          </a:p>
        </p:txBody>
      </p:sp>
      <p:graphicFrame>
        <p:nvGraphicFramePr>
          <p:cNvPr id="46" name="Chart 45">
            <a:extLst>
              <a:ext uri="{FF2B5EF4-FFF2-40B4-BE49-F238E27FC236}">
                <a16:creationId xmlns:a16="http://schemas.microsoft.com/office/drawing/2014/main" id="{EE8D8F3C-B55F-4138-ACBB-8DA248FFA711}"/>
              </a:ext>
            </a:extLst>
          </p:cNvPr>
          <p:cNvGraphicFramePr/>
          <p:nvPr userDrawn="1">
            <p:extLst>
              <p:ext uri="{D42A27DB-BD31-4B8C-83A1-F6EECF244321}">
                <p14:modId xmlns:p14="http://schemas.microsoft.com/office/powerpoint/2010/main" val="95007275"/>
              </p:ext>
            </p:extLst>
          </p:nvPr>
        </p:nvGraphicFramePr>
        <p:xfrm>
          <a:off x="5216331" y="4039511"/>
          <a:ext cx="6610513" cy="2291335"/>
        </p:xfrm>
        <a:graphic>
          <a:graphicData uri="http://schemas.openxmlformats.org/drawingml/2006/chart">
            <c:chart xmlns:c="http://schemas.openxmlformats.org/drawingml/2006/chart" xmlns:r="http://schemas.openxmlformats.org/officeDocument/2006/relationships" r:id="rId3"/>
          </a:graphicData>
        </a:graphic>
      </p:graphicFrame>
      <p:sp>
        <p:nvSpPr>
          <p:cNvPr id="47" name="TextBox 46">
            <a:extLst>
              <a:ext uri="{FF2B5EF4-FFF2-40B4-BE49-F238E27FC236}">
                <a16:creationId xmlns:a16="http://schemas.microsoft.com/office/drawing/2014/main" id="{C8B54A63-971F-44B7-AF82-B1221714DFCE}"/>
              </a:ext>
            </a:extLst>
          </p:cNvPr>
          <p:cNvSpPr txBox="1"/>
          <p:nvPr userDrawn="1"/>
        </p:nvSpPr>
        <p:spPr>
          <a:xfrm rot="20016959">
            <a:off x="3730384" y="3360202"/>
            <a:ext cx="603020" cy="189105"/>
          </a:xfrm>
          <a:prstGeom prst="rect">
            <a:avLst/>
          </a:prstGeom>
        </p:spPr>
        <p:txBody>
          <a:bodyPr vert="horz" wrap="none" lIns="0" tIns="0" rIns="0" bIns="0" rtlCol="0" anchor="t" anchorCtr="0">
            <a:noAutofit/>
          </a:bodyPr>
          <a:lstStyle/>
          <a:p>
            <a:pPr algn="r"/>
            <a:r>
              <a:rPr lang="en-US" sz="800">
                <a:latin typeface="Arial" panose="020B0604020202020204" pitchFamily="34" charset="0"/>
                <a:cs typeface="Arial" panose="020B0604020202020204" pitchFamily="34" charset="0"/>
              </a:rPr>
              <a:t>8069FF</a:t>
            </a:r>
            <a:endParaRPr lang="en-US" sz="800" baseline="0">
              <a:latin typeface="Arial" panose="020B0604020202020204" pitchFamily="34" charset="0"/>
              <a:cs typeface="Arial" panose="020B0604020202020204" pitchFamily="34" charset="0"/>
            </a:endParaRPr>
          </a:p>
        </p:txBody>
      </p:sp>
      <p:cxnSp>
        <p:nvCxnSpPr>
          <p:cNvPr id="48" name="Straight Connector 47">
            <a:extLst>
              <a:ext uri="{FF2B5EF4-FFF2-40B4-BE49-F238E27FC236}">
                <a16:creationId xmlns:a16="http://schemas.microsoft.com/office/drawing/2014/main" id="{508BD2FB-A1A8-401F-9A6D-B4107D8DDAA6}"/>
              </a:ext>
            </a:extLst>
          </p:cNvPr>
          <p:cNvCxnSpPr>
            <a:cxnSpLocks/>
          </p:cNvCxnSpPr>
          <p:nvPr userDrawn="1"/>
        </p:nvCxnSpPr>
        <p:spPr>
          <a:xfrm>
            <a:off x="4038600" y="2621280"/>
            <a:ext cx="7757160" cy="0"/>
          </a:xfrm>
          <a:prstGeom prst="line">
            <a:avLst/>
          </a:prstGeom>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701BB1AC-539F-4C7F-A967-4BB8B0178A22}"/>
              </a:ext>
            </a:extLst>
          </p:cNvPr>
          <p:cNvSpPr txBox="1"/>
          <p:nvPr userDrawn="1"/>
        </p:nvSpPr>
        <p:spPr>
          <a:xfrm>
            <a:off x="7200384" y="2374134"/>
            <a:ext cx="1433593" cy="176964"/>
          </a:xfrm>
          <a:prstGeom prst="rect">
            <a:avLst/>
          </a:prstGeom>
        </p:spPr>
        <p:txBody>
          <a:bodyPr vert="horz" wrap="none" lIns="0" tIns="0" rIns="0" bIns="0" rtlCol="0" anchor="t" anchorCtr="0">
            <a:noAutofit/>
          </a:bodyPr>
          <a:lstStyle/>
          <a:p>
            <a:pPr algn="ctr"/>
            <a:r>
              <a:rPr lang="en-US" sz="1000" cap="all" spc="140">
                <a:latin typeface="Arial" panose="020B0604020202020204" pitchFamily="34" charset="0"/>
              </a:rPr>
              <a:t>Extended palette</a:t>
            </a:r>
          </a:p>
        </p:txBody>
      </p:sp>
      <p:sp>
        <p:nvSpPr>
          <p:cNvPr id="50" name="Rectangle 49">
            <a:extLst>
              <a:ext uri="{FF2B5EF4-FFF2-40B4-BE49-F238E27FC236}">
                <a16:creationId xmlns:a16="http://schemas.microsoft.com/office/drawing/2014/main" id="{834CB904-A3F5-4921-A70D-01DE8EAFEFAA}"/>
              </a:ext>
            </a:extLst>
          </p:cNvPr>
          <p:cNvSpPr/>
          <p:nvPr userDrawn="1"/>
        </p:nvSpPr>
        <p:spPr>
          <a:xfrm>
            <a:off x="11364951" y="2754351"/>
            <a:ext cx="464949" cy="464949"/>
          </a:xfrm>
          <a:prstGeom prst="rect">
            <a:avLst/>
          </a:prstGeom>
          <a:solidFill>
            <a:srgbClr val="45E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462AE530-E736-4475-AD5E-1EB683B61815}"/>
              </a:ext>
            </a:extLst>
          </p:cNvPr>
          <p:cNvSpPr txBox="1"/>
          <p:nvPr userDrawn="1"/>
        </p:nvSpPr>
        <p:spPr>
          <a:xfrm rot="20016959">
            <a:off x="11070614" y="3341031"/>
            <a:ext cx="603020" cy="189105"/>
          </a:xfrm>
          <a:prstGeom prst="rect">
            <a:avLst/>
          </a:prstGeom>
        </p:spPr>
        <p:txBody>
          <a:bodyPr vert="horz" wrap="none" lIns="0" tIns="0" rIns="0" bIns="0" rtlCol="0" anchor="t" anchorCtr="0">
            <a:noAutofit/>
          </a:bodyPr>
          <a:lstStyle>
            <a:defPPr>
              <a:defRPr lang="en-US"/>
            </a:defPPr>
            <a:lvl1pPr algn="r">
              <a:defRPr sz="800">
                <a:latin typeface="Arial" panose="020B0604020202020204" pitchFamily="34" charset="0"/>
                <a:cs typeface="Arial" panose="020B0604020202020204" pitchFamily="34" charset="0"/>
              </a:defRPr>
            </a:lvl1pPr>
          </a:lstStyle>
          <a:p>
            <a:r>
              <a:rPr lang="en-US"/>
              <a:t>45E3FF </a:t>
            </a:r>
          </a:p>
        </p:txBody>
      </p:sp>
    </p:spTree>
    <p:extLst>
      <p:ext uri="{BB962C8B-B14F-4D97-AF65-F5344CB8AC3E}">
        <p14:creationId xmlns:p14="http://schemas.microsoft.com/office/powerpoint/2010/main" val="33000272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usage_slide5">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7940C-CE83-4D5E-ACCB-721C162A7A28}"/>
              </a:ext>
            </a:extLst>
          </p:cNvPr>
          <p:cNvSpPr>
            <a:spLocks noGrp="1"/>
          </p:cNvSpPr>
          <p:nvPr>
            <p:ph type="sldNum" sz="quarter" idx="10"/>
          </p:nvPr>
        </p:nvSpPr>
        <p:spPr/>
        <p:txBody>
          <a:bodyPr/>
          <a:lstStyle/>
          <a:p>
            <a:fld id="{BC4E7B79-51EA-B144-B108-8E73F729289A}" type="slidenum">
              <a:rPr lang="en-US" smtClean="0"/>
              <a:pPr/>
              <a:t>‹#›</a:t>
            </a:fld>
            <a:endParaRPr lang="en-US"/>
          </a:p>
        </p:txBody>
      </p:sp>
      <p:pic>
        <p:nvPicPr>
          <p:cNvPr id="11" name="Picture 10">
            <a:extLst>
              <a:ext uri="{FF2B5EF4-FFF2-40B4-BE49-F238E27FC236}">
                <a16:creationId xmlns:a16="http://schemas.microsoft.com/office/drawing/2014/main" id="{C64E24CE-CAC1-4E8B-B275-75524F826E8B}"/>
              </a:ext>
            </a:extLst>
          </p:cNvPr>
          <p:cNvPicPr>
            <a:picLocks noChangeAspect="1"/>
          </p:cNvPicPr>
          <p:nvPr userDrawn="1"/>
        </p:nvPicPr>
        <p:blipFill>
          <a:blip r:embed="rId2"/>
          <a:stretch>
            <a:fillRect/>
          </a:stretch>
        </p:blipFill>
        <p:spPr>
          <a:xfrm>
            <a:off x="1026736" y="731286"/>
            <a:ext cx="10138527" cy="5395428"/>
          </a:xfrm>
          <a:prstGeom prst="rect">
            <a:avLst/>
          </a:prstGeom>
        </p:spPr>
      </p:pic>
    </p:spTree>
    <p:extLst>
      <p:ext uri="{BB962C8B-B14F-4D97-AF65-F5344CB8AC3E}">
        <p14:creationId xmlns:p14="http://schemas.microsoft.com/office/powerpoint/2010/main" val="37503200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key_points_bas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B351AF-79F4-9D49-9FF2-B16552A6B4F9}"/>
              </a:ext>
            </a:extLst>
          </p:cNvPr>
          <p:cNvPicPr>
            <a:picLocks noChangeAspect="1"/>
          </p:cNvPicPr>
          <p:nvPr userDrawn="1"/>
        </p:nvPicPr>
        <p:blipFill>
          <a:blip r:embed="rId2"/>
          <a:stretch>
            <a:fillRect/>
          </a:stretch>
        </p:blipFill>
        <p:spPr>
          <a:xfrm>
            <a:off x="0" y="-100361"/>
            <a:ext cx="12192000" cy="6858000"/>
          </a:xfrm>
          <a:prstGeom prst="rect">
            <a:avLst/>
          </a:prstGeom>
        </p:spPr>
      </p:pic>
      <p:sp>
        <p:nvSpPr>
          <p:cNvPr id="14" name="Rectangle 13">
            <a:extLst>
              <a:ext uri="{FF2B5EF4-FFF2-40B4-BE49-F238E27FC236}">
                <a16:creationId xmlns:a16="http://schemas.microsoft.com/office/drawing/2014/main" id="{99AD732B-DCB7-8D4C-AF9C-4A9317D237BC}"/>
              </a:ext>
            </a:extLst>
          </p:cNvPr>
          <p:cNvSpPr>
            <a:spLocks noChangeAspect="1"/>
          </p:cNvSpPr>
          <p:nvPr userDrawn="1"/>
        </p:nvSpPr>
        <p:spPr>
          <a:xfrm>
            <a:off x="11655332" y="631933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TextBox 14">
            <a:extLst>
              <a:ext uri="{FF2B5EF4-FFF2-40B4-BE49-F238E27FC236}">
                <a16:creationId xmlns:a16="http://schemas.microsoft.com/office/drawing/2014/main" id="{5802E473-F531-994C-82F5-E46424B3B81A}"/>
              </a:ext>
            </a:extLst>
          </p:cNvPr>
          <p:cNvSpPr txBox="1"/>
          <p:nvPr userDrawn="1"/>
        </p:nvSpPr>
        <p:spPr>
          <a:xfrm>
            <a:off x="11751200" y="642496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
        <p:nvSpPr>
          <p:cNvPr id="9" name="title">
            <a:extLst>
              <a:ext uri="{FF2B5EF4-FFF2-40B4-BE49-F238E27FC236}">
                <a16:creationId xmlns:a16="http://schemas.microsoft.com/office/drawing/2014/main" id="{DA44BEF1-67DB-5247-B6AC-DE96BAF0CDEA}"/>
              </a:ext>
            </a:extLst>
          </p:cNvPr>
          <p:cNvSpPr>
            <a:spLocks noGrp="1"/>
          </p:cNvSpPr>
          <p:nvPr>
            <p:ph type="body" sz="quarter" idx="12" hasCustomPrompt="1"/>
          </p:nvPr>
        </p:nvSpPr>
        <p:spPr>
          <a:xfrm>
            <a:off x="1913261" y="618134"/>
            <a:ext cx="8365479" cy="776715"/>
          </a:xfrm>
        </p:spPr>
        <p:txBody>
          <a:bodyPr anchor="ctr">
            <a:noAutofit/>
          </a:bodyPr>
          <a:lstStyle>
            <a:lvl1pPr algn="ctr">
              <a:defRPr sz="2800" b="0" i="0" cap="all" spc="150" baseline="0">
                <a:solidFill>
                  <a:schemeClr val="tx1"/>
                </a:solidFill>
                <a:latin typeface="Arial" panose="020B0604020202020204" pitchFamily="34" charset="0"/>
              </a:defRPr>
            </a:lvl1pPr>
          </a:lstStyle>
          <a:p>
            <a:pPr lvl="0"/>
            <a:r>
              <a:rPr lang="en-US"/>
              <a:t>Key </a:t>
            </a:r>
            <a:r>
              <a:rPr lang="en-US" err="1"/>
              <a:t>FIndings</a:t>
            </a:r>
            <a:endParaRPr lang="en-US"/>
          </a:p>
        </p:txBody>
      </p:sp>
      <p:cxnSp>
        <p:nvCxnSpPr>
          <p:cNvPr id="10" name="Straight Connector 9">
            <a:extLst>
              <a:ext uri="{FF2B5EF4-FFF2-40B4-BE49-F238E27FC236}">
                <a16:creationId xmlns:a16="http://schemas.microsoft.com/office/drawing/2014/main" id="{C5F4A73F-24B5-9B41-AA39-5E2A63D7330C}"/>
              </a:ext>
            </a:extLst>
          </p:cNvPr>
          <p:cNvCxnSpPr/>
          <p:nvPr userDrawn="1"/>
        </p:nvCxnSpPr>
        <p:spPr>
          <a:xfrm>
            <a:off x="5931108" y="1442818"/>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a:extLst>
              <a:ext uri="{FF2B5EF4-FFF2-40B4-BE49-F238E27FC236}">
                <a16:creationId xmlns:a16="http://schemas.microsoft.com/office/drawing/2014/main" id="{BAB1DE49-723C-4CF2-B310-ACD0C2806DD3}"/>
              </a:ext>
            </a:extLst>
          </p:cNvPr>
          <p:cNvSpPr>
            <a:spLocks noGrp="1"/>
          </p:cNvSpPr>
          <p:nvPr>
            <p:ph type="body" sz="quarter" idx="13" hasCustomPrompt="1"/>
          </p:nvPr>
        </p:nvSpPr>
        <p:spPr>
          <a:xfrm>
            <a:off x="947738" y="1736725"/>
            <a:ext cx="10237787" cy="4352925"/>
          </a:xfrm>
        </p:spPr>
        <p:txBody>
          <a:bodyPr/>
          <a:lstStyle/>
          <a:p>
            <a:pPr marL="320040" marR="0" lvl="0" indent="-320040" algn="l" defTabSz="914400" rtl="0" eaLnBrk="1" fontAlgn="auto" latinLnBrk="0" hangingPunct="1">
              <a:lnSpc>
                <a:spcPct val="120000"/>
              </a:lnSpc>
              <a:spcBef>
                <a:spcPts val="0"/>
              </a:spcBef>
              <a:spcAft>
                <a:spcPts val="1800"/>
              </a:spcAft>
              <a:buClr>
                <a:srgbClr val="0DD6CC"/>
              </a:buClr>
              <a:buSzTx/>
              <a:buFont typeface="+mj-lt"/>
              <a:buAutoNum type="arabicPeriod"/>
              <a:tabLst/>
              <a:defRPr/>
            </a:pP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Most adults indicate that they have purchased food at a QSR in the past week or month. When thinking about purchasing fast food, great tasting food and good value for the money are the most important factors.</a:t>
            </a:r>
          </a:p>
          <a:p>
            <a:pPr marL="320040" marR="0" lvl="0" indent="-320040" algn="l" defTabSz="914400" rtl="0" eaLnBrk="1" fontAlgn="auto" latinLnBrk="0" hangingPunct="1">
              <a:lnSpc>
                <a:spcPct val="120000"/>
              </a:lnSpc>
              <a:spcBef>
                <a:spcPts val="0"/>
              </a:spcBef>
              <a:spcAft>
                <a:spcPts val="1800"/>
              </a:spcAft>
              <a:buClr>
                <a:srgbClr val="0DD6CC"/>
              </a:buClr>
              <a:buSzTx/>
              <a:buFont typeface="+mj-lt"/>
              <a:buAutoNum type="arabicPeriod"/>
              <a:tabLst/>
              <a:defRPr/>
            </a:pP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Though ”Convenience” is most often associated with store location, hours of operation and flexibility of ordering options are also important – particularly among younger adults</a:t>
            </a:r>
          </a:p>
          <a:p>
            <a:pPr marL="320040" marR="0" lvl="0" indent="-320040" algn="l" defTabSz="914400" rtl="0" eaLnBrk="1" fontAlgn="auto" latinLnBrk="0" hangingPunct="1">
              <a:lnSpc>
                <a:spcPct val="120000"/>
              </a:lnSpc>
              <a:spcBef>
                <a:spcPts val="0"/>
              </a:spcBef>
              <a:spcAft>
                <a:spcPts val="1800"/>
              </a:spcAft>
              <a:buClr>
                <a:srgbClr val="0DD6CC"/>
              </a:buClr>
              <a:buSzTx/>
              <a:buFont typeface="+mj-lt"/>
              <a:buAutoNum type="arabicPeriod"/>
              <a:tabLst/>
              <a:defRPr/>
            </a:pP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Compared to other cities, those in New York indicated that they have a strong preference for ordering fast food through delivery apps. In fact, New Yorkers are willing to pay more for the convenience of fast food delivery and would like to see more online ordering and delivery options.</a:t>
            </a:r>
          </a:p>
          <a:p>
            <a:pPr marL="320040" marR="0" lvl="0" indent="-320040" algn="l" defTabSz="914400" rtl="0" eaLnBrk="1" fontAlgn="auto" latinLnBrk="0" hangingPunct="1">
              <a:lnSpc>
                <a:spcPct val="120000"/>
              </a:lnSpc>
              <a:spcBef>
                <a:spcPts val="0"/>
              </a:spcBef>
              <a:spcAft>
                <a:spcPts val="1800"/>
              </a:spcAft>
              <a:buClr>
                <a:srgbClr val="0DD6CC"/>
              </a:buClr>
              <a:buSzTx/>
              <a:buFont typeface="+mj-lt"/>
              <a:buAutoNum type="arabicPeriod"/>
              <a:tabLst/>
              <a:defRPr/>
            </a:pP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Competitor A, B and C have strong favorability, purchasing consideration, and usage, overall. However, those in Louisville have a high affinity for BRAND compared to other cities. An opportunity exists for BRAND to improve usage in its HQ city – something that competitor A has capitalized on.</a:t>
            </a:r>
          </a:p>
          <a:p>
            <a:pPr marL="320040" marR="0" lvl="0" indent="-320040" algn="l" defTabSz="914400" rtl="0" eaLnBrk="1" fontAlgn="auto" latinLnBrk="0" hangingPunct="1">
              <a:lnSpc>
                <a:spcPct val="120000"/>
              </a:lnSpc>
              <a:spcBef>
                <a:spcPts val="0"/>
              </a:spcBef>
              <a:spcAft>
                <a:spcPts val="1800"/>
              </a:spcAft>
              <a:buClr>
                <a:srgbClr val="0DD6CC"/>
              </a:buClr>
              <a:buSzTx/>
              <a:buFont typeface="+mj-lt"/>
              <a:buAutoNum type="arabicPeriod"/>
              <a:tabLst/>
              <a:defRPr/>
            </a:pP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Looking across QSR customer perceptions, BRAND holds major competitive strengths in being a good value, and low cost, while also receiving credit for being speedy/convenient. Improving in great tasting food, customer service, meal size, and dining experience could help raise BRAND’s standing in consumer’s minds.</a:t>
            </a:r>
          </a:p>
          <a:p>
            <a:pPr lvl="0"/>
            <a:endParaRPr lang="en-US"/>
          </a:p>
        </p:txBody>
      </p:sp>
    </p:spTree>
    <p:extLst>
      <p:ext uri="{BB962C8B-B14F-4D97-AF65-F5344CB8AC3E}">
        <p14:creationId xmlns:p14="http://schemas.microsoft.com/office/powerpoint/2010/main" val="14379043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key_points_long">
    <p:spTree>
      <p:nvGrpSpPr>
        <p:cNvPr id="1" name=""/>
        <p:cNvGrpSpPr/>
        <p:nvPr/>
      </p:nvGrpSpPr>
      <p:grpSpPr>
        <a:xfrm>
          <a:off x="0" y="0"/>
          <a:ext cx="0" cy="0"/>
          <a:chOff x="0" y="0"/>
          <a:chExt cx="0" cy="0"/>
        </a:xfrm>
      </p:grpSpPr>
      <p:sp>
        <p:nvSpPr>
          <p:cNvPr id="7" name="text">
            <a:extLst>
              <a:ext uri="{FF2B5EF4-FFF2-40B4-BE49-F238E27FC236}">
                <a16:creationId xmlns:a16="http://schemas.microsoft.com/office/drawing/2014/main" id="{C7736CDC-3DD7-4930-ABB7-7C82A0AA44DF}"/>
              </a:ext>
            </a:extLst>
          </p:cNvPr>
          <p:cNvSpPr>
            <a:spLocks noGrp="1"/>
          </p:cNvSpPr>
          <p:nvPr>
            <p:ph type="body" sz="quarter" idx="14" hasCustomPrompt="1"/>
          </p:nvPr>
        </p:nvSpPr>
        <p:spPr>
          <a:xfrm>
            <a:off x="947738" y="1703388"/>
            <a:ext cx="10237787" cy="4518025"/>
          </a:xfrm>
        </p:spPr>
        <p:txBody>
          <a:bodyPr numCol="2"/>
          <a:lstStyle>
            <a:lvl1pPr marL="0" indent="0">
              <a:lnSpc>
                <a:spcPct val="120000"/>
              </a:lnSpc>
              <a:spcBef>
                <a:spcPts val="0"/>
              </a:spcBef>
              <a:spcAft>
                <a:spcPts val="1200"/>
              </a:spcAft>
              <a:buFont typeface="+mj-lt"/>
              <a:buNone/>
              <a:defRPr sz="1200">
                <a:latin typeface="Arial" panose="020B0604020202020204" pitchFamily="34" charset="0"/>
                <a:cs typeface="Arial" panose="020B0604020202020204" pitchFamily="34" charset="0"/>
              </a:defRPr>
            </a:lvl1pPr>
          </a:lstStyle>
          <a:p>
            <a:pPr marL="320040" marR="0" lvl="0" indent="-320040" algn="l" defTabSz="914400" rtl="0" eaLnBrk="1" fontAlgn="auto" latinLnBrk="0" hangingPunct="1">
              <a:lnSpc>
                <a:spcPct val="120000"/>
              </a:lnSpc>
              <a:spcBef>
                <a:spcPts val="0"/>
              </a:spcBef>
              <a:spcAft>
                <a:spcPts val="1200"/>
              </a:spcAft>
              <a:buClr>
                <a:srgbClr val="0DD6CC"/>
              </a:buClr>
              <a:buSzTx/>
              <a:buFont typeface="+mj-lt"/>
              <a:buAutoNum type="arabicPeriod"/>
              <a:tabLst/>
              <a:defRPr/>
            </a:pPr>
            <a:r>
              <a:rPr kumimoji="0" lang="en-US" sz="1200" b="0" i="0" u="none" strike="noStrike" kern="1200" cap="none" spc="0" normalizeH="0" baseline="0" noProof="0">
                <a:ln>
                  <a:noFill/>
                </a:ln>
                <a:solidFill>
                  <a:srgbClr val="2B2B2B"/>
                </a:solidFill>
                <a:effectLst/>
                <a:uLnTx/>
                <a:uFillTx/>
                <a:latin typeface="Arial" panose="020B0604020202020204" pitchFamily="34" charset="0"/>
                <a:ea typeface="+mn-ea"/>
                <a:cs typeface="+mn-cs"/>
              </a:rPr>
              <a:t>Most adults indicate that they have purchased food at a QSR in the past week or month. When thinking about purchasing fast food, great tasting food and good value for the money are the most important factors.</a:t>
            </a:r>
          </a:p>
          <a:p>
            <a:pPr marL="320040" marR="0" lvl="0" indent="-320040" algn="l" defTabSz="914400" rtl="0" eaLnBrk="1" fontAlgn="auto" latinLnBrk="0" hangingPunct="1">
              <a:lnSpc>
                <a:spcPct val="120000"/>
              </a:lnSpc>
              <a:spcBef>
                <a:spcPts val="0"/>
              </a:spcBef>
              <a:spcAft>
                <a:spcPts val="1200"/>
              </a:spcAft>
              <a:buClr>
                <a:srgbClr val="0DD6CC"/>
              </a:buClr>
              <a:buSzTx/>
              <a:buFont typeface="+mj-lt"/>
              <a:buAutoNum type="arabicPeriod"/>
              <a:tabLst/>
              <a:defRPr/>
            </a:pPr>
            <a:r>
              <a:rPr kumimoji="0" lang="en-US" sz="1200" b="0" i="0" u="none" strike="noStrike" kern="1200" cap="none" spc="0" normalizeH="0" baseline="0" noProof="0">
                <a:ln>
                  <a:noFill/>
                </a:ln>
                <a:solidFill>
                  <a:srgbClr val="2B2B2B"/>
                </a:solidFill>
                <a:effectLst/>
                <a:uLnTx/>
                <a:uFillTx/>
                <a:latin typeface="Arial" panose="020B0604020202020204" pitchFamily="34" charset="0"/>
                <a:ea typeface="+mn-ea"/>
                <a:cs typeface="+mn-cs"/>
              </a:rPr>
              <a:t>Though ”Convenience” is most often associated with store location, hours of operation and flexibility of ordering options are also important – particularly among younger adults</a:t>
            </a:r>
          </a:p>
          <a:p>
            <a:pPr marL="320040" marR="0" lvl="0" indent="-320040" algn="l" defTabSz="914400" rtl="0" eaLnBrk="1" fontAlgn="auto" latinLnBrk="0" hangingPunct="1">
              <a:lnSpc>
                <a:spcPct val="120000"/>
              </a:lnSpc>
              <a:spcBef>
                <a:spcPts val="0"/>
              </a:spcBef>
              <a:spcAft>
                <a:spcPts val="1200"/>
              </a:spcAft>
              <a:buClr>
                <a:srgbClr val="0DD6CC"/>
              </a:buClr>
              <a:buSzTx/>
              <a:buFont typeface="+mj-lt"/>
              <a:buAutoNum type="arabicPeriod"/>
              <a:tabLst/>
              <a:defRPr/>
            </a:pPr>
            <a:r>
              <a:rPr kumimoji="0" lang="en-US" sz="1200" b="0" i="0" u="none" strike="noStrike" kern="1200" cap="none" spc="0" normalizeH="0" baseline="0" noProof="0">
                <a:ln>
                  <a:noFill/>
                </a:ln>
                <a:solidFill>
                  <a:srgbClr val="2B2B2B"/>
                </a:solidFill>
                <a:effectLst/>
                <a:uLnTx/>
                <a:uFillTx/>
                <a:latin typeface="Arial" panose="020B0604020202020204" pitchFamily="34" charset="0"/>
                <a:ea typeface="+mn-ea"/>
                <a:cs typeface="+mn-cs"/>
              </a:rPr>
              <a:t>Compared to other cities, those in New York indicated that they have a strong preference for ordering fast food through delivery apps. In fact, New Yorkers are willing to pay more for the convenience of fast food delivery and would like to see more online ordering and delivery options.</a:t>
            </a:r>
          </a:p>
          <a:p>
            <a:pPr marL="320040" marR="0" lvl="0" indent="-320040" algn="l" defTabSz="914400" rtl="0" eaLnBrk="1" fontAlgn="auto" latinLnBrk="0" hangingPunct="1">
              <a:lnSpc>
                <a:spcPct val="120000"/>
              </a:lnSpc>
              <a:spcBef>
                <a:spcPts val="0"/>
              </a:spcBef>
              <a:spcAft>
                <a:spcPts val="1200"/>
              </a:spcAft>
              <a:buClr>
                <a:srgbClr val="0DD6CC"/>
              </a:buClr>
              <a:buSzTx/>
              <a:buFont typeface="+mj-lt"/>
              <a:buAutoNum type="arabicPeriod"/>
              <a:tabLst/>
              <a:defRPr/>
            </a:pPr>
            <a:r>
              <a:rPr kumimoji="0" lang="en-US" sz="1200" b="0" i="0" u="none" strike="noStrike" kern="1200" cap="none" spc="0" normalizeH="0" baseline="0" noProof="0">
                <a:ln>
                  <a:noFill/>
                </a:ln>
                <a:solidFill>
                  <a:srgbClr val="2B2B2B"/>
                </a:solidFill>
                <a:effectLst/>
                <a:uLnTx/>
                <a:uFillTx/>
                <a:latin typeface="Arial" panose="020B0604020202020204" pitchFamily="34" charset="0"/>
                <a:ea typeface="+mn-ea"/>
                <a:cs typeface="+mn-cs"/>
              </a:rPr>
              <a:t>Competitor A, B and C have strong favorability, purchasing consideration, and usage, overall. However, those in Louisville have a high affinity for BRAND compared to other cities. An opportunity exists for BRAND to improve usage in its HQ city – something that competitor A has capitalized on.</a:t>
            </a:r>
          </a:p>
          <a:p>
            <a:pPr marL="320040" marR="0" lvl="0" indent="-320040" algn="l" defTabSz="914400" rtl="0" eaLnBrk="1" fontAlgn="auto" latinLnBrk="0" hangingPunct="1">
              <a:lnSpc>
                <a:spcPct val="120000"/>
              </a:lnSpc>
              <a:spcBef>
                <a:spcPts val="0"/>
              </a:spcBef>
              <a:spcAft>
                <a:spcPts val="1200"/>
              </a:spcAft>
              <a:buClr>
                <a:srgbClr val="0DD6CC"/>
              </a:buClr>
              <a:buSzTx/>
              <a:buFont typeface="+mj-lt"/>
              <a:buAutoNum type="arabicPeriod"/>
              <a:tabLst/>
              <a:defRPr/>
            </a:pPr>
            <a:r>
              <a:rPr kumimoji="0" lang="en-US" sz="1200" b="0" i="0" u="none" strike="noStrike" kern="1200" cap="none" spc="0" normalizeH="0" baseline="0" noProof="0">
                <a:ln>
                  <a:noFill/>
                </a:ln>
                <a:solidFill>
                  <a:srgbClr val="2B2B2B"/>
                </a:solidFill>
                <a:effectLst/>
                <a:uLnTx/>
                <a:uFillTx/>
                <a:latin typeface="Arial" panose="020B0604020202020204" pitchFamily="34" charset="0"/>
                <a:ea typeface="+mn-ea"/>
                <a:cs typeface="+mn-cs"/>
              </a:rPr>
              <a:t>Looking across QSR customer perceptions, BRAND holds major competitive strengths in being a good value, and low cost, while also receiving credit for being speedy/convenient. Improving in great tasting food, customer service, meal size, and dining experience could help raise BRAND’s standing in consumer’s minds.</a:t>
            </a:r>
          </a:p>
          <a:p>
            <a:pPr marL="320040" marR="0" lvl="0" indent="-320040" algn="l" defTabSz="914400" rtl="0" eaLnBrk="1" fontAlgn="auto" latinLnBrk="0" hangingPunct="1">
              <a:lnSpc>
                <a:spcPct val="120000"/>
              </a:lnSpc>
              <a:spcBef>
                <a:spcPts val="0"/>
              </a:spcBef>
              <a:spcAft>
                <a:spcPts val="1200"/>
              </a:spcAft>
              <a:buClr>
                <a:srgbClr val="0DD6CC"/>
              </a:buClr>
              <a:buSzTx/>
              <a:buFont typeface="+mj-lt"/>
              <a:buAutoNum type="arabicPeriod"/>
              <a:tabLst/>
              <a:defRPr/>
            </a:pPr>
            <a:r>
              <a:rPr kumimoji="0" lang="en-US" sz="1200" b="0" i="0" u="none" strike="noStrike" kern="1200" cap="none" spc="0" normalizeH="0" baseline="0" noProof="0">
                <a:ln>
                  <a:noFill/>
                </a:ln>
                <a:solidFill>
                  <a:srgbClr val="2B2B2B"/>
                </a:solidFill>
                <a:effectLst/>
                <a:uLnTx/>
                <a:uFillTx/>
                <a:latin typeface="Arial" panose="020B0604020202020204" pitchFamily="34" charset="0"/>
                <a:ea typeface="+mn-ea"/>
                <a:cs typeface="+mn-cs"/>
              </a:rPr>
              <a:t>Having more convenient locations, coupons and special promotions, and healthier menu options could help drive more traffic to BRAND restaurants.  </a:t>
            </a:r>
          </a:p>
          <a:p>
            <a:pPr marL="320040" marR="0" lvl="0" indent="-320040" algn="l" defTabSz="914400" rtl="0" eaLnBrk="1" fontAlgn="auto" latinLnBrk="0" hangingPunct="1">
              <a:lnSpc>
                <a:spcPct val="120000"/>
              </a:lnSpc>
              <a:spcBef>
                <a:spcPts val="0"/>
              </a:spcBef>
              <a:spcAft>
                <a:spcPts val="1200"/>
              </a:spcAft>
              <a:buClr>
                <a:srgbClr val="0DD6CC"/>
              </a:buClr>
              <a:buSzTx/>
              <a:buFont typeface="+mj-lt"/>
              <a:buAutoNum type="arabicPeriod"/>
              <a:tabLst/>
              <a:defRPr/>
            </a:pPr>
            <a:r>
              <a:rPr kumimoji="0" lang="en-US" sz="1200" b="0" i="0" u="none" strike="noStrike" kern="1200" cap="none" spc="0" normalizeH="0" baseline="0" noProof="0">
                <a:ln>
                  <a:noFill/>
                </a:ln>
                <a:solidFill>
                  <a:srgbClr val="2B2B2B"/>
                </a:solidFill>
                <a:effectLst/>
                <a:uLnTx/>
                <a:uFillTx/>
                <a:latin typeface="Arial" panose="020B0604020202020204" pitchFamily="34" charset="0"/>
                <a:ea typeface="+mn-ea"/>
                <a:cs typeface="+mn-cs"/>
              </a:rPr>
              <a:t>Compared to other cities, those in New York indicated that they have a strong preference for ordering fast food through delivery apps. In fact, New Yorkers are willing to pay more for the convenience of fast food delivery and would like to see more online ordering and delivery options.</a:t>
            </a:r>
          </a:p>
          <a:p>
            <a:pPr marL="320040" marR="0" lvl="0" indent="-320040" algn="l" defTabSz="914400" rtl="0" eaLnBrk="1" fontAlgn="auto" latinLnBrk="0" hangingPunct="1">
              <a:lnSpc>
                <a:spcPct val="120000"/>
              </a:lnSpc>
              <a:spcBef>
                <a:spcPts val="0"/>
              </a:spcBef>
              <a:spcAft>
                <a:spcPts val="1200"/>
              </a:spcAft>
              <a:buClr>
                <a:srgbClr val="0DD6CC"/>
              </a:buClr>
              <a:buSzTx/>
              <a:buFont typeface="+mj-lt"/>
              <a:buAutoNum type="arabicPeriod"/>
              <a:tabLst/>
              <a:defRPr/>
            </a:pPr>
            <a:r>
              <a:rPr kumimoji="0" lang="en-US" sz="1200" b="0" i="0" u="none" strike="noStrike" kern="1200" cap="none" spc="0" normalizeH="0" baseline="0" noProof="0">
                <a:ln>
                  <a:noFill/>
                </a:ln>
                <a:solidFill>
                  <a:srgbClr val="2B2B2B"/>
                </a:solidFill>
                <a:effectLst/>
                <a:uLnTx/>
                <a:uFillTx/>
                <a:latin typeface="Arial" panose="020B0604020202020204" pitchFamily="34" charset="0"/>
                <a:ea typeface="+mn-ea"/>
                <a:cs typeface="+mn-cs"/>
              </a:rPr>
              <a:t>Though ”Convenience” is most often associated with store location, hours of operation and flexibility of ordering options are also important – particularly among younger adults</a:t>
            </a:r>
          </a:p>
          <a:p>
            <a:pPr lvl="0"/>
            <a:endParaRPr lang="en-US"/>
          </a:p>
        </p:txBody>
      </p:sp>
      <p:sp>
        <p:nvSpPr>
          <p:cNvPr id="2" name="title"/>
          <p:cNvSpPr>
            <a:spLocks noGrp="1"/>
          </p:cNvSpPr>
          <p:nvPr>
            <p:ph type="title" hasCustomPrompt="1"/>
          </p:nvPr>
        </p:nvSpPr>
        <p:spPr>
          <a:xfrm>
            <a:off x="1066800" y="1034388"/>
            <a:ext cx="10594246" cy="225700"/>
          </a:xfrm>
        </p:spPr>
        <p:txBody>
          <a:bodyPr anchor="t">
            <a:noAutofit/>
          </a:bodyPr>
          <a:lstStyle>
            <a:lvl1pPr>
              <a:defRPr sz="2200" b="0" i="0" spc="0" baseline="0">
                <a:latin typeface="Georgia" panose="02040502050405020303" pitchFamily="18" charset="0"/>
              </a:defRPr>
            </a:lvl1pPr>
          </a:lstStyle>
          <a:p>
            <a:r>
              <a:rPr lang="en-US"/>
              <a:t>Key Takeaway Headline goes here.</a:t>
            </a:r>
          </a:p>
        </p:txBody>
      </p:sp>
      <p:cxnSp>
        <p:nvCxnSpPr>
          <p:cNvPr id="5" name="Straight Connector 4">
            <a:extLst>
              <a:ext uri="{FF2B5EF4-FFF2-40B4-BE49-F238E27FC236}">
                <a16:creationId xmlns:a16="http://schemas.microsoft.com/office/drawing/2014/main" id="{D34E69C5-3C6A-CF40-87FB-10C44B29EC1E}"/>
              </a:ext>
            </a:extLst>
          </p:cNvPr>
          <p:cNvCxnSpPr/>
          <p:nvPr userDrawn="1"/>
        </p:nvCxnSpPr>
        <p:spPr>
          <a:xfrm>
            <a:off x="509666"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resentation_title">
            <a:extLst>
              <a:ext uri="{FF2B5EF4-FFF2-40B4-BE49-F238E27FC236}">
                <a16:creationId xmlns:a16="http://schemas.microsoft.com/office/drawing/2014/main" id="{B220876C-1EB9-744C-A64F-5391A0ED2EEF}"/>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1" i="0" cap="all" spc="150" baseline="0">
                <a:solidFill>
                  <a:schemeClr val="tx1"/>
                </a:solidFill>
                <a:latin typeface="Arial" panose="020B0604020202020204" pitchFamily="34" charset="0"/>
              </a:defRPr>
            </a:lvl1pPr>
          </a:lstStyle>
          <a:p>
            <a:pPr lvl="0"/>
            <a:r>
              <a:rPr lang="en-US" cap="all" spc="250" baseline="0"/>
              <a:t>Section title</a:t>
            </a:r>
            <a:endParaRPr lang="en-US"/>
          </a:p>
        </p:txBody>
      </p:sp>
      <p:pic>
        <p:nvPicPr>
          <p:cNvPr id="8" name="Graphic 7">
            <a:extLst>
              <a:ext uri="{FF2B5EF4-FFF2-40B4-BE49-F238E27FC236}">
                <a16:creationId xmlns:a16="http://schemas.microsoft.com/office/drawing/2014/main" id="{0FB5FBE7-3A9D-3946-A850-860E1852483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9214" y="513472"/>
            <a:ext cx="2103120" cy="162867"/>
          </a:xfrm>
          <a:prstGeom prst="rect">
            <a:avLst/>
          </a:prstGeom>
        </p:spPr>
      </p:pic>
      <p:sp>
        <p:nvSpPr>
          <p:cNvPr id="9" name="Rectangle 8">
            <a:extLst>
              <a:ext uri="{FF2B5EF4-FFF2-40B4-BE49-F238E27FC236}">
                <a16:creationId xmlns:a16="http://schemas.microsoft.com/office/drawing/2014/main" id="{C90051F9-881F-F64E-9AFD-578DA31B98AF}"/>
              </a:ext>
            </a:extLst>
          </p:cNvPr>
          <p:cNvSpPr>
            <a:spLocks noChangeAspect="1"/>
          </p:cNvSpPr>
          <p:nvPr userDrawn="1"/>
        </p:nvSpPr>
        <p:spPr>
          <a:xfrm>
            <a:off x="11655332" y="631990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3" name="TextBox 12">
            <a:extLst>
              <a:ext uri="{FF2B5EF4-FFF2-40B4-BE49-F238E27FC236}">
                <a16:creationId xmlns:a16="http://schemas.microsoft.com/office/drawing/2014/main" id="{97CE2E04-7ADA-6D4B-85C5-008B2097123B}"/>
              </a:ext>
            </a:extLst>
          </p:cNvPr>
          <p:cNvSpPr txBox="1"/>
          <p:nvPr userDrawn="1"/>
        </p:nvSpPr>
        <p:spPr>
          <a:xfrm>
            <a:off x="11751200" y="644811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Tree>
    <p:extLst>
      <p:ext uri="{BB962C8B-B14F-4D97-AF65-F5344CB8AC3E}">
        <p14:creationId xmlns:p14="http://schemas.microsoft.com/office/powerpoint/2010/main" val="3547229331"/>
      </p:ext>
    </p:extLst>
  </p:cSld>
  <p:clrMapOvr>
    <a:masterClrMapping/>
  </p:clrMapOvr>
  <p:extLst>
    <p:ext uri="{DCECCB84-F9BA-43D5-87BE-67443E8EF086}">
      <p15:sldGuideLst xmlns:p15="http://schemas.microsoft.com/office/powerpoint/2012/main">
        <p15:guide id="1" orient="horz" pos="3912">
          <p15:clr>
            <a:srgbClr val="FBAE40"/>
          </p15:clr>
        </p15:guide>
        <p15:guide id="2" pos="672">
          <p15:clr>
            <a:srgbClr val="FBAE40"/>
          </p15:clr>
        </p15:guide>
        <p15:guide id="3" pos="734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_3">
    <p:bg>
      <p:bgPr>
        <a:solidFill>
          <a:schemeClr val="accent1"/>
        </a:solidFill>
        <a:effectLst/>
      </p:bgPr>
    </p:bg>
    <p:spTree>
      <p:nvGrpSpPr>
        <p:cNvPr id="1" name=""/>
        <p:cNvGrpSpPr/>
        <p:nvPr/>
      </p:nvGrpSpPr>
      <p:grpSpPr>
        <a:xfrm>
          <a:off x="0" y="0"/>
          <a:ext cx="0" cy="0"/>
          <a:chOff x="0" y="0"/>
          <a:chExt cx="0" cy="0"/>
        </a:xfrm>
      </p:grpSpPr>
      <p:sp>
        <p:nvSpPr>
          <p:cNvPr id="11" name="object 7">
            <a:extLst>
              <a:ext uri="{FF2B5EF4-FFF2-40B4-BE49-F238E27FC236}">
                <a16:creationId xmlns:a16="http://schemas.microsoft.com/office/drawing/2014/main" id="{DB0D0214-5560-ED4C-9652-7FBC146537C3}"/>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chemeClr val="bg1"/>
            </a:solidFill>
          </a:ln>
        </p:spPr>
        <p:txBody>
          <a:bodyPr wrap="square" lIns="0" tIns="0" rIns="0" bIns="0" rtlCol="0"/>
          <a:lstStyle/>
          <a:p>
            <a:endParaRPr b="0" i="0">
              <a:latin typeface="Arial" panose="020B0604020202020204" pitchFamily="34" charset="0"/>
            </a:endParaRPr>
          </a:p>
        </p:txBody>
      </p:sp>
      <p:pic>
        <p:nvPicPr>
          <p:cNvPr id="7" name="Picture 6">
            <a:extLst>
              <a:ext uri="{FF2B5EF4-FFF2-40B4-BE49-F238E27FC236}">
                <a16:creationId xmlns:a16="http://schemas.microsoft.com/office/drawing/2014/main" id="{55EAC46D-F430-8C4E-AF84-602A9B9D519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46457" y="5944841"/>
            <a:ext cx="299085" cy="229298"/>
          </a:xfrm>
          <a:prstGeom prst="rect">
            <a:avLst/>
          </a:prstGeom>
        </p:spPr>
      </p:pic>
      <p:sp>
        <p:nvSpPr>
          <p:cNvPr id="9" name="black_box_title">
            <a:extLst>
              <a:ext uri="{FF2B5EF4-FFF2-40B4-BE49-F238E27FC236}">
                <a16:creationId xmlns:a16="http://schemas.microsoft.com/office/drawing/2014/main" id="{DC33B691-3A17-3147-8B1B-73A335BF93D4}"/>
              </a:ext>
            </a:extLst>
          </p:cNvPr>
          <p:cNvSpPr>
            <a:spLocks noGrp="1"/>
          </p:cNvSpPr>
          <p:nvPr>
            <p:ph type="body" sz="quarter" idx="38" hasCustomPrompt="1"/>
          </p:nvPr>
        </p:nvSpPr>
        <p:spPr>
          <a:xfrm>
            <a:off x="3523029" y="1097114"/>
            <a:ext cx="5145942" cy="176493"/>
          </a:xfrm>
        </p:spPr>
        <p:txBody>
          <a:bodyPr lIns="0" tIns="0" rIns="0" bIns="0" anchor="ctr">
            <a:noAutofit/>
          </a:bodyPr>
          <a:lstStyle>
            <a:lvl1pPr algn="ctr">
              <a:defRPr sz="1050" b="1" i="0" cap="all" spc="150" baseline="0">
                <a:solidFill>
                  <a:schemeClr val="tx2"/>
                </a:solidFill>
                <a:latin typeface="Arial" panose="020B0604020202020204" pitchFamily="34" charset="0"/>
              </a:defRPr>
            </a:lvl1pPr>
          </a:lstStyle>
          <a:p>
            <a:pPr lvl="0"/>
            <a:r>
              <a:rPr lang="en-US" cap="all" spc="250" baseline="0"/>
              <a:t>Optional Subtitle</a:t>
            </a:r>
            <a:endParaRPr lang="en-US"/>
          </a:p>
        </p:txBody>
      </p:sp>
      <p:sp>
        <p:nvSpPr>
          <p:cNvPr id="6" name="TextBox 5">
            <a:extLst>
              <a:ext uri="{FF2B5EF4-FFF2-40B4-BE49-F238E27FC236}">
                <a16:creationId xmlns:a16="http://schemas.microsoft.com/office/drawing/2014/main" id="{F54305E3-19D0-0A40-A18D-A9A2309F1083}"/>
              </a:ext>
            </a:extLst>
          </p:cNvPr>
          <p:cNvSpPr txBox="1"/>
          <p:nvPr userDrawn="1"/>
        </p:nvSpPr>
        <p:spPr>
          <a:xfrm>
            <a:off x="12480743" y="897466"/>
            <a:ext cx="1974846" cy="1600438"/>
          </a:xfrm>
          <a:prstGeom prst="rect">
            <a:avLst/>
          </a:prstGeom>
          <a:solidFill>
            <a:schemeClr val="accent3"/>
          </a:solidFill>
        </p:spPr>
        <p:txBody>
          <a:bodyPr vert="horz" wrap="square" lIns="182880" tIns="182880" rIns="182880" bIns="182880" rtlCol="0" anchor="t" anchorCtr="0">
            <a:spAutoFit/>
          </a:bodyPr>
          <a:lstStyle/>
          <a:p>
            <a:pPr algn="l"/>
            <a:r>
              <a:rPr lang="en-US" sz="1600" b="0" i="0" baseline="0">
                <a:solidFill>
                  <a:schemeClr val="tx2"/>
                </a:solidFill>
                <a:latin typeface="Arial" panose="020B0604020202020204" pitchFamily="34" charset="0"/>
              </a:rPr>
              <a:t>Active section text should be changed to dark gray color #2b2b2b</a:t>
            </a:r>
          </a:p>
        </p:txBody>
      </p:sp>
      <p:sp>
        <p:nvSpPr>
          <p:cNvPr id="16" name="section2">
            <a:extLst>
              <a:ext uri="{FF2B5EF4-FFF2-40B4-BE49-F238E27FC236}">
                <a16:creationId xmlns:a16="http://schemas.microsoft.com/office/drawing/2014/main" id="{E4D6BF32-CD1C-4D99-9BC9-02FFD7899058}"/>
              </a:ext>
            </a:extLst>
          </p:cNvPr>
          <p:cNvSpPr>
            <a:spLocks noGrp="1"/>
          </p:cNvSpPr>
          <p:nvPr>
            <p:ph type="body" sz="quarter" idx="44" hasCustomPrompt="1"/>
          </p:nvPr>
        </p:nvSpPr>
        <p:spPr>
          <a:xfrm>
            <a:off x="1459732" y="3190343"/>
            <a:ext cx="9272536" cy="669925"/>
          </a:xfrm>
        </p:spPr>
        <p:txBody>
          <a:bodyPr anchor="ctr">
            <a:normAutofit/>
          </a:bodyPr>
          <a:lstStyle>
            <a:lvl1pPr algn="ctr">
              <a:defRPr sz="3000" cap="all" spc="300" baseline="0">
                <a:solidFill>
                  <a:schemeClr val="tx1"/>
                </a:solidFill>
                <a:latin typeface="Arial" panose="020B0604020202020204" pitchFamily="34" charset="0"/>
                <a:cs typeface="Arial" panose="020B0604020202020204" pitchFamily="34" charset="0"/>
              </a:defRPr>
            </a:lvl1pPr>
          </a:lstStyle>
          <a:p>
            <a:pPr lvl="0"/>
            <a:r>
              <a:rPr lang="en-US"/>
              <a:t>Other Sections Are white</a:t>
            </a:r>
          </a:p>
        </p:txBody>
      </p:sp>
      <p:sp>
        <p:nvSpPr>
          <p:cNvPr id="20" name="section3">
            <a:extLst>
              <a:ext uri="{FF2B5EF4-FFF2-40B4-BE49-F238E27FC236}">
                <a16:creationId xmlns:a16="http://schemas.microsoft.com/office/drawing/2014/main" id="{1C9129F7-6E30-4E74-93B8-AAECB1CAE5A9}"/>
              </a:ext>
            </a:extLst>
          </p:cNvPr>
          <p:cNvSpPr>
            <a:spLocks noGrp="1"/>
          </p:cNvSpPr>
          <p:nvPr>
            <p:ph type="body" sz="quarter" idx="46" hasCustomPrompt="1"/>
          </p:nvPr>
        </p:nvSpPr>
        <p:spPr>
          <a:xfrm>
            <a:off x="1459732" y="4290594"/>
            <a:ext cx="9272536" cy="669925"/>
          </a:xfrm>
        </p:spPr>
        <p:txBody>
          <a:bodyPr anchor="ctr">
            <a:normAutofit/>
          </a:bodyPr>
          <a:lstStyle>
            <a:lvl1pPr algn="ctr">
              <a:defRPr sz="3000" cap="all" spc="300" baseline="0">
                <a:solidFill>
                  <a:schemeClr val="tx1"/>
                </a:solidFill>
                <a:latin typeface="Arial" panose="020B0604020202020204" pitchFamily="34" charset="0"/>
                <a:cs typeface="Arial" panose="020B0604020202020204" pitchFamily="34" charset="0"/>
              </a:defRPr>
            </a:lvl1pPr>
          </a:lstStyle>
          <a:p>
            <a:pPr lvl="0"/>
            <a:r>
              <a:rPr lang="en-US"/>
              <a:t>Be sure to make all caps</a:t>
            </a:r>
          </a:p>
        </p:txBody>
      </p:sp>
      <p:sp>
        <p:nvSpPr>
          <p:cNvPr id="21" name="section1">
            <a:extLst>
              <a:ext uri="{FF2B5EF4-FFF2-40B4-BE49-F238E27FC236}">
                <a16:creationId xmlns:a16="http://schemas.microsoft.com/office/drawing/2014/main" id="{A38D9C88-8CC8-4AF2-AC7A-BE3233558F4B}"/>
              </a:ext>
            </a:extLst>
          </p:cNvPr>
          <p:cNvSpPr>
            <a:spLocks noGrp="1"/>
          </p:cNvSpPr>
          <p:nvPr>
            <p:ph type="body" sz="quarter" idx="47" hasCustomPrompt="1"/>
          </p:nvPr>
        </p:nvSpPr>
        <p:spPr>
          <a:xfrm>
            <a:off x="1459732" y="2101240"/>
            <a:ext cx="9272536" cy="669925"/>
          </a:xfrm>
        </p:spPr>
        <p:txBody>
          <a:bodyPr anchor="ctr">
            <a:normAutofit/>
          </a:bodyPr>
          <a:lstStyle>
            <a:lvl1pPr algn="ctr">
              <a:defRPr sz="3000" cap="all" spc="300" baseline="0">
                <a:solidFill>
                  <a:schemeClr val="tx1"/>
                </a:solidFill>
                <a:latin typeface="Arial" panose="020B0604020202020204" pitchFamily="34" charset="0"/>
                <a:cs typeface="Arial" panose="020B0604020202020204" pitchFamily="34" charset="0"/>
              </a:defRPr>
            </a:lvl1pPr>
          </a:lstStyle>
          <a:p>
            <a:pPr lvl="0"/>
            <a:r>
              <a:rPr lang="en-US"/>
              <a:t>Active section is gray</a:t>
            </a:r>
          </a:p>
        </p:txBody>
      </p:sp>
    </p:spTree>
    <p:extLst>
      <p:ext uri="{BB962C8B-B14F-4D97-AF65-F5344CB8AC3E}">
        <p14:creationId xmlns:p14="http://schemas.microsoft.com/office/powerpoint/2010/main" val="34409674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genda_4">
    <p:bg>
      <p:bgPr>
        <a:solidFill>
          <a:schemeClr val="accent1"/>
        </a:solidFill>
        <a:effectLst/>
      </p:bgPr>
    </p:bg>
    <p:spTree>
      <p:nvGrpSpPr>
        <p:cNvPr id="1" name=""/>
        <p:cNvGrpSpPr/>
        <p:nvPr/>
      </p:nvGrpSpPr>
      <p:grpSpPr>
        <a:xfrm>
          <a:off x="0" y="0"/>
          <a:ext cx="0" cy="0"/>
          <a:chOff x="0" y="0"/>
          <a:chExt cx="0" cy="0"/>
        </a:xfrm>
      </p:grpSpPr>
      <p:sp>
        <p:nvSpPr>
          <p:cNvPr id="11" name="object 7">
            <a:extLst>
              <a:ext uri="{FF2B5EF4-FFF2-40B4-BE49-F238E27FC236}">
                <a16:creationId xmlns:a16="http://schemas.microsoft.com/office/drawing/2014/main" id="{DB0D0214-5560-ED4C-9652-7FBC146537C3}"/>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chemeClr val="bg1"/>
            </a:solidFill>
          </a:ln>
        </p:spPr>
        <p:txBody>
          <a:bodyPr wrap="square" lIns="0" tIns="0" rIns="0" bIns="0" rtlCol="0"/>
          <a:lstStyle/>
          <a:p>
            <a:endParaRPr b="0" i="0">
              <a:latin typeface="Arial" panose="020B0604020202020204" pitchFamily="34" charset="0"/>
            </a:endParaRPr>
          </a:p>
        </p:txBody>
      </p:sp>
      <p:sp>
        <p:nvSpPr>
          <p:cNvPr id="6" name="TextBox 5">
            <a:extLst>
              <a:ext uri="{FF2B5EF4-FFF2-40B4-BE49-F238E27FC236}">
                <a16:creationId xmlns:a16="http://schemas.microsoft.com/office/drawing/2014/main" id="{F54305E3-19D0-0A40-A18D-A9A2309F1083}"/>
              </a:ext>
            </a:extLst>
          </p:cNvPr>
          <p:cNvSpPr txBox="1"/>
          <p:nvPr userDrawn="1"/>
        </p:nvSpPr>
        <p:spPr>
          <a:xfrm>
            <a:off x="12480743" y="897466"/>
            <a:ext cx="1974846" cy="1600438"/>
          </a:xfrm>
          <a:prstGeom prst="rect">
            <a:avLst/>
          </a:prstGeom>
          <a:solidFill>
            <a:schemeClr val="accent3"/>
          </a:solidFill>
        </p:spPr>
        <p:txBody>
          <a:bodyPr vert="horz" wrap="square" lIns="182880" tIns="182880" rIns="182880" bIns="182880" rtlCol="0" anchor="t" anchorCtr="0">
            <a:spAutoFit/>
          </a:bodyPr>
          <a:lstStyle/>
          <a:p>
            <a:pPr algn="l"/>
            <a:r>
              <a:rPr lang="en-US" sz="1600" b="0" i="0" baseline="0">
                <a:solidFill>
                  <a:schemeClr val="tx2"/>
                </a:solidFill>
                <a:latin typeface="Arial" panose="020B0604020202020204" pitchFamily="34" charset="0"/>
              </a:rPr>
              <a:t>Active section text should be changed to dark gray color #2b2b2b</a:t>
            </a:r>
          </a:p>
        </p:txBody>
      </p:sp>
      <p:pic>
        <p:nvPicPr>
          <p:cNvPr id="2" name="Picture 6">
            <a:extLst>
              <a:ext uri="{FF2B5EF4-FFF2-40B4-BE49-F238E27FC236}">
                <a16:creationId xmlns:a16="http://schemas.microsoft.com/office/drawing/2014/main" id="{B8246092-56E4-456D-9B7C-F85FAE37F9E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46457" y="5944841"/>
            <a:ext cx="299085" cy="229298"/>
          </a:xfrm>
          <a:prstGeom prst="rect">
            <a:avLst/>
          </a:prstGeom>
        </p:spPr>
      </p:pic>
      <p:sp>
        <p:nvSpPr>
          <p:cNvPr id="12" name="section4">
            <a:extLst>
              <a:ext uri="{FF2B5EF4-FFF2-40B4-BE49-F238E27FC236}">
                <a16:creationId xmlns:a16="http://schemas.microsoft.com/office/drawing/2014/main" id="{14F9C336-9177-4547-B45F-0355EDF71A71}"/>
              </a:ext>
            </a:extLst>
          </p:cNvPr>
          <p:cNvSpPr>
            <a:spLocks noGrp="1"/>
          </p:cNvSpPr>
          <p:nvPr>
            <p:ph type="body" sz="quarter" idx="41" hasCustomPrompt="1"/>
          </p:nvPr>
        </p:nvSpPr>
        <p:spPr>
          <a:xfrm>
            <a:off x="1890228" y="4645152"/>
            <a:ext cx="8411544" cy="670304"/>
          </a:xfrm>
        </p:spPr>
        <p:txBody>
          <a:bodyPr anchor="ctr">
            <a:normAutofit/>
          </a:bodyPr>
          <a:lstStyle>
            <a:lvl1pPr algn="ctr">
              <a:defRPr sz="2800" cap="all" normalizeH="0" baseline="0">
                <a:solidFill>
                  <a:schemeClr val="tx1"/>
                </a:solidFill>
              </a:defRPr>
            </a:lvl1pPr>
          </a:lstStyle>
          <a:p>
            <a:pPr marL="12700">
              <a:lnSpc>
                <a:spcPct val="100000"/>
              </a:lnSpc>
              <a:spcBef>
                <a:spcPts val="500"/>
              </a:spcBef>
              <a:tabLst>
                <a:tab pos="2967990" algn="l"/>
              </a:tabLst>
            </a:pPr>
            <a:r>
              <a:rPr lang="en-US" spc="380" baseline="0">
                <a:solidFill>
                  <a:srgbClr val="FFFFFF"/>
                </a:solidFill>
                <a:latin typeface="Arial" panose="020B0604020202020204" pitchFamily="34" charset="0"/>
                <a:cs typeface="ProximaNova-Light"/>
              </a:rPr>
              <a:t>Section title</a:t>
            </a:r>
          </a:p>
        </p:txBody>
      </p:sp>
      <p:sp>
        <p:nvSpPr>
          <p:cNvPr id="13" name="section3">
            <a:extLst>
              <a:ext uri="{FF2B5EF4-FFF2-40B4-BE49-F238E27FC236}">
                <a16:creationId xmlns:a16="http://schemas.microsoft.com/office/drawing/2014/main" id="{95C19A00-493A-4C54-AAD6-B8A185BFC0D3}"/>
              </a:ext>
            </a:extLst>
          </p:cNvPr>
          <p:cNvSpPr>
            <a:spLocks noGrp="1"/>
          </p:cNvSpPr>
          <p:nvPr>
            <p:ph type="body" sz="quarter" idx="42" hasCustomPrompt="1"/>
          </p:nvPr>
        </p:nvSpPr>
        <p:spPr>
          <a:xfrm>
            <a:off x="1890228" y="3697627"/>
            <a:ext cx="8411544" cy="670304"/>
          </a:xfrm>
        </p:spPr>
        <p:txBody>
          <a:bodyPr anchor="ctr">
            <a:normAutofit/>
          </a:bodyPr>
          <a:lstStyle>
            <a:lvl1pPr algn="ctr">
              <a:defRPr sz="2800" cap="all" normalizeH="0" baseline="0">
                <a:solidFill>
                  <a:schemeClr val="tx1"/>
                </a:solidFill>
              </a:defRPr>
            </a:lvl1pPr>
          </a:lstStyle>
          <a:p>
            <a:pPr marL="12700">
              <a:lnSpc>
                <a:spcPct val="100000"/>
              </a:lnSpc>
              <a:spcBef>
                <a:spcPts val="500"/>
              </a:spcBef>
              <a:tabLst>
                <a:tab pos="2967990" algn="l"/>
              </a:tabLst>
            </a:pPr>
            <a:r>
              <a:rPr lang="en-US" spc="380" baseline="0">
                <a:solidFill>
                  <a:srgbClr val="FFFFFF"/>
                </a:solidFill>
                <a:latin typeface="Arial" panose="020B0604020202020204" pitchFamily="34" charset="0"/>
                <a:cs typeface="ProximaNova-Light"/>
              </a:rPr>
              <a:t>Section title</a:t>
            </a:r>
          </a:p>
        </p:txBody>
      </p:sp>
      <p:sp>
        <p:nvSpPr>
          <p:cNvPr id="10" name="section2">
            <a:extLst>
              <a:ext uri="{FF2B5EF4-FFF2-40B4-BE49-F238E27FC236}">
                <a16:creationId xmlns:a16="http://schemas.microsoft.com/office/drawing/2014/main" id="{629B3FF3-B517-4198-94F2-199CE633B409}"/>
              </a:ext>
            </a:extLst>
          </p:cNvPr>
          <p:cNvSpPr>
            <a:spLocks noGrp="1"/>
          </p:cNvSpPr>
          <p:nvPr>
            <p:ph type="body" sz="quarter" idx="40" hasCustomPrompt="1"/>
          </p:nvPr>
        </p:nvSpPr>
        <p:spPr>
          <a:xfrm>
            <a:off x="1890228" y="2750102"/>
            <a:ext cx="8411544" cy="670304"/>
          </a:xfrm>
        </p:spPr>
        <p:txBody>
          <a:bodyPr anchor="ctr">
            <a:normAutofit/>
          </a:bodyPr>
          <a:lstStyle>
            <a:lvl1pPr algn="ctr">
              <a:defRPr sz="2800" cap="all" normalizeH="0" baseline="0">
                <a:solidFill>
                  <a:schemeClr val="tx1"/>
                </a:solidFill>
              </a:defRPr>
            </a:lvl1pPr>
          </a:lstStyle>
          <a:p>
            <a:pPr marL="12700">
              <a:lnSpc>
                <a:spcPct val="100000"/>
              </a:lnSpc>
              <a:spcBef>
                <a:spcPts val="500"/>
              </a:spcBef>
              <a:tabLst>
                <a:tab pos="2967990" algn="l"/>
              </a:tabLst>
            </a:pPr>
            <a:r>
              <a:rPr lang="en-US" spc="380" baseline="0">
                <a:solidFill>
                  <a:srgbClr val="FFFFFF"/>
                </a:solidFill>
                <a:latin typeface="Arial" panose="020B0604020202020204" pitchFamily="34" charset="0"/>
                <a:cs typeface="ProximaNova-Light"/>
              </a:rPr>
              <a:t>Section title</a:t>
            </a:r>
          </a:p>
        </p:txBody>
      </p:sp>
      <p:sp>
        <p:nvSpPr>
          <p:cNvPr id="4" name="section1">
            <a:extLst>
              <a:ext uri="{FF2B5EF4-FFF2-40B4-BE49-F238E27FC236}">
                <a16:creationId xmlns:a16="http://schemas.microsoft.com/office/drawing/2014/main" id="{5D6D23F3-4490-430E-84CA-73C3B0A2EC6B}"/>
              </a:ext>
            </a:extLst>
          </p:cNvPr>
          <p:cNvSpPr>
            <a:spLocks noGrp="1"/>
          </p:cNvSpPr>
          <p:nvPr>
            <p:ph type="body" sz="quarter" idx="44" hasCustomPrompt="1"/>
          </p:nvPr>
        </p:nvSpPr>
        <p:spPr>
          <a:xfrm>
            <a:off x="1890228" y="1801368"/>
            <a:ext cx="8411544" cy="671513"/>
          </a:xfrm>
        </p:spPr>
        <p:txBody>
          <a:bodyPr anchor="ctr">
            <a:normAutofit/>
          </a:bodyPr>
          <a:lstStyle>
            <a:lvl1pPr algn="ctr">
              <a:defRPr sz="2800" cap="all" spc="300" baseline="0">
                <a:solidFill>
                  <a:schemeClr val="tx1"/>
                </a:solidFill>
                <a:latin typeface="Arial" panose="020B0604020202020204" pitchFamily="34" charset="0"/>
                <a:cs typeface="Arial" panose="020B0604020202020204" pitchFamily="34" charset="0"/>
              </a:defRPr>
            </a:lvl1pPr>
          </a:lstStyle>
          <a:p>
            <a:pPr lvl="0"/>
            <a:r>
              <a:rPr lang="en-US"/>
              <a:t>Active </a:t>
            </a:r>
          </a:p>
        </p:txBody>
      </p:sp>
      <p:sp>
        <p:nvSpPr>
          <p:cNvPr id="9" name="black_box_title">
            <a:extLst>
              <a:ext uri="{FF2B5EF4-FFF2-40B4-BE49-F238E27FC236}">
                <a16:creationId xmlns:a16="http://schemas.microsoft.com/office/drawing/2014/main" id="{DC33B691-3A17-3147-8B1B-73A335BF93D4}"/>
              </a:ext>
            </a:extLst>
          </p:cNvPr>
          <p:cNvSpPr>
            <a:spLocks noGrp="1"/>
          </p:cNvSpPr>
          <p:nvPr>
            <p:ph type="body" sz="quarter" idx="38" hasCustomPrompt="1"/>
          </p:nvPr>
        </p:nvSpPr>
        <p:spPr>
          <a:xfrm>
            <a:off x="3523029" y="1097114"/>
            <a:ext cx="5145942" cy="176493"/>
          </a:xfrm>
        </p:spPr>
        <p:txBody>
          <a:bodyPr lIns="0" tIns="0" rIns="0" bIns="0" anchor="ctr">
            <a:noAutofit/>
          </a:bodyPr>
          <a:lstStyle>
            <a:lvl1pPr algn="ctr">
              <a:defRPr sz="1050" b="1" i="0" cap="all" spc="150" baseline="0">
                <a:solidFill>
                  <a:schemeClr val="tx2"/>
                </a:solidFill>
                <a:latin typeface="Arial" panose="020B0604020202020204" pitchFamily="34" charset="0"/>
              </a:defRPr>
            </a:lvl1pPr>
          </a:lstStyle>
          <a:p>
            <a:pPr lvl="0"/>
            <a:r>
              <a:rPr lang="en-US" cap="all" spc="250" baseline="0"/>
              <a:t>Optional Subtitle</a:t>
            </a:r>
            <a:endParaRPr lang="en-US"/>
          </a:p>
        </p:txBody>
      </p:sp>
    </p:spTree>
    <p:extLst>
      <p:ext uri="{BB962C8B-B14F-4D97-AF65-F5344CB8AC3E}">
        <p14:creationId xmlns:p14="http://schemas.microsoft.com/office/powerpoint/2010/main" val="528938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_5">
    <p:bg>
      <p:bgPr>
        <a:solidFill>
          <a:schemeClr val="accent1"/>
        </a:solidFill>
        <a:effectLst/>
      </p:bgPr>
    </p:bg>
    <p:spTree>
      <p:nvGrpSpPr>
        <p:cNvPr id="1" name=""/>
        <p:cNvGrpSpPr/>
        <p:nvPr/>
      </p:nvGrpSpPr>
      <p:grpSpPr>
        <a:xfrm>
          <a:off x="0" y="0"/>
          <a:ext cx="0" cy="0"/>
          <a:chOff x="0" y="0"/>
          <a:chExt cx="0" cy="0"/>
        </a:xfrm>
      </p:grpSpPr>
      <p:sp>
        <p:nvSpPr>
          <p:cNvPr id="11" name="object 7">
            <a:extLst>
              <a:ext uri="{FF2B5EF4-FFF2-40B4-BE49-F238E27FC236}">
                <a16:creationId xmlns:a16="http://schemas.microsoft.com/office/drawing/2014/main" id="{DB0D0214-5560-ED4C-9652-7FBC146537C3}"/>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chemeClr val="bg1"/>
            </a:solidFill>
          </a:ln>
        </p:spPr>
        <p:txBody>
          <a:bodyPr wrap="square" lIns="0" tIns="0" rIns="0" bIns="0" rtlCol="0"/>
          <a:lstStyle/>
          <a:p>
            <a:endParaRPr b="0" i="0">
              <a:latin typeface="Arial" panose="020B0604020202020204" pitchFamily="34" charset="0"/>
            </a:endParaRPr>
          </a:p>
        </p:txBody>
      </p:sp>
      <p:sp>
        <p:nvSpPr>
          <p:cNvPr id="6" name="TextBox 5">
            <a:extLst>
              <a:ext uri="{FF2B5EF4-FFF2-40B4-BE49-F238E27FC236}">
                <a16:creationId xmlns:a16="http://schemas.microsoft.com/office/drawing/2014/main" id="{F54305E3-19D0-0A40-A18D-A9A2309F1083}"/>
              </a:ext>
            </a:extLst>
          </p:cNvPr>
          <p:cNvSpPr txBox="1"/>
          <p:nvPr userDrawn="1"/>
        </p:nvSpPr>
        <p:spPr>
          <a:xfrm>
            <a:off x="12480743" y="897466"/>
            <a:ext cx="1974846" cy="1600438"/>
          </a:xfrm>
          <a:prstGeom prst="rect">
            <a:avLst/>
          </a:prstGeom>
          <a:solidFill>
            <a:schemeClr val="accent3"/>
          </a:solidFill>
        </p:spPr>
        <p:txBody>
          <a:bodyPr vert="horz" wrap="square" lIns="182880" tIns="182880" rIns="182880" bIns="182880" rtlCol="0" anchor="t" anchorCtr="0">
            <a:spAutoFit/>
          </a:bodyPr>
          <a:lstStyle/>
          <a:p>
            <a:pPr algn="l"/>
            <a:r>
              <a:rPr lang="en-US" sz="1600" b="0" i="0" baseline="0">
                <a:solidFill>
                  <a:schemeClr val="tx2"/>
                </a:solidFill>
                <a:latin typeface="Arial" panose="020B0604020202020204" pitchFamily="34" charset="0"/>
              </a:rPr>
              <a:t>Active section text should be changed to dark gray color #2b2b2b</a:t>
            </a:r>
          </a:p>
        </p:txBody>
      </p:sp>
      <p:pic>
        <p:nvPicPr>
          <p:cNvPr id="2" name="Picture 6">
            <a:extLst>
              <a:ext uri="{FF2B5EF4-FFF2-40B4-BE49-F238E27FC236}">
                <a16:creationId xmlns:a16="http://schemas.microsoft.com/office/drawing/2014/main" id="{B8246092-56E4-456D-9B7C-F85FAE37F9E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46457" y="5944841"/>
            <a:ext cx="299085" cy="229298"/>
          </a:xfrm>
          <a:prstGeom prst="rect">
            <a:avLst/>
          </a:prstGeom>
        </p:spPr>
      </p:pic>
      <p:sp>
        <p:nvSpPr>
          <p:cNvPr id="29" name="section5">
            <a:extLst>
              <a:ext uri="{FF2B5EF4-FFF2-40B4-BE49-F238E27FC236}">
                <a16:creationId xmlns:a16="http://schemas.microsoft.com/office/drawing/2014/main" id="{C3FF704C-896C-46F3-80A8-448B2C876372}"/>
              </a:ext>
            </a:extLst>
          </p:cNvPr>
          <p:cNvSpPr>
            <a:spLocks noGrp="1"/>
          </p:cNvSpPr>
          <p:nvPr>
            <p:ph type="body" sz="quarter" idx="50" hasCustomPrompt="1"/>
          </p:nvPr>
        </p:nvSpPr>
        <p:spPr>
          <a:xfrm>
            <a:off x="2029313" y="5042455"/>
            <a:ext cx="8133374" cy="671513"/>
          </a:xfrm>
        </p:spPr>
        <p:txBody>
          <a:bodyPr anchor="ctr">
            <a:noAutofit/>
          </a:bodyPr>
          <a:lstStyle>
            <a:lvl1pPr algn="ctr">
              <a:defRPr sz="2600" cap="all" spc="300" baseline="0">
                <a:solidFill>
                  <a:schemeClr val="tx1"/>
                </a:solidFill>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a:t>Active section is gray</a:t>
            </a:r>
          </a:p>
        </p:txBody>
      </p:sp>
      <p:sp>
        <p:nvSpPr>
          <p:cNvPr id="28" name="section4">
            <a:extLst>
              <a:ext uri="{FF2B5EF4-FFF2-40B4-BE49-F238E27FC236}">
                <a16:creationId xmlns:a16="http://schemas.microsoft.com/office/drawing/2014/main" id="{F2E66DCC-CD06-410A-BA5E-5FA7F27FA623}"/>
              </a:ext>
            </a:extLst>
          </p:cNvPr>
          <p:cNvSpPr>
            <a:spLocks noGrp="1"/>
          </p:cNvSpPr>
          <p:nvPr>
            <p:ph type="body" sz="quarter" idx="49" hasCustomPrompt="1"/>
          </p:nvPr>
        </p:nvSpPr>
        <p:spPr>
          <a:xfrm>
            <a:off x="2029313" y="4228314"/>
            <a:ext cx="8133374" cy="671513"/>
          </a:xfrm>
        </p:spPr>
        <p:txBody>
          <a:bodyPr anchor="ctr">
            <a:noAutofit/>
          </a:bodyPr>
          <a:lstStyle>
            <a:lvl1pPr algn="ctr">
              <a:defRPr sz="2600" cap="all" spc="300" baseline="0">
                <a:solidFill>
                  <a:schemeClr val="tx1"/>
                </a:solidFill>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a:t>Active section is gray</a:t>
            </a:r>
          </a:p>
        </p:txBody>
      </p:sp>
      <p:sp>
        <p:nvSpPr>
          <p:cNvPr id="27" name="section3">
            <a:extLst>
              <a:ext uri="{FF2B5EF4-FFF2-40B4-BE49-F238E27FC236}">
                <a16:creationId xmlns:a16="http://schemas.microsoft.com/office/drawing/2014/main" id="{2EE69F24-7070-4AEF-BE76-F1B08B6A1CBF}"/>
              </a:ext>
            </a:extLst>
          </p:cNvPr>
          <p:cNvSpPr>
            <a:spLocks noGrp="1"/>
          </p:cNvSpPr>
          <p:nvPr>
            <p:ph type="body" sz="quarter" idx="48" hasCustomPrompt="1"/>
          </p:nvPr>
        </p:nvSpPr>
        <p:spPr>
          <a:xfrm>
            <a:off x="2029313" y="3414172"/>
            <a:ext cx="8133374" cy="671513"/>
          </a:xfrm>
        </p:spPr>
        <p:txBody>
          <a:bodyPr anchor="ctr">
            <a:noAutofit/>
          </a:bodyPr>
          <a:lstStyle>
            <a:lvl1pPr algn="ctr">
              <a:defRPr sz="2600" cap="all" spc="300" baseline="0">
                <a:solidFill>
                  <a:schemeClr val="tx1"/>
                </a:solidFill>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a:t>Active section is gray</a:t>
            </a:r>
          </a:p>
        </p:txBody>
      </p:sp>
      <p:sp>
        <p:nvSpPr>
          <p:cNvPr id="26" name="section2">
            <a:extLst>
              <a:ext uri="{FF2B5EF4-FFF2-40B4-BE49-F238E27FC236}">
                <a16:creationId xmlns:a16="http://schemas.microsoft.com/office/drawing/2014/main" id="{B67A5F5C-3D2E-41F2-B8EE-92FC8537F652}"/>
              </a:ext>
            </a:extLst>
          </p:cNvPr>
          <p:cNvSpPr>
            <a:spLocks noGrp="1"/>
          </p:cNvSpPr>
          <p:nvPr>
            <p:ph type="body" sz="quarter" idx="47" hasCustomPrompt="1"/>
          </p:nvPr>
        </p:nvSpPr>
        <p:spPr>
          <a:xfrm>
            <a:off x="2029313" y="2600030"/>
            <a:ext cx="8133374" cy="671513"/>
          </a:xfrm>
        </p:spPr>
        <p:txBody>
          <a:bodyPr anchor="ctr">
            <a:noAutofit/>
          </a:bodyPr>
          <a:lstStyle>
            <a:lvl1pPr algn="ctr">
              <a:defRPr sz="2600" cap="all" spc="300" baseline="0">
                <a:solidFill>
                  <a:schemeClr val="tx1"/>
                </a:solidFill>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a:t>Active section is gray</a:t>
            </a:r>
          </a:p>
        </p:txBody>
      </p:sp>
      <p:sp>
        <p:nvSpPr>
          <p:cNvPr id="24" name="section1">
            <a:extLst>
              <a:ext uri="{FF2B5EF4-FFF2-40B4-BE49-F238E27FC236}">
                <a16:creationId xmlns:a16="http://schemas.microsoft.com/office/drawing/2014/main" id="{8BA810A6-4607-469C-8DDE-9749A920216F}"/>
              </a:ext>
            </a:extLst>
          </p:cNvPr>
          <p:cNvSpPr>
            <a:spLocks noGrp="1"/>
          </p:cNvSpPr>
          <p:nvPr>
            <p:ph type="body" sz="quarter" idx="46" hasCustomPrompt="1"/>
          </p:nvPr>
        </p:nvSpPr>
        <p:spPr>
          <a:xfrm>
            <a:off x="2029313" y="1785888"/>
            <a:ext cx="8133374" cy="671513"/>
          </a:xfrm>
        </p:spPr>
        <p:txBody>
          <a:bodyPr anchor="ctr">
            <a:noAutofit/>
          </a:bodyPr>
          <a:lstStyle>
            <a:lvl1pPr algn="ctr">
              <a:defRPr sz="2600" cap="all" spc="300" baseline="0">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a:t>Active section is gray</a:t>
            </a:r>
          </a:p>
        </p:txBody>
      </p:sp>
      <p:sp>
        <p:nvSpPr>
          <p:cNvPr id="9" name="black_box_title">
            <a:extLst>
              <a:ext uri="{FF2B5EF4-FFF2-40B4-BE49-F238E27FC236}">
                <a16:creationId xmlns:a16="http://schemas.microsoft.com/office/drawing/2014/main" id="{DC33B691-3A17-3147-8B1B-73A335BF93D4}"/>
              </a:ext>
            </a:extLst>
          </p:cNvPr>
          <p:cNvSpPr>
            <a:spLocks noGrp="1"/>
          </p:cNvSpPr>
          <p:nvPr>
            <p:ph type="body" sz="quarter" idx="38" hasCustomPrompt="1"/>
          </p:nvPr>
        </p:nvSpPr>
        <p:spPr>
          <a:xfrm>
            <a:off x="3523029" y="1097114"/>
            <a:ext cx="5145942" cy="176493"/>
          </a:xfrm>
        </p:spPr>
        <p:txBody>
          <a:bodyPr lIns="0" tIns="0" rIns="0" bIns="0" anchor="ctr">
            <a:noAutofit/>
          </a:bodyPr>
          <a:lstStyle>
            <a:lvl1pPr algn="ctr">
              <a:defRPr sz="1050" b="1" i="0" cap="all" spc="150" baseline="0">
                <a:solidFill>
                  <a:schemeClr val="tx2"/>
                </a:solidFill>
                <a:latin typeface="Arial" panose="020B0604020202020204" pitchFamily="34" charset="0"/>
              </a:defRPr>
            </a:lvl1pPr>
          </a:lstStyle>
          <a:p>
            <a:pPr lvl="0"/>
            <a:r>
              <a:rPr lang="en-US" cap="all" spc="250" baseline="0"/>
              <a:t>Optional Subtitle</a:t>
            </a:r>
            <a:endParaRPr lang="en-US"/>
          </a:p>
        </p:txBody>
      </p:sp>
    </p:spTree>
    <p:extLst>
      <p:ext uri="{BB962C8B-B14F-4D97-AF65-F5344CB8AC3E}">
        <p14:creationId xmlns:p14="http://schemas.microsoft.com/office/powerpoint/2010/main" val="2099372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_6">
    <p:bg>
      <p:bgPr>
        <a:solidFill>
          <a:schemeClr val="accent1"/>
        </a:solidFill>
        <a:effectLst/>
      </p:bgPr>
    </p:bg>
    <p:spTree>
      <p:nvGrpSpPr>
        <p:cNvPr id="1" name=""/>
        <p:cNvGrpSpPr/>
        <p:nvPr/>
      </p:nvGrpSpPr>
      <p:grpSpPr>
        <a:xfrm>
          <a:off x="0" y="0"/>
          <a:ext cx="0" cy="0"/>
          <a:chOff x="0" y="0"/>
          <a:chExt cx="0" cy="0"/>
        </a:xfrm>
      </p:grpSpPr>
      <p:sp>
        <p:nvSpPr>
          <p:cNvPr id="11" name="object 7">
            <a:extLst>
              <a:ext uri="{FF2B5EF4-FFF2-40B4-BE49-F238E27FC236}">
                <a16:creationId xmlns:a16="http://schemas.microsoft.com/office/drawing/2014/main" id="{DB0D0214-5560-ED4C-9652-7FBC146537C3}"/>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chemeClr val="bg1"/>
            </a:solidFill>
          </a:ln>
        </p:spPr>
        <p:txBody>
          <a:bodyPr wrap="square" lIns="0" tIns="0" rIns="0" bIns="0" rtlCol="0"/>
          <a:lstStyle/>
          <a:p>
            <a:endParaRPr b="0" i="0">
              <a:latin typeface="Arial" panose="020B0604020202020204" pitchFamily="34" charset="0"/>
            </a:endParaRPr>
          </a:p>
        </p:txBody>
      </p:sp>
      <p:sp>
        <p:nvSpPr>
          <p:cNvPr id="6" name="TextBox 5">
            <a:extLst>
              <a:ext uri="{FF2B5EF4-FFF2-40B4-BE49-F238E27FC236}">
                <a16:creationId xmlns:a16="http://schemas.microsoft.com/office/drawing/2014/main" id="{F54305E3-19D0-0A40-A18D-A9A2309F1083}"/>
              </a:ext>
            </a:extLst>
          </p:cNvPr>
          <p:cNvSpPr txBox="1"/>
          <p:nvPr userDrawn="1"/>
        </p:nvSpPr>
        <p:spPr>
          <a:xfrm>
            <a:off x="12480743" y="897466"/>
            <a:ext cx="1974846" cy="1600438"/>
          </a:xfrm>
          <a:prstGeom prst="rect">
            <a:avLst/>
          </a:prstGeom>
          <a:solidFill>
            <a:schemeClr val="accent3"/>
          </a:solidFill>
        </p:spPr>
        <p:txBody>
          <a:bodyPr vert="horz" wrap="square" lIns="182880" tIns="182880" rIns="182880" bIns="182880" rtlCol="0" anchor="t" anchorCtr="0">
            <a:spAutoFit/>
          </a:bodyPr>
          <a:lstStyle/>
          <a:p>
            <a:pPr algn="l"/>
            <a:r>
              <a:rPr lang="en-US" sz="1600" b="0" i="0" baseline="0">
                <a:solidFill>
                  <a:schemeClr val="tx2"/>
                </a:solidFill>
                <a:latin typeface="Arial" panose="020B0604020202020204" pitchFamily="34" charset="0"/>
              </a:rPr>
              <a:t>Active section text should be changed to dark gray color #2b2b2b</a:t>
            </a:r>
          </a:p>
        </p:txBody>
      </p:sp>
      <p:pic>
        <p:nvPicPr>
          <p:cNvPr id="2" name="Picture 6">
            <a:extLst>
              <a:ext uri="{FF2B5EF4-FFF2-40B4-BE49-F238E27FC236}">
                <a16:creationId xmlns:a16="http://schemas.microsoft.com/office/drawing/2014/main" id="{B8246092-56E4-456D-9B7C-F85FAE37F9E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74298" y="5994058"/>
            <a:ext cx="438499" cy="336182"/>
          </a:xfrm>
          <a:prstGeom prst="rect">
            <a:avLst/>
          </a:prstGeom>
        </p:spPr>
      </p:pic>
      <p:sp>
        <p:nvSpPr>
          <p:cNvPr id="20" name="section6">
            <a:extLst>
              <a:ext uri="{FF2B5EF4-FFF2-40B4-BE49-F238E27FC236}">
                <a16:creationId xmlns:a16="http://schemas.microsoft.com/office/drawing/2014/main" id="{6389DAC4-2E13-4ED7-985A-0E162E719A28}"/>
              </a:ext>
            </a:extLst>
          </p:cNvPr>
          <p:cNvSpPr>
            <a:spLocks noGrp="1"/>
          </p:cNvSpPr>
          <p:nvPr>
            <p:ph type="body" sz="quarter" idx="57" hasCustomPrompt="1"/>
          </p:nvPr>
        </p:nvSpPr>
        <p:spPr>
          <a:xfrm>
            <a:off x="6375139" y="4470288"/>
            <a:ext cx="4681728" cy="1042416"/>
          </a:xfrm>
        </p:spPr>
        <p:txBody>
          <a:bodyPr anchor="ctr">
            <a:noAutofit/>
          </a:bodyPr>
          <a:lstStyle>
            <a:lvl1pPr algn="ctr">
              <a:defRPr sz="2400" cap="all" spc="300" baseline="0">
                <a:solidFill>
                  <a:schemeClr val="tx1"/>
                </a:solidFill>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a:t>Active section is gray</a:t>
            </a:r>
          </a:p>
        </p:txBody>
      </p:sp>
      <p:sp>
        <p:nvSpPr>
          <p:cNvPr id="19" name="section5">
            <a:extLst>
              <a:ext uri="{FF2B5EF4-FFF2-40B4-BE49-F238E27FC236}">
                <a16:creationId xmlns:a16="http://schemas.microsoft.com/office/drawing/2014/main" id="{5835906D-024C-49DF-B2E1-097E9E563E25}"/>
              </a:ext>
            </a:extLst>
          </p:cNvPr>
          <p:cNvSpPr>
            <a:spLocks noGrp="1"/>
          </p:cNvSpPr>
          <p:nvPr>
            <p:ph type="body" sz="quarter" idx="56" hasCustomPrompt="1"/>
          </p:nvPr>
        </p:nvSpPr>
        <p:spPr>
          <a:xfrm>
            <a:off x="6375139" y="3158124"/>
            <a:ext cx="4681728" cy="1042416"/>
          </a:xfrm>
        </p:spPr>
        <p:txBody>
          <a:bodyPr anchor="ctr">
            <a:noAutofit/>
          </a:bodyPr>
          <a:lstStyle>
            <a:lvl1pPr algn="ctr">
              <a:defRPr sz="2400" cap="all" spc="300" baseline="0">
                <a:solidFill>
                  <a:schemeClr val="tx1"/>
                </a:solidFill>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a:t>Active section is gray</a:t>
            </a:r>
          </a:p>
        </p:txBody>
      </p:sp>
      <p:sp>
        <p:nvSpPr>
          <p:cNvPr id="18" name="section4">
            <a:extLst>
              <a:ext uri="{FF2B5EF4-FFF2-40B4-BE49-F238E27FC236}">
                <a16:creationId xmlns:a16="http://schemas.microsoft.com/office/drawing/2014/main" id="{186FEEF1-95F6-4296-8F51-4A448EDA7CBF}"/>
              </a:ext>
            </a:extLst>
          </p:cNvPr>
          <p:cNvSpPr>
            <a:spLocks noGrp="1"/>
          </p:cNvSpPr>
          <p:nvPr>
            <p:ph type="body" sz="quarter" idx="55" hasCustomPrompt="1"/>
          </p:nvPr>
        </p:nvSpPr>
        <p:spPr>
          <a:xfrm>
            <a:off x="6375139" y="1845960"/>
            <a:ext cx="4681728" cy="1042416"/>
          </a:xfrm>
        </p:spPr>
        <p:txBody>
          <a:bodyPr anchor="ctr">
            <a:noAutofit/>
          </a:bodyPr>
          <a:lstStyle>
            <a:lvl1pPr algn="ctr">
              <a:defRPr sz="2400" cap="all" spc="300" baseline="0">
                <a:solidFill>
                  <a:schemeClr val="tx1"/>
                </a:solidFill>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a:t>Active section is gray</a:t>
            </a:r>
          </a:p>
        </p:txBody>
      </p:sp>
      <p:sp>
        <p:nvSpPr>
          <p:cNvPr id="17" name="section3">
            <a:extLst>
              <a:ext uri="{FF2B5EF4-FFF2-40B4-BE49-F238E27FC236}">
                <a16:creationId xmlns:a16="http://schemas.microsoft.com/office/drawing/2014/main" id="{07C3B893-A0AE-4055-B376-B47DAF831ED8}"/>
              </a:ext>
            </a:extLst>
          </p:cNvPr>
          <p:cNvSpPr>
            <a:spLocks noGrp="1"/>
          </p:cNvSpPr>
          <p:nvPr>
            <p:ph type="body" sz="quarter" idx="54" hasCustomPrompt="1"/>
          </p:nvPr>
        </p:nvSpPr>
        <p:spPr>
          <a:xfrm>
            <a:off x="1097280" y="4462272"/>
            <a:ext cx="4681728" cy="1042416"/>
          </a:xfrm>
        </p:spPr>
        <p:txBody>
          <a:bodyPr anchor="ctr">
            <a:noAutofit/>
          </a:bodyPr>
          <a:lstStyle>
            <a:lvl1pPr algn="ctr">
              <a:defRPr sz="2400" cap="all" spc="300" baseline="0">
                <a:solidFill>
                  <a:schemeClr val="tx1"/>
                </a:solidFill>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a:t>Active section is gray</a:t>
            </a:r>
          </a:p>
        </p:txBody>
      </p:sp>
      <p:sp>
        <p:nvSpPr>
          <p:cNvPr id="16" name="section2">
            <a:extLst>
              <a:ext uri="{FF2B5EF4-FFF2-40B4-BE49-F238E27FC236}">
                <a16:creationId xmlns:a16="http://schemas.microsoft.com/office/drawing/2014/main" id="{E423ACCA-B565-4A07-AE53-A6BAE26B65B6}"/>
              </a:ext>
            </a:extLst>
          </p:cNvPr>
          <p:cNvSpPr>
            <a:spLocks noGrp="1"/>
          </p:cNvSpPr>
          <p:nvPr>
            <p:ph type="body" sz="quarter" idx="53" hasCustomPrompt="1"/>
          </p:nvPr>
        </p:nvSpPr>
        <p:spPr>
          <a:xfrm>
            <a:off x="1097280" y="3150108"/>
            <a:ext cx="4681728" cy="1042416"/>
          </a:xfrm>
        </p:spPr>
        <p:txBody>
          <a:bodyPr anchor="ctr">
            <a:noAutofit/>
          </a:bodyPr>
          <a:lstStyle>
            <a:lvl1pPr algn="ctr">
              <a:defRPr sz="2400" cap="all" spc="300" baseline="0">
                <a:solidFill>
                  <a:schemeClr val="tx1"/>
                </a:solidFill>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a:t>Active section is gray</a:t>
            </a:r>
          </a:p>
        </p:txBody>
      </p:sp>
      <p:sp>
        <p:nvSpPr>
          <p:cNvPr id="24" name="section1">
            <a:extLst>
              <a:ext uri="{FF2B5EF4-FFF2-40B4-BE49-F238E27FC236}">
                <a16:creationId xmlns:a16="http://schemas.microsoft.com/office/drawing/2014/main" id="{8BA810A6-4607-469C-8DDE-9749A920216F}"/>
              </a:ext>
            </a:extLst>
          </p:cNvPr>
          <p:cNvSpPr>
            <a:spLocks noGrp="1"/>
          </p:cNvSpPr>
          <p:nvPr>
            <p:ph type="body" sz="quarter" idx="46" hasCustomPrompt="1"/>
          </p:nvPr>
        </p:nvSpPr>
        <p:spPr>
          <a:xfrm>
            <a:off x="1097280" y="1837944"/>
            <a:ext cx="4681728" cy="1042416"/>
          </a:xfrm>
        </p:spPr>
        <p:txBody>
          <a:bodyPr anchor="ctr">
            <a:noAutofit/>
          </a:bodyPr>
          <a:lstStyle>
            <a:lvl1pPr algn="ctr">
              <a:defRPr sz="2400" cap="all" spc="300" baseline="0">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a:t>Active section is gray</a:t>
            </a:r>
          </a:p>
        </p:txBody>
      </p:sp>
      <p:sp>
        <p:nvSpPr>
          <p:cNvPr id="9" name="black_box_title">
            <a:extLst>
              <a:ext uri="{FF2B5EF4-FFF2-40B4-BE49-F238E27FC236}">
                <a16:creationId xmlns:a16="http://schemas.microsoft.com/office/drawing/2014/main" id="{DC33B691-3A17-3147-8B1B-73A335BF93D4}"/>
              </a:ext>
            </a:extLst>
          </p:cNvPr>
          <p:cNvSpPr>
            <a:spLocks noGrp="1"/>
          </p:cNvSpPr>
          <p:nvPr>
            <p:ph type="body" sz="quarter" idx="38" hasCustomPrompt="1"/>
          </p:nvPr>
        </p:nvSpPr>
        <p:spPr>
          <a:xfrm>
            <a:off x="3523029" y="1097114"/>
            <a:ext cx="5145942" cy="176493"/>
          </a:xfrm>
        </p:spPr>
        <p:txBody>
          <a:bodyPr lIns="0" tIns="0" rIns="0" bIns="0" anchor="ctr">
            <a:noAutofit/>
          </a:bodyPr>
          <a:lstStyle>
            <a:lvl1pPr algn="ctr">
              <a:defRPr sz="1050" b="1" i="0" cap="all" spc="150" baseline="0">
                <a:solidFill>
                  <a:schemeClr val="tx2"/>
                </a:solidFill>
                <a:latin typeface="Arial" panose="020B0604020202020204" pitchFamily="34" charset="0"/>
              </a:defRPr>
            </a:lvl1pPr>
          </a:lstStyle>
          <a:p>
            <a:pPr lvl="0"/>
            <a:r>
              <a:rPr lang="en-US" cap="all" spc="250" baseline="0"/>
              <a:t>Optional Subtitle</a:t>
            </a:r>
            <a:endParaRPr lang="en-US"/>
          </a:p>
        </p:txBody>
      </p:sp>
      <p:pic>
        <p:nvPicPr>
          <p:cNvPr id="3" name="Picture 2" descr="Logo&#10;&#10;Description automatically generated">
            <a:extLst>
              <a:ext uri="{FF2B5EF4-FFF2-40B4-BE49-F238E27FC236}">
                <a16:creationId xmlns:a16="http://schemas.microsoft.com/office/drawing/2014/main" id="{7169821C-9C40-30CC-13C1-CC80D21AFB96}"/>
              </a:ext>
            </a:extLst>
          </p:cNvPr>
          <p:cNvPicPr>
            <a:picLocks noChangeAspect="1"/>
          </p:cNvPicPr>
          <p:nvPr userDrawn="1"/>
        </p:nvPicPr>
        <p:blipFill>
          <a:blip r:embed="rId4"/>
          <a:stretch>
            <a:fillRect/>
          </a:stretch>
        </p:blipFill>
        <p:spPr>
          <a:xfrm>
            <a:off x="6175991" y="5956843"/>
            <a:ext cx="398295" cy="410613"/>
          </a:xfrm>
          <a:prstGeom prst="rect">
            <a:avLst/>
          </a:prstGeom>
        </p:spPr>
      </p:pic>
    </p:spTree>
    <p:extLst>
      <p:ext uri="{BB962C8B-B14F-4D97-AF65-F5344CB8AC3E}">
        <p14:creationId xmlns:p14="http://schemas.microsoft.com/office/powerpoint/2010/main" val="31601622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_8">
    <p:bg>
      <p:bgPr>
        <a:solidFill>
          <a:schemeClr val="accent1"/>
        </a:solidFill>
        <a:effectLst/>
      </p:bgPr>
    </p:bg>
    <p:spTree>
      <p:nvGrpSpPr>
        <p:cNvPr id="1" name=""/>
        <p:cNvGrpSpPr/>
        <p:nvPr/>
      </p:nvGrpSpPr>
      <p:grpSpPr>
        <a:xfrm>
          <a:off x="0" y="0"/>
          <a:ext cx="0" cy="0"/>
          <a:chOff x="0" y="0"/>
          <a:chExt cx="0" cy="0"/>
        </a:xfrm>
      </p:grpSpPr>
      <p:sp>
        <p:nvSpPr>
          <p:cNvPr id="11" name="object 7">
            <a:extLst>
              <a:ext uri="{FF2B5EF4-FFF2-40B4-BE49-F238E27FC236}">
                <a16:creationId xmlns:a16="http://schemas.microsoft.com/office/drawing/2014/main" id="{DB0D0214-5560-ED4C-9652-7FBC146537C3}"/>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chemeClr val="bg1"/>
            </a:solidFill>
          </a:ln>
        </p:spPr>
        <p:txBody>
          <a:bodyPr wrap="square" lIns="0" tIns="0" rIns="0" bIns="0" rtlCol="0"/>
          <a:lstStyle/>
          <a:p>
            <a:endParaRPr b="0" i="0">
              <a:latin typeface="Arial" panose="020B0604020202020204" pitchFamily="34" charset="0"/>
            </a:endParaRPr>
          </a:p>
        </p:txBody>
      </p:sp>
      <p:sp>
        <p:nvSpPr>
          <p:cNvPr id="6" name="TextBox 5">
            <a:extLst>
              <a:ext uri="{FF2B5EF4-FFF2-40B4-BE49-F238E27FC236}">
                <a16:creationId xmlns:a16="http://schemas.microsoft.com/office/drawing/2014/main" id="{F54305E3-19D0-0A40-A18D-A9A2309F1083}"/>
              </a:ext>
            </a:extLst>
          </p:cNvPr>
          <p:cNvSpPr txBox="1"/>
          <p:nvPr userDrawn="1"/>
        </p:nvSpPr>
        <p:spPr>
          <a:xfrm>
            <a:off x="12480743" y="897466"/>
            <a:ext cx="1974846" cy="1600438"/>
          </a:xfrm>
          <a:prstGeom prst="rect">
            <a:avLst/>
          </a:prstGeom>
          <a:solidFill>
            <a:schemeClr val="accent3"/>
          </a:solidFill>
        </p:spPr>
        <p:txBody>
          <a:bodyPr vert="horz" wrap="square" lIns="182880" tIns="182880" rIns="182880" bIns="182880" rtlCol="0" anchor="t" anchorCtr="0">
            <a:spAutoFit/>
          </a:bodyPr>
          <a:lstStyle/>
          <a:p>
            <a:pPr algn="l"/>
            <a:r>
              <a:rPr lang="en-US" sz="1600" b="0" i="0" baseline="0">
                <a:solidFill>
                  <a:schemeClr val="tx2"/>
                </a:solidFill>
                <a:latin typeface="Arial" panose="020B0604020202020204" pitchFamily="34" charset="0"/>
              </a:rPr>
              <a:t>Active section text should be changed to dark gray color #2b2b2b</a:t>
            </a:r>
          </a:p>
        </p:txBody>
      </p:sp>
      <p:pic>
        <p:nvPicPr>
          <p:cNvPr id="2" name="Picture 6">
            <a:extLst>
              <a:ext uri="{FF2B5EF4-FFF2-40B4-BE49-F238E27FC236}">
                <a16:creationId xmlns:a16="http://schemas.microsoft.com/office/drawing/2014/main" id="{B8246092-56E4-456D-9B7C-F85FAE37F9E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46457" y="5944841"/>
            <a:ext cx="299085" cy="229298"/>
          </a:xfrm>
          <a:prstGeom prst="rect">
            <a:avLst/>
          </a:prstGeom>
        </p:spPr>
      </p:pic>
      <p:sp>
        <p:nvSpPr>
          <p:cNvPr id="21" name="section8">
            <a:extLst>
              <a:ext uri="{FF2B5EF4-FFF2-40B4-BE49-F238E27FC236}">
                <a16:creationId xmlns:a16="http://schemas.microsoft.com/office/drawing/2014/main" id="{8F96CE25-7107-4B4C-BB97-146FD519E99D}"/>
              </a:ext>
            </a:extLst>
          </p:cNvPr>
          <p:cNvSpPr>
            <a:spLocks noGrp="1"/>
          </p:cNvSpPr>
          <p:nvPr>
            <p:ph type="body" sz="quarter" idx="62" hasCustomPrompt="1"/>
          </p:nvPr>
        </p:nvSpPr>
        <p:spPr>
          <a:xfrm>
            <a:off x="6491605" y="4924601"/>
            <a:ext cx="4370832" cy="1042416"/>
          </a:xfrm>
        </p:spPr>
        <p:txBody>
          <a:bodyPr anchor="ctr">
            <a:noAutofit/>
          </a:bodyPr>
          <a:lstStyle>
            <a:lvl1pPr algn="ctr">
              <a:defRPr sz="2000" cap="all" spc="300" baseline="0">
                <a:solidFill>
                  <a:schemeClr val="tx1"/>
                </a:solidFill>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a:t>Active section is gray</a:t>
            </a:r>
          </a:p>
        </p:txBody>
      </p:sp>
      <p:sp>
        <p:nvSpPr>
          <p:cNvPr id="23" name="section7">
            <a:extLst>
              <a:ext uri="{FF2B5EF4-FFF2-40B4-BE49-F238E27FC236}">
                <a16:creationId xmlns:a16="http://schemas.microsoft.com/office/drawing/2014/main" id="{09A07955-EEEE-460F-9AD1-F1312BDDFED0}"/>
              </a:ext>
            </a:extLst>
          </p:cNvPr>
          <p:cNvSpPr>
            <a:spLocks noGrp="1"/>
          </p:cNvSpPr>
          <p:nvPr>
            <p:ph type="body" sz="quarter" idx="64" hasCustomPrompt="1"/>
          </p:nvPr>
        </p:nvSpPr>
        <p:spPr>
          <a:xfrm>
            <a:off x="6491605" y="3790745"/>
            <a:ext cx="4370832" cy="1042416"/>
          </a:xfrm>
        </p:spPr>
        <p:txBody>
          <a:bodyPr anchor="ctr">
            <a:noAutofit/>
          </a:bodyPr>
          <a:lstStyle>
            <a:lvl1pPr algn="ctr">
              <a:defRPr sz="2000" cap="all" spc="300" baseline="0">
                <a:solidFill>
                  <a:schemeClr val="tx1"/>
                </a:solidFill>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a:t>Active section is gray</a:t>
            </a:r>
          </a:p>
        </p:txBody>
      </p:sp>
      <p:sp>
        <p:nvSpPr>
          <p:cNvPr id="22" name="section6">
            <a:extLst>
              <a:ext uri="{FF2B5EF4-FFF2-40B4-BE49-F238E27FC236}">
                <a16:creationId xmlns:a16="http://schemas.microsoft.com/office/drawing/2014/main" id="{367B0B18-409F-4971-ACD4-41B0988AFE98}"/>
              </a:ext>
            </a:extLst>
          </p:cNvPr>
          <p:cNvSpPr>
            <a:spLocks noGrp="1"/>
          </p:cNvSpPr>
          <p:nvPr>
            <p:ph type="body" sz="quarter" idx="63" hasCustomPrompt="1"/>
          </p:nvPr>
        </p:nvSpPr>
        <p:spPr>
          <a:xfrm>
            <a:off x="6491605" y="2656889"/>
            <a:ext cx="4370832" cy="1042416"/>
          </a:xfrm>
        </p:spPr>
        <p:txBody>
          <a:bodyPr anchor="ctr">
            <a:noAutofit/>
          </a:bodyPr>
          <a:lstStyle>
            <a:lvl1pPr algn="ctr">
              <a:defRPr sz="2000" cap="all" spc="300" baseline="0">
                <a:solidFill>
                  <a:schemeClr val="tx1"/>
                </a:solidFill>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a:t>Active section is gray</a:t>
            </a:r>
          </a:p>
        </p:txBody>
      </p:sp>
      <p:sp>
        <p:nvSpPr>
          <p:cNvPr id="15" name="section5">
            <a:extLst>
              <a:ext uri="{FF2B5EF4-FFF2-40B4-BE49-F238E27FC236}">
                <a16:creationId xmlns:a16="http://schemas.microsoft.com/office/drawing/2014/main" id="{0CF9E731-5791-4858-9578-752A77727F10}"/>
              </a:ext>
            </a:extLst>
          </p:cNvPr>
          <p:cNvSpPr>
            <a:spLocks noGrp="1"/>
          </p:cNvSpPr>
          <p:nvPr>
            <p:ph type="body" sz="quarter" idx="61" hasCustomPrompt="1"/>
          </p:nvPr>
        </p:nvSpPr>
        <p:spPr>
          <a:xfrm>
            <a:off x="6491605" y="1523033"/>
            <a:ext cx="4370832" cy="1042416"/>
          </a:xfrm>
        </p:spPr>
        <p:txBody>
          <a:bodyPr anchor="ctr">
            <a:noAutofit/>
          </a:bodyPr>
          <a:lstStyle>
            <a:lvl1pPr algn="ctr">
              <a:defRPr sz="2000" cap="all" spc="300" baseline="0">
                <a:solidFill>
                  <a:schemeClr val="tx1"/>
                </a:solidFill>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a:t>Active section is gray</a:t>
            </a:r>
          </a:p>
        </p:txBody>
      </p:sp>
      <p:sp>
        <p:nvSpPr>
          <p:cNvPr id="12" name="section4">
            <a:extLst>
              <a:ext uri="{FF2B5EF4-FFF2-40B4-BE49-F238E27FC236}">
                <a16:creationId xmlns:a16="http://schemas.microsoft.com/office/drawing/2014/main" id="{17C5E7FF-B775-4321-B91A-5710CF7DDFDC}"/>
              </a:ext>
            </a:extLst>
          </p:cNvPr>
          <p:cNvSpPr>
            <a:spLocks noGrp="1"/>
          </p:cNvSpPr>
          <p:nvPr>
            <p:ph type="body" sz="quarter" idx="58" hasCustomPrompt="1"/>
          </p:nvPr>
        </p:nvSpPr>
        <p:spPr>
          <a:xfrm>
            <a:off x="1261872" y="4928616"/>
            <a:ext cx="4370832" cy="1042416"/>
          </a:xfrm>
        </p:spPr>
        <p:txBody>
          <a:bodyPr anchor="ctr">
            <a:noAutofit/>
          </a:bodyPr>
          <a:lstStyle>
            <a:lvl1pPr algn="ctr">
              <a:defRPr sz="2000" cap="all" spc="300" baseline="0">
                <a:solidFill>
                  <a:schemeClr val="tx1"/>
                </a:solidFill>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a:t>Active section is gray</a:t>
            </a:r>
          </a:p>
        </p:txBody>
      </p:sp>
      <p:sp>
        <p:nvSpPr>
          <p:cNvPr id="14" name="section3">
            <a:extLst>
              <a:ext uri="{FF2B5EF4-FFF2-40B4-BE49-F238E27FC236}">
                <a16:creationId xmlns:a16="http://schemas.microsoft.com/office/drawing/2014/main" id="{173ABAD0-3520-4012-8881-724D81E9B102}"/>
              </a:ext>
            </a:extLst>
          </p:cNvPr>
          <p:cNvSpPr>
            <a:spLocks noGrp="1"/>
          </p:cNvSpPr>
          <p:nvPr>
            <p:ph type="body" sz="quarter" idx="60" hasCustomPrompt="1"/>
          </p:nvPr>
        </p:nvSpPr>
        <p:spPr>
          <a:xfrm>
            <a:off x="1261872" y="3794760"/>
            <a:ext cx="4370832" cy="1042416"/>
          </a:xfrm>
        </p:spPr>
        <p:txBody>
          <a:bodyPr anchor="ctr">
            <a:noAutofit/>
          </a:bodyPr>
          <a:lstStyle>
            <a:lvl1pPr algn="ctr">
              <a:defRPr sz="2000" cap="all" spc="300" baseline="0">
                <a:solidFill>
                  <a:schemeClr val="tx1"/>
                </a:solidFill>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a:t>Active section is gray</a:t>
            </a:r>
          </a:p>
        </p:txBody>
      </p:sp>
      <p:sp>
        <p:nvSpPr>
          <p:cNvPr id="13" name="section2">
            <a:extLst>
              <a:ext uri="{FF2B5EF4-FFF2-40B4-BE49-F238E27FC236}">
                <a16:creationId xmlns:a16="http://schemas.microsoft.com/office/drawing/2014/main" id="{251BE537-5161-4316-B0A5-28AFA8F80476}"/>
              </a:ext>
            </a:extLst>
          </p:cNvPr>
          <p:cNvSpPr>
            <a:spLocks noGrp="1"/>
          </p:cNvSpPr>
          <p:nvPr>
            <p:ph type="body" sz="quarter" idx="59" hasCustomPrompt="1"/>
          </p:nvPr>
        </p:nvSpPr>
        <p:spPr>
          <a:xfrm>
            <a:off x="1261872" y="2660904"/>
            <a:ext cx="4370832" cy="1042416"/>
          </a:xfrm>
        </p:spPr>
        <p:txBody>
          <a:bodyPr anchor="ctr">
            <a:noAutofit/>
          </a:bodyPr>
          <a:lstStyle>
            <a:lvl1pPr algn="ctr">
              <a:defRPr sz="2000" cap="all" spc="300" baseline="0">
                <a:solidFill>
                  <a:schemeClr val="tx1"/>
                </a:solidFill>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a:t>Active section is gray</a:t>
            </a:r>
          </a:p>
        </p:txBody>
      </p:sp>
      <p:sp>
        <p:nvSpPr>
          <p:cNvPr id="24" name="section1">
            <a:extLst>
              <a:ext uri="{FF2B5EF4-FFF2-40B4-BE49-F238E27FC236}">
                <a16:creationId xmlns:a16="http://schemas.microsoft.com/office/drawing/2014/main" id="{8BA810A6-4607-469C-8DDE-9749A920216F}"/>
              </a:ext>
            </a:extLst>
          </p:cNvPr>
          <p:cNvSpPr>
            <a:spLocks noGrp="1"/>
          </p:cNvSpPr>
          <p:nvPr>
            <p:ph type="body" sz="quarter" idx="46" hasCustomPrompt="1"/>
          </p:nvPr>
        </p:nvSpPr>
        <p:spPr>
          <a:xfrm>
            <a:off x="1261872" y="1527048"/>
            <a:ext cx="4370832" cy="1042416"/>
          </a:xfrm>
        </p:spPr>
        <p:txBody>
          <a:bodyPr anchor="ctr">
            <a:noAutofit/>
          </a:bodyPr>
          <a:lstStyle>
            <a:lvl1pPr algn="ctr">
              <a:defRPr sz="2000" cap="all" spc="300" baseline="0">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a:t>Active section is gray</a:t>
            </a:r>
          </a:p>
        </p:txBody>
      </p:sp>
      <p:sp>
        <p:nvSpPr>
          <p:cNvPr id="9" name="black_box_title">
            <a:extLst>
              <a:ext uri="{FF2B5EF4-FFF2-40B4-BE49-F238E27FC236}">
                <a16:creationId xmlns:a16="http://schemas.microsoft.com/office/drawing/2014/main" id="{DC33B691-3A17-3147-8B1B-73A335BF93D4}"/>
              </a:ext>
            </a:extLst>
          </p:cNvPr>
          <p:cNvSpPr>
            <a:spLocks noGrp="1"/>
          </p:cNvSpPr>
          <p:nvPr>
            <p:ph type="body" sz="quarter" idx="38" hasCustomPrompt="1"/>
          </p:nvPr>
        </p:nvSpPr>
        <p:spPr>
          <a:xfrm>
            <a:off x="3523029" y="1097114"/>
            <a:ext cx="5145942" cy="176493"/>
          </a:xfrm>
        </p:spPr>
        <p:txBody>
          <a:bodyPr lIns="0" tIns="0" rIns="0" bIns="0" anchor="ctr">
            <a:noAutofit/>
          </a:bodyPr>
          <a:lstStyle>
            <a:lvl1pPr algn="ctr">
              <a:defRPr sz="1050" b="1" i="0" cap="all" spc="150" baseline="0">
                <a:solidFill>
                  <a:schemeClr val="tx2"/>
                </a:solidFill>
                <a:latin typeface="Arial" panose="020B0604020202020204" pitchFamily="34" charset="0"/>
              </a:defRPr>
            </a:lvl1pPr>
          </a:lstStyle>
          <a:p>
            <a:pPr lvl="0"/>
            <a:r>
              <a:rPr lang="en-US" cap="all" spc="250" baseline="0"/>
              <a:t>Optional Subtitle</a:t>
            </a:r>
            <a:endParaRPr lang="en-US"/>
          </a:p>
        </p:txBody>
      </p:sp>
    </p:spTree>
    <p:extLst>
      <p:ext uri="{BB962C8B-B14F-4D97-AF65-F5344CB8AC3E}">
        <p14:creationId xmlns:p14="http://schemas.microsoft.com/office/powerpoint/2010/main" val="4005885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6DCB40-9D12-074E-8A89-87B622FA604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8" name="Text Placeholder 16">
            <a:extLst>
              <a:ext uri="{FF2B5EF4-FFF2-40B4-BE49-F238E27FC236}">
                <a16:creationId xmlns:a16="http://schemas.microsoft.com/office/drawing/2014/main" id="{BEB3797E-D687-E640-934D-EBE48F810028}"/>
              </a:ext>
            </a:extLst>
          </p:cNvPr>
          <p:cNvSpPr>
            <a:spLocks noGrp="1"/>
          </p:cNvSpPr>
          <p:nvPr>
            <p:ph type="body" sz="quarter" idx="12" hasCustomPrompt="1"/>
          </p:nvPr>
        </p:nvSpPr>
        <p:spPr>
          <a:xfrm>
            <a:off x="819150" y="2824224"/>
            <a:ext cx="10553700" cy="1597306"/>
          </a:xfrm>
        </p:spPr>
        <p:txBody>
          <a:bodyPr lIns="0" tIns="0" rIns="0" bIns="0" anchor="ctr">
            <a:normAutofit/>
          </a:bodyPr>
          <a:lstStyle>
            <a:lvl1pPr algn="ctr">
              <a:lnSpc>
                <a:spcPct val="90000"/>
              </a:lnSpc>
              <a:defRPr sz="4500" b="0" i="0" cap="all" spc="300" baseline="0">
                <a:solidFill>
                  <a:schemeClr val="bg1"/>
                </a:solidFill>
                <a:latin typeface="Arial" panose="020B0604020202020204" pitchFamily="34" charset="0"/>
              </a:defRPr>
            </a:lvl1pPr>
          </a:lstStyle>
          <a:p>
            <a:pPr lvl="0"/>
            <a:r>
              <a:rPr lang="en-US"/>
              <a:t>SECTION TITLE</a:t>
            </a:r>
          </a:p>
        </p:txBody>
      </p:sp>
      <p:sp>
        <p:nvSpPr>
          <p:cNvPr id="8" name="object 7">
            <a:extLst>
              <a:ext uri="{FF2B5EF4-FFF2-40B4-BE49-F238E27FC236}">
                <a16:creationId xmlns:a16="http://schemas.microsoft.com/office/drawing/2014/main" id="{1E83AF99-49C7-5E49-98DF-87BE0550032E}"/>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rgbClr val="FFFFFF"/>
            </a:solidFill>
          </a:ln>
        </p:spPr>
        <p:txBody>
          <a:bodyPr wrap="square" lIns="0" tIns="0" rIns="0" bIns="0" rtlCol="0"/>
          <a:lstStyle/>
          <a:p>
            <a:endParaRPr b="0" i="0">
              <a:latin typeface="Arial" panose="020B0604020202020204" pitchFamily="34" charset="0"/>
            </a:endParaRPr>
          </a:p>
        </p:txBody>
      </p:sp>
      <p:sp>
        <p:nvSpPr>
          <p:cNvPr id="9" name="Text Placeholder 16">
            <a:extLst>
              <a:ext uri="{FF2B5EF4-FFF2-40B4-BE49-F238E27FC236}">
                <a16:creationId xmlns:a16="http://schemas.microsoft.com/office/drawing/2014/main" id="{81A2E1FF-0D10-8F40-801D-0FCCF1FF2D8A}"/>
              </a:ext>
            </a:extLst>
          </p:cNvPr>
          <p:cNvSpPr>
            <a:spLocks noGrp="1"/>
          </p:cNvSpPr>
          <p:nvPr>
            <p:ph type="body" sz="quarter" idx="13" hasCustomPrompt="1"/>
          </p:nvPr>
        </p:nvSpPr>
        <p:spPr>
          <a:xfrm>
            <a:off x="3523029" y="1097114"/>
            <a:ext cx="5145942" cy="176493"/>
          </a:xfrm>
        </p:spPr>
        <p:txBody>
          <a:bodyPr lIns="0" tIns="0" rIns="0" bIns="0" anchor="ctr">
            <a:noAutofit/>
          </a:bodyPr>
          <a:lstStyle>
            <a:lvl1pPr algn="ctr">
              <a:defRPr sz="1050" b="1" i="0" cap="all" spc="150" baseline="0">
                <a:solidFill>
                  <a:schemeClr val="accent1"/>
                </a:solidFill>
                <a:latin typeface="Arial" panose="020B0604020202020204" pitchFamily="34" charset="0"/>
              </a:defRPr>
            </a:lvl1pPr>
          </a:lstStyle>
          <a:p>
            <a:pPr lvl="0"/>
            <a:r>
              <a:rPr lang="en-US" cap="all" spc="250" baseline="0"/>
              <a:t>Optional Subtitle</a:t>
            </a:r>
            <a:endParaRPr lang="en-US"/>
          </a:p>
        </p:txBody>
      </p:sp>
      <p:pic>
        <p:nvPicPr>
          <p:cNvPr id="7" name="Picture 6">
            <a:extLst>
              <a:ext uri="{FF2B5EF4-FFF2-40B4-BE49-F238E27FC236}">
                <a16:creationId xmlns:a16="http://schemas.microsoft.com/office/drawing/2014/main" id="{259A0076-1B19-024F-8F22-C851C7E790C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946457" y="5943595"/>
            <a:ext cx="299085" cy="231791"/>
          </a:xfrm>
          <a:prstGeom prst="rect">
            <a:avLst/>
          </a:prstGeom>
        </p:spPr>
      </p:pic>
    </p:spTree>
    <p:extLst>
      <p:ext uri="{BB962C8B-B14F-4D97-AF65-F5344CB8AC3E}">
        <p14:creationId xmlns:p14="http://schemas.microsoft.com/office/powerpoint/2010/main" val="40505413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Blank + title + page #">
    <p:spTree>
      <p:nvGrpSpPr>
        <p:cNvPr id="1" name=""/>
        <p:cNvGrpSpPr/>
        <p:nvPr/>
      </p:nvGrpSpPr>
      <p:grpSpPr>
        <a:xfrm>
          <a:off x="0" y="0"/>
          <a:ext cx="0" cy="0"/>
          <a:chOff x="0" y="0"/>
          <a:chExt cx="0" cy="0"/>
        </a:xfrm>
      </p:grpSpPr>
      <p:sp>
        <p:nvSpPr>
          <p:cNvPr id="2" name="Title 1"/>
          <p:cNvSpPr>
            <a:spLocks noGrp="1"/>
          </p:cNvSpPr>
          <p:nvPr>
            <p:ph type="title"/>
          </p:nvPr>
        </p:nvSpPr>
        <p:spPr>
          <a:xfrm>
            <a:off x="990600" y="985620"/>
            <a:ext cx="10670446" cy="381884"/>
          </a:xfrm>
        </p:spPr>
        <p:txBody>
          <a:bodyPr anchor="t">
            <a:noAutofit/>
          </a:bodyPr>
          <a:lstStyle>
            <a:lvl1pPr>
              <a:defRPr sz="2000" b="0" i="0" spc="0" baseline="0">
                <a:latin typeface="Georgia" panose="02040502050405020303" pitchFamily="18" charset="0"/>
              </a:defRPr>
            </a:lvl1pPr>
          </a:lstStyle>
          <a:p>
            <a:r>
              <a:rPr lang="en-US"/>
              <a:t>Click to edit Master title style</a:t>
            </a:r>
          </a:p>
        </p:txBody>
      </p:sp>
      <p:sp>
        <p:nvSpPr>
          <p:cNvPr id="4" name="Text Placeholder 3"/>
          <p:cNvSpPr>
            <a:spLocks noGrp="1"/>
          </p:cNvSpPr>
          <p:nvPr>
            <p:ph type="body" sz="quarter" idx="10" hasCustomPrompt="1"/>
          </p:nvPr>
        </p:nvSpPr>
        <p:spPr>
          <a:xfrm>
            <a:off x="990600" y="647702"/>
            <a:ext cx="8336280" cy="191747"/>
          </a:xfrm>
        </p:spPr>
        <p:txBody>
          <a:bodyPr anchor="b">
            <a:normAutofit/>
          </a:bodyPr>
          <a:lstStyle>
            <a:lvl1pPr>
              <a:defRPr sz="1200" b="1" i="0" spc="150" baseline="0">
                <a:solidFill>
                  <a:schemeClr val="tx1"/>
                </a:solidFill>
                <a:latin typeface="Arial" panose="020B0604020202020204" pitchFamily="34" charset="0"/>
              </a:defRPr>
            </a:lvl1pPr>
          </a:lstStyle>
          <a:p>
            <a:pPr lvl="0"/>
            <a:r>
              <a:rPr lang="en-US"/>
              <a:t>SECTION TITLE</a:t>
            </a:r>
          </a:p>
        </p:txBody>
      </p:sp>
      <p:sp>
        <p:nvSpPr>
          <p:cNvPr id="9" name="Text Placeholder 8"/>
          <p:cNvSpPr>
            <a:spLocks noGrp="1"/>
          </p:cNvSpPr>
          <p:nvPr>
            <p:ph type="body" sz="quarter" idx="11" hasCustomPrompt="1"/>
          </p:nvPr>
        </p:nvSpPr>
        <p:spPr>
          <a:xfrm>
            <a:off x="990600" y="1502084"/>
            <a:ext cx="10670446" cy="500305"/>
          </a:xfrm>
        </p:spPr>
        <p:txBody>
          <a:bodyPr>
            <a:normAutofit/>
          </a:bodyPr>
          <a:lstStyle>
            <a:lvl1pPr>
              <a:defRPr sz="1400" b="0" i="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a:t>Question text goes here if it isn’t already listed above</a:t>
            </a:r>
          </a:p>
        </p:txBody>
      </p:sp>
      <p:cxnSp>
        <p:nvCxnSpPr>
          <p:cNvPr id="5" name="Straight Connector 4">
            <a:extLst>
              <a:ext uri="{FF2B5EF4-FFF2-40B4-BE49-F238E27FC236}">
                <a16:creationId xmlns:a16="http://schemas.microsoft.com/office/drawing/2014/main" id="{D34E69C5-3C6A-CF40-87FB-10C44B29EC1E}"/>
              </a:ext>
            </a:extLst>
          </p:cNvPr>
          <p:cNvCxnSpPr/>
          <p:nvPr userDrawn="1"/>
        </p:nvCxnSpPr>
        <p:spPr>
          <a:xfrm>
            <a:off x="509666" y="743574"/>
            <a:ext cx="32978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94BF2AC8-EC45-6540-94DF-8D796C4558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9214" y="658711"/>
            <a:ext cx="2103120" cy="169725"/>
          </a:xfrm>
          <a:prstGeom prst="rect">
            <a:avLst/>
          </a:prstGeom>
        </p:spPr>
      </p:pic>
      <p:pic>
        <p:nvPicPr>
          <p:cNvPr id="6" name="Picture 5" descr="Icon&#10;&#10;Description automatically generated">
            <a:extLst>
              <a:ext uri="{FF2B5EF4-FFF2-40B4-BE49-F238E27FC236}">
                <a16:creationId xmlns:a16="http://schemas.microsoft.com/office/drawing/2014/main" id="{7D79BC53-B926-EB46-E3DD-A96C70C0E402}"/>
              </a:ext>
            </a:extLst>
          </p:cNvPr>
          <p:cNvPicPr>
            <a:picLocks noChangeAspect="1"/>
          </p:cNvPicPr>
          <p:nvPr userDrawn="1"/>
        </p:nvPicPr>
        <p:blipFill>
          <a:blip r:embed="rId4"/>
          <a:stretch>
            <a:fillRect/>
          </a:stretch>
        </p:blipFill>
        <p:spPr>
          <a:xfrm>
            <a:off x="9904916" y="217564"/>
            <a:ext cx="1451715" cy="430138"/>
          </a:xfrm>
          <a:prstGeom prst="rect">
            <a:avLst/>
          </a:prstGeom>
        </p:spPr>
      </p:pic>
    </p:spTree>
    <p:extLst>
      <p:ext uri="{BB962C8B-B14F-4D97-AF65-F5344CB8AC3E}">
        <p14:creationId xmlns:p14="http://schemas.microsoft.com/office/powerpoint/2010/main" val="2992396919"/>
      </p:ext>
    </p:extLst>
  </p:cSld>
  <p:clrMapOvr>
    <a:masterClrMapping/>
  </p:clrMapOvr>
  <p:extLst>
    <p:ext uri="{DCECCB84-F9BA-43D5-87BE-67443E8EF086}">
      <p15:sldGuideLst xmlns:p15="http://schemas.microsoft.com/office/powerpoint/2012/main">
        <p15:guide id="1" orient="horz" pos="408">
          <p15:clr>
            <a:srgbClr val="FBAE40"/>
          </p15:clr>
        </p15:guide>
        <p15:guide id="2" pos="31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efault Blank Optio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62E18C-A0F7-E344-BCDE-D6E07AA4723F}"/>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19" name="Text Placeholder 16">
            <a:extLst>
              <a:ext uri="{FF2B5EF4-FFF2-40B4-BE49-F238E27FC236}">
                <a16:creationId xmlns:a16="http://schemas.microsoft.com/office/drawing/2014/main" id="{169528A1-DE1A-F948-B4F8-4B05F045391E}"/>
              </a:ext>
            </a:extLst>
          </p:cNvPr>
          <p:cNvSpPr>
            <a:spLocks noGrp="1"/>
          </p:cNvSpPr>
          <p:nvPr>
            <p:ph type="body" sz="quarter" idx="11" hasCustomPrompt="1"/>
          </p:nvPr>
        </p:nvSpPr>
        <p:spPr>
          <a:xfrm>
            <a:off x="6096001" y="5017733"/>
            <a:ext cx="2123439" cy="471133"/>
          </a:xfrm>
          <a:solidFill>
            <a:schemeClr val="tx1"/>
          </a:solidFill>
        </p:spPr>
        <p:txBody>
          <a:bodyPr lIns="0" tIns="0" rIns="0" bIns="0" anchor="ctr">
            <a:noAutofit/>
          </a:bodyPr>
          <a:lstStyle>
            <a:lvl1pPr algn="ctr">
              <a:defRPr sz="1000" b="0" i="0" cap="all" spc="150" baseline="0">
                <a:solidFill>
                  <a:schemeClr val="bg1"/>
                </a:solidFill>
                <a:latin typeface="Arial" panose="020B0604020202020204" pitchFamily="34" charset="0"/>
              </a:defRPr>
            </a:lvl1pPr>
          </a:lstStyle>
          <a:p>
            <a:pPr lvl="0"/>
            <a:r>
              <a:rPr lang="en-US" cap="all" spc="250" baseline="0"/>
              <a:t>Date</a:t>
            </a:r>
            <a:endParaRPr lang="en-US"/>
          </a:p>
        </p:txBody>
      </p:sp>
      <p:pic>
        <p:nvPicPr>
          <p:cNvPr id="16" name="Picture 15">
            <a:extLst>
              <a:ext uri="{FF2B5EF4-FFF2-40B4-BE49-F238E27FC236}">
                <a16:creationId xmlns:a16="http://schemas.microsoft.com/office/drawing/2014/main" id="{40CE7C3C-2396-4F40-B53B-5B923084B59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58437" y="635398"/>
            <a:ext cx="2920176" cy="226141"/>
          </a:xfrm>
          <a:prstGeom prst="rect">
            <a:avLst/>
          </a:prstGeom>
        </p:spPr>
      </p:pic>
      <p:sp>
        <p:nvSpPr>
          <p:cNvPr id="18" name="Text Placeholder 16">
            <a:extLst>
              <a:ext uri="{FF2B5EF4-FFF2-40B4-BE49-F238E27FC236}">
                <a16:creationId xmlns:a16="http://schemas.microsoft.com/office/drawing/2014/main" id="{4F2F2F45-1569-0544-AA07-13016B92F201}"/>
              </a:ext>
            </a:extLst>
          </p:cNvPr>
          <p:cNvSpPr>
            <a:spLocks noGrp="1"/>
          </p:cNvSpPr>
          <p:nvPr>
            <p:ph type="body" sz="quarter" idx="12" hasCustomPrompt="1"/>
          </p:nvPr>
        </p:nvSpPr>
        <p:spPr>
          <a:xfrm>
            <a:off x="6096000" y="2102345"/>
            <a:ext cx="5172176" cy="1453655"/>
          </a:xfrm>
        </p:spPr>
        <p:txBody>
          <a:bodyPr lIns="0" tIns="0" rIns="0" bIns="0" anchor="ctr" anchorCtr="0">
            <a:normAutofit/>
          </a:bodyPr>
          <a:lstStyle>
            <a:lvl1pPr algn="l">
              <a:lnSpc>
                <a:spcPct val="100000"/>
              </a:lnSpc>
              <a:spcBef>
                <a:spcPts val="0"/>
              </a:spcBef>
              <a:defRPr sz="4800" b="0" i="0" cap="all" spc="150" baseline="0">
                <a:solidFill>
                  <a:schemeClr val="accent1"/>
                </a:solidFill>
                <a:latin typeface="Arial" panose="020B0604020202020204" pitchFamily="34" charset="0"/>
              </a:defRPr>
            </a:lvl1pPr>
          </a:lstStyle>
          <a:p>
            <a:pPr lvl="0"/>
            <a:r>
              <a:rPr lang="en-US"/>
              <a:t>default blank cover</a:t>
            </a:r>
          </a:p>
        </p:txBody>
      </p:sp>
      <p:sp>
        <p:nvSpPr>
          <p:cNvPr id="20" name="Subtitle 2">
            <a:extLst>
              <a:ext uri="{FF2B5EF4-FFF2-40B4-BE49-F238E27FC236}">
                <a16:creationId xmlns:a16="http://schemas.microsoft.com/office/drawing/2014/main" id="{2203F18A-6D16-6D4D-A9F3-A8943CB85EBD}"/>
              </a:ext>
            </a:extLst>
          </p:cNvPr>
          <p:cNvSpPr>
            <a:spLocks noGrp="1"/>
          </p:cNvSpPr>
          <p:nvPr>
            <p:ph type="subTitle" idx="1" hasCustomPrompt="1"/>
          </p:nvPr>
        </p:nvSpPr>
        <p:spPr>
          <a:xfrm>
            <a:off x="6104829" y="3913093"/>
            <a:ext cx="5163347" cy="682055"/>
          </a:xfrm>
        </p:spPr>
        <p:txBody>
          <a:bodyPr lIns="0" tIns="0" rIns="0" bIns="0" anchor="t" anchorCtr="0">
            <a:normAutofit/>
          </a:bodyPr>
          <a:lstStyle>
            <a:lvl1pPr marL="0" indent="0" algn="l">
              <a:lnSpc>
                <a:spcPct val="100000"/>
              </a:lnSpc>
              <a:buNone/>
              <a:defRPr sz="1800" b="0" i="0" cap="none" spc="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object 8">
            <a:extLst>
              <a:ext uri="{FF2B5EF4-FFF2-40B4-BE49-F238E27FC236}">
                <a16:creationId xmlns:a16="http://schemas.microsoft.com/office/drawing/2014/main" id="{67F87D5F-F466-A24F-9E08-1E7C7D7E42CD}"/>
              </a:ext>
            </a:extLst>
          </p:cNvPr>
          <p:cNvSpPr txBox="1"/>
          <p:nvPr userDrawn="1"/>
        </p:nvSpPr>
        <p:spPr>
          <a:xfrm>
            <a:off x="8892243" y="6185041"/>
            <a:ext cx="2375933" cy="120546"/>
          </a:xfrm>
          <a:prstGeom prst="rect">
            <a:avLst/>
          </a:prstGeom>
        </p:spPr>
        <p:txBody>
          <a:bodyPr vert="horz" wrap="square" lIns="0" tIns="12700" rIns="0" bIns="0" rtlCol="0">
            <a:spAutoFit/>
          </a:bodyPr>
          <a:lstStyle/>
          <a:p>
            <a:pPr algn="r">
              <a:lnSpc>
                <a:spcPct val="100000"/>
              </a:lnSpc>
              <a:spcBef>
                <a:spcPts val="540"/>
              </a:spcBef>
            </a:pPr>
            <a:r>
              <a:rPr sz="700" b="0" i="0">
                <a:solidFill>
                  <a:srgbClr val="757575"/>
                </a:solidFill>
                <a:latin typeface="Arial" panose="020B0604020202020204" pitchFamily="34" charset="0"/>
                <a:cs typeface="Arial" panose="020B0604020202020204" pitchFamily="34" charset="0"/>
              </a:rPr>
              <a:t>© 202</a:t>
            </a:r>
            <a:r>
              <a:rPr lang="en-US" sz="700" b="0" i="0">
                <a:solidFill>
                  <a:srgbClr val="757575"/>
                </a:solidFill>
                <a:latin typeface="Arial" panose="020B0604020202020204" pitchFamily="34" charset="0"/>
                <a:cs typeface="Arial" panose="020B0604020202020204" pitchFamily="34" charset="0"/>
              </a:rPr>
              <a:t>2</a:t>
            </a:r>
            <a:r>
              <a:rPr sz="700" b="0" i="0">
                <a:solidFill>
                  <a:srgbClr val="757575"/>
                </a:solidFill>
                <a:latin typeface="Arial" panose="020B0604020202020204" pitchFamily="34" charset="0"/>
                <a:cs typeface="Arial" panose="020B0604020202020204" pitchFamily="34" charset="0"/>
              </a:rPr>
              <a:t> Morning Consult, All Rights</a:t>
            </a:r>
            <a:r>
              <a:rPr sz="700" b="0" i="0" spc="-75">
                <a:solidFill>
                  <a:srgbClr val="757575"/>
                </a:solidFill>
                <a:latin typeface="Arial" panose="020B0604020202020204" pitchFamily="34" charset="0"/>
                <a:cs typeface="Arial" panose="020B0604020202020204" pitchFamily="34" charset="0"/>
              </a:rPr>
              <a:t> </a:t>
            </a:r>
            <a:r>
              <a:rPr sz="700" b="0" i="0" spc="-5">
                <a:solidFill>
                  <a:srgbClr val="757575"/>
                </a:solidFill>
                <a:latin typeface="Arial" panose="020B0604020202020204" pitchFamily="34" charset="0"/>
                <a:cs typeface="Arial" panose="020B0604020202020204" pitchFamily="34" charset="0"/>
              </a:rPr>
              <a:t>Reserved.</a:t>
            </a:r>
            <a:endParaRPr sz="700" b="0"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76776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rand Cover">
    <p:bg>
      <p:bgPr>
        <a:solidFill>
          <a:schemeClr val="bg1"/>
        </a:solidFill>
        <a:effectLst/>
      </p:bgPr>
    </p:bg>
    <p:spTree>
      <p:nvGrpSpPr>
        <p:cNvPr id="1" name=""/>
        <p:cNvGrpSpPr/>
        <p:nvPr/>
      </p:nvGrpSpPr>
      <p:grpSpPr>
        <a:xfrm>
          <a:off x="0" y="0"/>
          <a:ext cx="0" cy="0"/>
          <a:chOff x="0" y="0"/>
          <a:chExt cx="0" cy="0"/>
        </a:xfrm>
      </p:grpSpPr>
      <p:pic>
        <p:nvPicPr>
          <p:cNvPr id="4" name="Picture 3" descr="A black sign with white text&#10;&#10;Description automatically generated">
            <a:extLst>
              <a:ext uri="{FF2B5EF4-FFF2-40B4-BE49-F238E27FC236}">
                <a16:creationId xmlns:a16="http://schemas.microsoft.com/office/drawing/2014/main" id="{D67D0453-56FB-014D-9A48-F87D164B47E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743BF3FD-60C1-0B41-B324-965E40ABF18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350771" y="668582"/>
            <a:ext cx="2920176" cy="226141"/>
          </a:xfrm>
          <a:prstGeom prst="rect">
            <a:avLst/>
          </a:prstGeom>
        </p:spPr>
      </p:pic>
      <p:sp>
        <p:nvSpPr>
          <p:cNvPr id="14" name="Text Placeholder 16">
            <a:extLst>
              <a:ext uri="{FF2B5EF4-FFF2-40B4-BE49-F238E27FC236}">
                <a16:creationId xmlns:a16="http://schemas.microsoft.com/office/drawing/2014/main" id="{3F8CC48B-E602-6F4F-A712-6C0A3401B23F}"/>
              </a:ext>
            </a:extLst>
          </p:cNvPr>
          <p:cNvSpPr>
            <a:spLocks noGrp="1"/>
          </p:cNvSpPr>
          <p:nvPr>
            <p:ph type="body" sz="quarter" idx="12" hasCustomPrompt="1"/>
          </p:nvPr>
        </p:nvSpPr>
        <p:spPr>
          <a:xfrm>
            <a:off x="6096000" y="2102345"/>
            <a:ext cx="5172176" cy="1453655"/>
          </a:xfrm>
        </p:spPr>
        <p:txBody>
          <a:bodyPr lIns="0" tIns="0" rIns="0" bIns="0" anchor="ctr" anchorCtr="0">
            <a:normAutofit/>
          </a:bodyPr>
          <a:lstStyle>
            <a:lvl1pPr algn="l">
              <a:lnSpc>
                <a:spcPct val="100000"/>
              </a:lnSpc>
              <a:spcBef>
                <a:spcPts val="0"/>
              </a:spcBef>
              <a:defRPr sz="4800" b="0" i="0" cap="all" spc="150" baseline="0">
                <a:solidFill>
                  <a:schemeClr val="accent1"/>
                </a:solidFill>
                <a:latin typeface="Arial" panose="020B0604020202020204" pitchFamily="34" charset="0"/>
              </a:defRPr>
            </a:lvl1pPr>
          </a:lstStyle>
          <a:p>
            <a:pPr lvl="0"/>
            <a:r>
              <a:rPr lang="en-US"/>
              <a:t>Default Brand cover</a:t>
            </a:r>
          </a:p>
        </p:txBody>
      </p:sp>
      <p:sp>
        <p:nvSpPr>
          <p:cNvPr id="8" name="Text Placeholder 16">
            <a:extLst>
              <a:ext uri="{FF2B5EF4-FFF2-40B4-BE49-F238E27FC236}">
                <a16:creationId xmlns:a16="http://schemas.microsoft.com/office/drawing/2014/main" id="{E1F24388-FE47-8243-9A13-9AC73ED0740D}"/>
              </a:ext>
            </a:extLst>
          </p:cNvPr>
          <p:cNvSpPr>
            <a:spLocks noGrp="1"/>
          </p:cNvSpPr>
          <p:nvPr>
            <p:ph type="body" sz="quarter" idx="11" hasCustomPrompt="1"/>
          </p:nvPr>
        </p:nvSpPr>
        <p:spPr>
          <a:xfrm>
            <a:off x="6096001" y="5017733"/>
            <a:ext cx="2123439" cy="471133"/>
          </a:xfrm>
          <a:solidFill>
            <a:schemeClr val="tx2"/>
          </a:solidFill>
          <a:ln>
            <a:noFill/>
          </a:ln>
        </p:spPr>
        <p:txBody>
          <a:bodyPr lIns="0" tIns="0" rIns="0" bIns="0" anchor="ctr">
            <a:noAutofit/>
          </a:bodyPr>
          <a:lstStyle>
            <a:lvl1pPr algn="ctr">
              <a:defRPr sz="1000" b="0" i="0" cap="all" spc="150" baseline="0">
                <a:solidFill>
                  <a:schemeClr val="bg1"/>
                </a:solidFill>
                <a:latin typeface="Arial" panose="020B0604020202020204" pitchFamily="34" charset="0"/>
              </a:defRPr>
            </a:lvl1pPr>
          </a:lstStyle>
          <a:p>
            <a:pPr lvl="0"/>
            <a:r>
              <a:rPr lang="en-US" cap="all" spc="250" baseline="0"/>
              <a:t>Date</a:t>
            </a:r>
            <a:endParaRPr lang="en-US"/>
          </a:p>
        </p:txBody>
      </p:sp>
      <p:sp>
        <p:nvSpPr>
          <p:cNvPr id="11" name="Subtitle 2">
            <a:extLst>
              <a:ext uri="{FF2B5EF4-FFF2-40B4-BE49-F238E27FC236}">
                <a16:creationId xmlns:a16="http://schemas.microsoft.com/office/drawing/2014/main" id="{1604071A-5E1C-444A-B06D-323BB6B2031B}"/>
              </a:ext>
            </a:extLst>
          </p:cNvPr>
          <p:cNvSpPr>
            <a:spLocks noGrp="1"/>
          </p:cNvSpPr>
          <p:nvPr>
            <p:ph type="subTitle" idx="1" hasCustomPrompt="1"/>
          </p:nvPr>
        </p:nvSpPr>
        <p:spPr>
          <a:xfrm>
            <a:off x="6104829" y="3913093"/>
            <a:ext cx="5163347" cy="682055"/>
          </a:xfrm>
        </p:spPr>
        <p:txBody>
          <a:bodyPr lIns="0" tIns="0" rIns="0" bIns="0" anchor="t" anchorCtr="0">
            <a:normAutofit/>
          </a:bodyPr>
          <a:lstStyle>
            <a:lvl1pPr marL="0" indent="0" algn="l">
              <a:lnSpc>
                <a:spcPct val="100000"/>
              </a:lnSpc>
              <a:buNone/>
              <a:defRPr sz="1800" b="0" i="0" cap="none" spc="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object 8">
            <a:extLst>
              <a:ext uri="{FF2B5EF4-FFF2-40B4-BE49-F238E27FC236}">
                <a16:creationId xmlns:a16="http://schemas.microsoft.com/office/drawing/2014/main" id="{7FF57DD3-D15B-2B4A-8DFA-D53BFA9ACB97}"/>
              </a:ext>
            </a:extLst>
          </p:cNvPr>
          <p:cNvSpPr txBox="1"/>
          <p:nvPr userDrawn="1"/>
        </p:nvSpPr>
        <p:spPr>
          <a:xfrm>
            <a:off x="8892243" y="6185041"/>
            <a:ext cx="2375933" cy="120546"/>
          </a:xfrm>
          <a:prstGeom prst="rect">
            <a:avLst/>
          </a:prstGeom>
        </p:spPr>
        <p:txBody>
          <a:bodyPr vert="horz" wrap="square" lIns="0" tIns="12700" rIns="0" bIns="0" rtlCol="0">
            <a:spAutoFit/>
          </a:bodyPr>
          <a:lstStyle/>
          <a:p>
            <a:pPr algn="r">
              <a:lnSpc>
                <a:spcPct val="100000"/>
              </a:lnSpc>
              <a:spcBef>
                <a:spcPts val="540"/>
              </a:spcBef>
            </a:pPr>
            <a:r>
              <a:rPr sz="700" b="0" i="0">
                <a:solidFill>
                  <a:schemeClr val="tx1">
                    <a:lumMod val="50000"/>
                    <a:lumOff val="50000"/>
                  </a:schemeClr>
                </a:solidFill>
                <a:latin typeface="Arial" panose="020B0604020202020204" pitchFamily="34" charset="0"/>
                <a:cs typeface="Arial" panose="020B0604020202020204" pitchFamily="34" charset="0"/>
              </a:rPr>
              <a:t>© 202</a:t>
            </a:r>
            <a:r>
              <a:rPr lang="en-US" sz="700" b="0" i="0">
                <a:solidFill>
                  <a:schemeClr val="tx1">
                    <a:lumMod val="50000"/>
                    <a:lumOff val="50000"/>
                  </a:schemeClr>
                </a:solidFill>
                <a:latin typeface="Arial" panose="020B0604020202020204" pitchFamily="34" charset="0"/>
                <a:cs typeface="Arial" panose="020B0604020202020204" pitchFamily="34" charset="0"/>
              </a:rPr>
              <a:t>2</a:t>
            </a:r>
            <a:r>
              <a:rPr sz="700" b="0" i="0">
                <a:solidFill>
                  <a:schemeClr val="tx1">
                    <a:lumMod val="50000"/>
                    <a:lumOff val="50000"/>
                  </a:schemeClr>
                </a:solidFill>
                <a:latin typeface="Arial" panose="020B0604020202020204" pitchFamily="34" charset="0"/>
                <a:cs typeface="Arial" panose="020B0604020202020204" pitchFamily="34" charset="0"/>
              </a:rPr>
              <a:t> Morning Consult, All Rights</a:t>
            </a:r>
            <a:r>
              <a:rPr sz="700" b="0" i="0" spc="-75">
                <a:solidFill>
                  <a:schemeClr val="tx1">
                    <a:lumMod val="50000"/>
                    <a:lumOff val="50000"/>
                  </a:schemeClr>
                </a:solidFill>
                <a:latin typeface="Arial" panose="020B0604020202020204" pitchFamily="34" charset="0"/>
                <a:cs typeface="Arial" panose="020B0604020202020204" pitchFamily="34" charset="0"/>
              </a:rPr>
              <a:t> </a:t>
            </a:r>
            <a:r>
              <a:rPr sz="700" b="0" i="0" spc="-5">
                <a:solidFill>
                  <a:schemeClr val="tx1">
                    <a:lumMod val="50000"/>
                    <a:lumOff val="50000"/>
                  </a:schemeClr>
                </a:solidFill>
                <a:latin typeface="Arial" panose="020B0604020202020204" pitchFamily="34" charset="0"/>
                <a:cs typeface="Arial" panose="020B0604020202020204" pitchFamily="34" charset="0"/>
              </a:rPr>
              <a:t>Reserved.</a:t>
            </a:r>
            <a:endParaRPr sz="700" b="0" i="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07125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branded Cover">
    <p:bg>
      <p:bgPr>
        <a:solidFill>
          <a:schemeClr val="bg1"/>
        </a:solidFill>
        <a:effectLst/>
      </p:bgPr>
    </p:bg>
    <p:spTree>
      <p:nvGrpSpPr>
        <p:cNvPr id="1" name=""/>
        <p:cNvGrpSpPr/>
        <p:nvPr/>
      </p:nvGrpSpPr>
      <p:grpSpPr>
        <a:xfrm>
          <a:off x="0" y="0"/>
          <a:ext cx="0" cy="0"/>
          <a:chOff x="0" y="0"/>
          <a:chExt cx="0" cy="0"/>
        </a:xfrm>
      </p:grpSpPr>
      <p:pic>
        <p:nvPicPr>
          <p:cNvPr id="4" name="Picture 3" descr="A black sign with white text&#10;&#10;Description automatically generated">
            <a:extLst>
              <a:ext uri="{FF2B5EF4-FFF2-40B4-BE49-F238E27FC236}">
                <a16:creationId xmlns:a16="http://schemas.microsoft.com/office/drawing/2014/main" id="{D67D0453-56FB-014D-9A48-F87D164B47E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21874698-CFF3-2741-9D32-242D2ABD368F}"/>
              </a:ext>
            </a:extLst>
          </p:cNvPr>
          <p:cNvSpPr>
            <a:spLocks noGrp="1"/>
          </p:cNvSpPr>
          <p:nvPr>
            <p:ph type="pic" sz="quarter" idx="13" hasCustomPrompt="1"/>
          </p:nvPr>
        </p:nvSpPr>
        <p:spPr>
          <a:xfrm>
            <a:off x="8740587" y="5674380"/>
            <a:ext cx="2525059" cy="496887"/>
          </a:xfrm>
        </p:spPr>
        <p:txBody>
          <a:bodyPr anchor="ctr">
            <a:normAutofit/>
          </a:bodyPr>
          <a:lstStyle>
            <a:lvl1pPr algn="ctr">
              <a:defRPr sz="1200" b="0" i="0">
                <a:solidFill>
                  <a:schemeClr val="bg1"/>
                </a:solidFill>
                <a:latin typeface="+mn-lt"/>
              </a:defRPr>
            </a:lvl1pPr>
          </a:lstStyle>
          <a:p>
            <a:r>
              <a:rPr lang="en-US"/>
              <a:t>Client logo</a:t>
            </a:r>
          </a:p>
        </p:txBody>
      </p:sp>
      <p:sp>
        <p:nvSpPr>
          <p:cNvPr id="8" name="TextBox 7">
            <a:extLst>
              <a:ext uri="{FF2B5EF4-FFF2-40B4-BE49-F238E27FC236}">
                <a16:creationId xmlns:a16="http://schemas.microsoft.com/office/drawing/2014/main" id="{FBD7E5C9-1867-444D-B1F4-9F09C4206705}"/>
              </a:ext>
            </a:extLst>
          </p:cNvPr>
          <p:cNvSpPr txBox="1"/>
          <p:nvPr userDrawn="1"/>
        </p:nvSpPr>
        <p:spPr>
          <a:xfrm>
            <a:off x="12359720" y="4272677"/>
            <a:ext cx="1974846" cy="2523768"/>
          </a:xfrm>
          <a:prstGeom prst="rect">
            <a:avLst/>
          </a:prstGeom>
          <a:solidFill>
            <a:schemeClr val="accent1"/>
          </a:solidFill>
        </p:spPr>
        <p:txBody>
          <a:bodyPr vert="horz" wrap="square" lIns="182880" tIns="182880" rIns="182880" bIns="182880" rtlCol="0" anchor="t" anchorCtr="0">
            <a:spAutoFit/>
          </a:bodyPr>
          <a:lstStyle/>
          <a:p>
            <a:pPr algn="l"/>
            <a:r>
              <a:rPr lang="en-US" sz="1400" b="0" i="0" baseline="0">
                <a:solidFill>
                  <a:schemeClr val="tx2"/>
                </a:solidFill>
                <a:latin typeface="Arial" panose="020B0604020202020204" pitchFamily="34" charset="0"/>
              </a:rPr>
              <a:t>Click on placeholder icon to replace with image of client logo in white.  Reach out to design if white logo can’t be found. If logo extends past the crop area, select “Fit” in the crop dropdown</a:t>
            </a:r>
          </a:p>
        </p:txBody>
      </p:sp>
      <p:sp>
        <p:nvSpPr>
          <p:cNvPr id="15" name="Text Placeholder 16">
            <a:extLst>
              <a:ext uri="{FF2B5EF4-FFF2-40B4-BE49-F238E27FC236}">
                <a16:creationId xmlns:a16="http://schemas.microsoft.com/office/drawing/2014/main" id="{FA9297B3-C1DA-5041-A81E-71C353AF2AFF}"/>
              </a:ext>
            </a:extLst>
          </p:cNvPr>
          <p:cNvSpPr>
            <a:spLocks noGrp="1"/>
          </p:cNvSpPr>
          <p:nvPr>
            <p:ph type="body" sz="quarter" idx="12" hasCustomPrompt="1"/>
          </p:nvPr>
        </p:nvSpPr>
        <p:spPr>
          <a:xfrm>
            <a:off x="6096000" y="2102345"/>
            <a:ext cx="5172176" cy="1453655"/>
          </a:xfrm>
        </p:spPr>
        <p:txBody>
          <a:bodyPr lIns="0" tIns="0" rIns="0" bIns="0" anchor="ctr" anchorCtr="0">
            <a:normAutofit/>
          </a:bodyPr>
          <a:lstStyle>
            <a:lvl1pPr algn="l">
              <a:lnSpc>
                <a:spcPct val="100000"/>
              </a:lnSpc>
              <a:spcBef>
                <a:spcPts val="0"/>
              </a:spcBef>
              <a:defRPr sz="4800" b="0" i="0" cap="all" spc="150" baseline="0">
                <a:solidFill>
                  <a:schemeClr val="accent1"/>
                </a:solidFill>
                <a:latin typeface="Arial" panose="020B0604020202020204" pitchFamily="34" charset="0"/>
              </a:defRPr>
            </a:lvl1pPr>
          </a:lstStyle>
          <a:p>
            <a:pPr lvl="0"/>
            <a:r>
              <a:rPr lang="en-US"/>
              <a:t>CoBranded cover</a:t>
            </a:r>
          </a:p>
        </p:txBody>
      </p:sp>
      <p:pic>
        <p:nvPicPr>
          <p:cNvPr id="9" name="Picture 5">
            <a:extLst>
              <a:ext uri="{FF2B5EF4-FFF2-40B4-BE49-F238E27FC236}">
                <a16:creationId xmlns:a16="http://schemas.microsoft.com/office/drawing/2014/main" id="{0E63A671-E971-374F-A52A-39511F20FEF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350771" y="668582"/>
            <a:ext cx="2920176" cy="226141"/>
          </a:xfrm>
          <a:prstGeom prst="rect">
            <a:avLst/>
          </a:prstGeom>
        </p:spPr>
      </p:pic>
      <p:sp>
        <p:nvSpPr>
          <p:cNvPr id="10" name="Text Placeholder 16">
            <a:extLst>
              <a:ext uri="{FF2B5EF4-FFF2-40B4-BE49-F238E27FC236}">
                <a16:creationId xmlns:a16="http://schemas.microsoft.com/office/drawing/2014/main" id="{AF49192F-9906-5B42-AE37-09B5776506B0}"/>
              </a:ext>
            </a:extLst>
          </p:cNvPr>
          <p:cNvSpPr>
            <a:spLocks noGrp="1"/>
          </p:cNvSpPr>
          <p:nvPr>
            <p:ph type="body" sz="quarter" idx="11" hasCustomPrompt="1"/>
          </p:nvPr>
        </p:nvSpPr>
        <p:spPr>
          <a:xfrm>
            <a:off x="6096001" y="4103333"/>
            <a:ext cx="2123439" cy="471133"/>
          </a:xfrm>
          <a:solidFill>
            <a:schemeClr val="tx2"/>
          </a:solidFill>
          <a:ln>
            <a:noFill/>
          </a:ln>
        </p:spPr>
        <p:txBody>
          <a:bodyPr lIns="0" tIns="0" rIns="0" bIns="0" anchor="ctr">
            <a:noAutofit/>
          </a:bodyPr>
          <a:lstStyle>
            <a:lvl1pPr algn="ctr">
              <a:defRPr sz="1000" b="0" i="0" cap="all" spc="150" baseline="0">
                <a:solidFill>
                  <a:schemeClr val="bg1"/>
                </a:solidFill>
                <a:latin typeface="Arial" panose="020B0604020202020204" pitchFamily="34" charset="0"/>
              </a:defRPr>
            </a:lvl1pPr>
          </a:lstStyle>
          <a:p>
            <a:pPr lvl="0"/>
            <a:r>
              <a:rPr lang="en-US" cap="all" spc="250" baseline="0"/>
              <a:t>Date</a:t>
            </a:r>
            <a:endParaRPr lang="en-US"/>
          </a:p>
        </p:txBody>
      </p:sp>
      <p:sp>
        <p:nvSpPr>
          <p:cNvPr id="11" name="object 8">
            <a:extLst>
              <a:ext uri="{FF2B5EF4-FFF2-40B4-BE49-F238E27FC236}">
                <a16:creationId xmlns:a16="http://schemas.microsoft.com/office/drawing/2014/main" id="{6BA8782F-220C-C243-97A9-4A3A5B096D8A}"/>
              </a:ext>
            </a:extLst>
          </p:cNvPr>
          <p:cNvSpPr txBox="1"/>
          <p:nvPr userDrawn="1"/>
        </p:nvSpPr>
        <p:spPr>
          <a:xfrm>
            <a:off x="6096000" y="6068872"/>
            <a:ext cx="2375933" cy="120546"/>
          </a:xfrm>
          <a:prstGeom prst="rect">
            <a:avLst/>
          </a:prstGeom>
        </p:spPr>
        <p:txBody>
          <a:bodyPr vert="horz" wrap="square" lIns="0" tIns="12700" rIns="0" bIns="0" rtlCol="0">
            <a:spAutoFit/>
          </a:bodyPr>
          <a:lstStyle/>
          <a:p>
            <a:pPr algn="l">
              <a:lnSpc>
                <a:spcPct val="100000"/>
              </a:lnSpc>
              <a:spcBef>
                <a:spcPts val="540"/>
              </a:spcBef>
            </a:pPr>
            <a:r>
              <a:rPr sz="700" b="0" i="0">
                <a:solidFill>
                  <a:schemeClr val="tx1">
                    <a:lumMod val="50000"/>
                    <a:lumOff val="50000"/>
                  </a:schemeClr>
                </a:solidFill>
                <a:latin typeface="Arial" panose="020B0604020202020204" pitchFamily="34" charset="0"/>
                <a:cs typeface="Arial" panose="020B0604020202020204" pitchFamily="34" charset="0"/>
              </a:rPr>
              <a:t>© 202</a:t>
            </a:r>
            <a:r>
              <a:rPr lang="en-US" sz="700" b="0" i="0">
                <a:solidFill>
                  <a:schemeClr val="tx1">
                    <a:lumMod val="50000"/>
                    <a:lumOff val="50000"/>
                  </a:schemeClr>
                </a:solidFill>
                <a:latin typeface="Arial" panose="020B0604020202020204" pitchFamily="34" charset="0"/>
                <a:cs typeface="Arial" panose="020B0604020202020204" pitchFamily="34" charset="0"/>
              </a:rPr>
              <a:t>2</a:t>
            </a:r>
            <a:r>
              <a:rPr sz="700" b="0" i="0">
                <a:solidFill>
                  <a:schemeClr val="tx1">
                    <a:lumMod val="50000"/>
                    <a:lumOff val="50000"/>
                  </a:schemeClr>
                </a:solidFill>
                <a:latin typeface="Arial" panose="020B0604020202020204" pitchFamily="34" charset="0"/>
                <a:cs typeface="Arial" panose="020B0604020202020204" pitchFamily="34" charset="0"/>
              </a:rPr>
              <a:t> Morning Consult, All Rights</a:t>
            </a:r>
            <a:r>
              <a:rPr sz="700" b="0" i="0" spc="-75">
                <a:solidFill>
                  <a:schemeClr val="tx1">
                    <a:lumMod val="50000"/>
                    <a:lumOff val="50000"/>
                  </a:schemeClr>
                </a:solidFill>
                <a:latin typeface="Arial" panose="020B0604020202020204" pitchFamily="34" charset="0"/>
                <a:cs typeface="Arial" panose="020B0604020202020204" pitchFamily="34" charset="0"/>
              </a:rPr>
              <a:t> </a:t>
            </a:r>
            <a:r>
              <a:rPr sz="700" b="0" i="0" spc="-5">
                <a:solidFill>
                  <a:schemeClr val="tx1">
                    <a:lumMod val="50000"/>
                    <a:lumOff val="50000"/>
                  </a:schemeClr>
                </a:solidFill>
                <a:latin typeface="Arial" panose="020B0604020202020204" pitchFamily="34" charset="0"/>
                <a:cs typeface="Arial" panose="020B0604020202020204" pitchFamily="34" charset="0"/>
              </a:rPr>
              <a:t>Reserved.</a:t>
            </a:r>
            <a:endParaRPr sz="700" b="0" i="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9192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branded Cov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7D0453-56FB-014D-9A48-F87D164B47E4}"/>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743BF3FD-60C1-0B41-B324-965E40ABF18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350771" y="668582"/>
            <a:ext cx="2920176" cy="226141"/>
          </a:xfrm>
          <a:prstGeom prst="rect">
            <a:avLst/>
          </a:prstGeom>
        </p:spPr>
      </p:pic>
      <p:sp>
        <p:nvSpPr>
          <p:cNvPr id="3" name="Picture Placeholder 2">
            <a:extLst>
              <a:ext uri="{FF2B5EF4-FFF2-40B4-BE49-F238E27FC236}">
                <a16:creationId xmlns:a16="http://schemas.microsoft.com/office/drawing/2014/main" id="{21874698-CFF3-2741-9D32-242D2ABD368F}"/>
              </a:ext>
            </a:extLst>
          </p:cNvPr>
          <p:cNvSpPr>
            <a:spLocks noGrp="1"/>
          </p:cNvSpPr>
          <p:nvPr>
            <p:ph type="pic" sz="quarter" idx="13" hasCustomPrompt="1"/>
          </p:nvPr>
        </p:nvSpPr>
        <p:spPr>
          <a:xfrm>
            <a:off x="8740587" y="5674380"/>
            <a:ext cx="2525059" cy="496887"/>
          </a:xfrm>
        </p:spPr>
        <p:txBody>
          <a:bodyPr anchor="ctr">
            <a:normAutofit/>
          </a:bodyPr>
          <a:lstStyle>
            <a:lvl1pPr algn="ctr">
              <a:defRPr sz="1200" b="0" i="0">
                <a:solidFill>
                  <a:schemeClr val="bg1"/>
                </a:solidFill>
                <a:latin typeface="+mn-lt"/>
              </a:defRPr>
            </a:lvl1pPr>
          </a:lstStyle>
          <a:p>
            <a:r>
              <a:rPr lang="en-US"/>
              <a:t>Client logo</a:t>
            </a:r>
          </a:p>
        </p:txBody>
      </p:sp>
      <p:sp>
        <p:nvSpPr>
          <p:cNvPr id="14" name="Text Placeholder 16">
            <a:extLst>
              <a:ext uri="{FF2B5EF4-FFF2-40B4-BE49-F238E27FC236}">
                <a16:creationId xmlns:a16="http://schemas.microsoft.com/office/drawing/2014/main" id="{C4ED4C8B-B2CD-4B4A-B08C-E2217D8B0209}"/>
              </a:ext>
            </a:extLst>
          </p:cNvPr>
          <p:cNvSpPr>
            <a:spLocks noGrp="1"/>
          </p:cNvSpPr>
          <p:nvPr>
            <p:ph type="body" sz="quarter" idx="12" hasCustomPrompt="1"/>
          </p:nvPr>
        </p:nvSpPr>
        <p:spPr>
          <a:xfrm>
            <a:off x="6096000" y="2102345"/>
            <a:ext cx="5172176" cy="1453655"/>
          </a:xfrm>
        </p:spPr>
        <p:txBody>
          <a:bodyPr lIns="0" tIns="0" rIns="0" bIns="0" anchor="ctr" anchorCtr="0">
            <a:normAutofit/>
          </a:bodyPr>
          <a:lstStyle>
            <a:lvl1pPr algn="l">
              <a:lnSpc>
                <a:spcPct val="100000"/>
              </a:lnSpc>
              <a:spcBef>
                <a:spcPts val="0"/>
              </a:spcBef>
              <a:defRPr sz="4800" b="0" i="0" cap="all" spc="150" baseline="0">
                <a:solidFill>
                  <a:schemeClr val="accent1"/>
                </a:solidFill>
                <a:latin typeface="Arial" panose="020B0604020202020204" pitchFamily="34" charset="0"/>
              </a:defRPr>
            </a:lvl1pPr>
          </a:lstStyle>
          <a:p>
            <a:pPr lvl="0"/>
            <a:r>
              <a:rPr lang="en-US"/>
              <a:t>CoBranded cover</a:t>
            </a:r>
          </a:p>
        </p:txBody>
      </p:sp>
      <p:sp>
        <p:nvSpPr>
          <p:cNvPr id="9" name="TextBox 8">
            <a:extLst>
              <a:ext uri="{FF2B5EF4-FFF2-40B4-BE49-F238E27FC236}">
                <a16:creationId xmlns:a16="http://schemas.microsoft.com/office/drawing/2014/main" id="{E6D800C6-0013-4440-AB53-4C9AB4AA3162}"/>
              </a:ext>
            </a:extLst>
          </p:cNvPr>
          <p:cNvSpPr txBox="1"/>
          <p:nvPr userDrawn="1"/>
        </p:nvSpPr>
        <p:spPr>
          <a:xfrm>
            <a:off x="12344400" y="2514600"/>
            <a:ext cx="1974846" cy="1231106"/>
          </a:xfrm>
          <a:prstGeom prst="rect">
            <a:avLst/>
          </a:prstGeom>
          <a:solidFill>
            <a:schemeClr val="accent1"/>
          </a:solidFill>
        </p:spPr>
        <p:txBody>
          <a:bodyPr vert="horz" wrap="square" lIns="182880" tIns="182880" rIns="182880" bIns="182880" rtlCol="0" anchor="t" anchorCtr="0">
            <a:spAutoFit/>
          </a:bodyPr>
          <a:lstStyle/>
          <a:p>
            <a:pPr algn="l"/>
            <a:r>
              <a:rPr lang="en-US" sz="1400" b="0" i="0" baseline="0">
                <a:solidFill>
                  <a:schemeClr val="tx2"/>
                </a:solidFill>
                <a:latin typeface="Arial" panose="020B0604020202020204" pitchFamily="34" charset="0"/>
              </a:rPr>
              <a:t>Use this cover option when white client logo is unavailable</a:t>
            </a:r>
          </a:p>
        </p:txBody>
      </p:sp>
      <p:sp>
        <p:nvSpPr>
          <p:cNvPr id="10" name="Text Placeholder 16">
            <a:extLst>
              <a:ext uri="{FF2B5EF4-FFF2-40B4-BE49-F238E27FC236}">
                <a16:creationId xmlns:a16="http://schemas.microsoft.com/office/drawing/2014/main" id="{AD7AEB16-D32C-CC42-956D-5CC12EB96ED4}"/>
              </a:ext>
            </a:extLst>
          </p:cNvPr>
          <p:cNvSpPr>
            <a:spLocks noGrp="1"/>
          </p:cNvSpPr>
          <p:nvPr>
            <p:ph type="body" sz="quarter" idx="11" hasCustomPrompt="1"/>
          </p:nvPr>
        </p:nvSpPr>
        <p:spPr>
          <a:xfrm>
            <a:off x="6096001" y="4103333"/>
            <a:ext cx="2123439" cy="471133"/>
          </a:xfrm>
          <a:solidFill>
            <a:schemeClr val="tx2"/>
          </a:solidFill>
          <a:ln>
            <a:noFill/>
          </a:ln>
        </p:spPr>
        <p:txBody>
          <a:bodyPr lIns="0" tIns="0" rIns="0" bIns="0" anchor="ctr">
            <a:noAutofit/>
          </a:bodyPr>
          <a:lstStyle>
            <a:lvl1pPr algn="ctr">
              <a:defRPr sz="1000" b="0" i="0" cap="all" spc="150" baseline="0">
                <a:solidFill>
                  <a:schemeClr val="bg1"/>
                </a:solidFill>
                <a:latin typeface="Arial" panose="020B0604020202020204" pitchFamily="34" charset="0"/>
              </a:defRPr>
            </a:lvl1pPr>
          </a:lstStyle>
          <a:p>
            <a:pPr lvl="0"/>
            <a:r>
              <a:rPr lang="en-US" cap="all" spc="250" baseline="0"/>
              <a:t>Date</a:t>
            </a:r>
            <a:endParaRPr lang="en-US"/>
          </a:p>
        </p:txBody>
      </p:sp>
      <p:sp>
        <p:nvSpPr>
          <p:cNvPr id="11" name="TextBox 10">
            <a:extLst>
              <a:ext uri="{FF2B5EF4-FFF2-40B4-BE49-F238E27FC236}">
                <a16:creationId xmlns:a16="http://schemas.microsoft.com/office/drawing/2014/main" id="{413A9E2F-C507-C84A-880A-9A052998A532}"/>
              </a:ext>
            </a:extLst>
          </p:cNvPr>
          <p:cNvSpPr txBox="1"/>
          <p:nvPr userDrawn="1"/>
        </p:nvSpPr>
        <p:spPr>
          <a:xfrm>
            <a:off x="12359720" y="4272677"/>
            <a:ext cx="1974846" cy="2523768"/>
          </a:xfrm>
          <a:prstGeom prst="rect">
            <a:avLst/>
          </a:prstGeom>
          <a:solidFill>
            <a:schemeClr val="accent1"/>
          </a:solidFill>
        </p:spPr>
        <p:txBody>
          <a:bodyPr vert="horz" wrap="square" lIns="182880" tIns="182880" rIns="182880" bIns="182880" rtlCol="0" anchor="t" anchorCtr="0">
            <a:spAutoFit/>
          </a:bodyPr>
          <a:lstStyle/>
          <a:p>
            <a:pPr algn="l"/>
            <a:r>
              <a:rPr lang="en-US" sz="1400" b="0" i="0" baseline="0">
                <a:solidFill>
                  <a:schemeClr val="tx2"/>
                </a:solidFill>
                <a:latin typeface="Arial" panose="020B0604020202020204" pitchFamily="34" charset="0"/>
              </a:rPr>
              <a:t>Click on placeholder icon to replace with image of client logo in white.  Reach out to design if white logo can’t be found. If logo extends past the crop area, select “Fit” in the crop dropdown</a:t>
            </a:r>
          </a:p>
        </p:txBody>
      </p:sp>
      <p:sp>
        <p:nvSpPr>
          <p:cNvPr id="12" name="object 8">
            <a:extLst>
              <a:ext uri="{FF2B5EF4-FFF2-40B4-BE49-F238E27FC236}">
                <a16:creationId xmlns:a16="http://schemas.microsoft.com/office/drawing/2014/main" id="{AA6B335A-A74F-3A40-8A05-F8F600701190}"/>
              </a:ext>
            </a:extLst>
          </p:cNvPr>
          <p:cNvSpPr txBox="1"/>
          <p:nvPr userDrawn="1"/>
        </p:nvSpPr>
        <p:spPr>
          <a:xfrm>
            <a:off x="6096000" y="6068872"/>
            <a:ext cx="2375933" cy="120546"/>
          </a:xfrm>
          <a:prstGeom prst="rect">
            <a:avLst/>
          </a:prstGeom>
        </p:spPr>
        <p:txBody>
          <a:bodyPr vert="horz" wrap="square" lIns="0" tIns="12700" rIns="0" bIns="0" rtlCol="0">
            <a:spAutoFit/>
          </a:bodyPr>
          <a:lstStyle/>
          <a:p>
            <a:pPr algn="l">
              <a:lnSpc>
                <a:spcPct val="100000"/>
              </a:lnSpc>
              <a:spcBef>
                <a:spcPts val="540"/>
              </a:spcBef>
            </a:pPr>
            <a:r>
              <a:rPr sz="700" b="0" i="0">
                <a:solidFill>
                  <a:schemeClr val="tx1">
                    <a:lumMod val="50000"/>
                    <a:lumOff val="50000"/>
                  </a:schemeClr>
                </a:solidFill>
                <a:latin typeface="Arial" panose="020B0604020202020204" pitchFamily="34" charset="0"/>
                <a:cs typeface="Arial" panose="020B0604020202020204" pitchFamily="34" charset="0"/>
              </a:rPr>
              <a:t>© 202</a:t>
            </a:r>
            <a:r>
              <a:rPr lang="en-US" sz="700" b="0" i="0">
                <a:solidFill>
                  <a:schemeClr val="tx1">
                    <a:lumMod val="50000"/>
                    <a:lumOff val="50000"/>
                  </a:schemeClr>
                </a:solidFill>
                <a:latin typeface="Arial" panose="020B0604020202020204" pitchFamily="34" charset="0"/>
                <a:cs typeface="Arial" panose="020B0604020202020204" pitchFamily="34" charset="0"/>
              </a:rPr>
              <a:t>2</a:t>
            </a:r>
            <a:r>
              <a:rPr sz="700" b="0" i="0">
                <a:solidFill>
                  <a:schemeClr val="tx1">
                    <a:lumMod val="50000"/>
                    <a:lumOff val="50000"/>
                  </a:schemeClr>
                </a:solidFill>
                <a:latin typeface="Arial" panose="020B0604020202020204" pitchFamily="34" charset="0"/>
                <a:cs typeface="Arial" panose="020B0604020202020204" pitchFamily="34" charset="0"/>
              </a:rPr>
              <a:t> Morning Consult, All Rights</a:t>
            </a:r>
            <a:r>
              <a:rPr sz="700" b="0" i="0" spc="-75">
                <a:solidFill>
                  <a:schemeClr val="tx1">
                    <a:lumMod val="50000"/>
                    <a:lumOff val="50000"/>
                  </a:schemeClr>
                </a:solidFill>
                <a:latin typeface="Arial" panose="020B0604020202020204" pitchFamily="34" charset="0"/>
                <a:cs typeface="Arial" panose="020B0604020202020204" pitchFamily="34" charset="0"/>
              </a:rPr>
              <a:t> </a:t>
            </a:r>
            <a:r>
              <a:rPr sz="700" b="0" i="0" spc="-5">
                <a:solidFill>
                  <a:schemeClr val="tx1">
                    <a:lumMod val="50000"/>
                    <a:lumOff val="50000"/>
                  </a:schemeClr>
                </a:solidFill>
                <a:latin typeface="Arial" panose="020B0604020202020204" pitchFamily="34" charset="0"/>
                <a:cs typeface="Arial" panose="020B0604020202020204" pitchFamily="34" charset="0"/>
              </a:rPr>
              <a:t>Reserved.</a:t>
            </a:r>
            <a:endParaRPr sz="700" b="0" i="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963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ne Speaker Cover">
    <p:spTree>
      <p:nvGrpSpPr>
        <p:cNvPr id="1" name=""/>
        <p:cNvGrpSpPr/>
        <p:nvPr/>
      </p:nvGrpSpPr>
      <p:grpSpPr>
        <a:xfrm>
          <a:off x="0" y="0"/>
          <a:ext cx="0" cy="0"/>
          <a:chOff x="0" y="0"/>
          <a:chExt cx="0" cy="0"/>
        </a:xfrm>
      </p:grpSpPr>
      <p:pic>
        <p:nvPicPr>
          <p:cNvPr id="16" name="Picture 15" descr="A close up of a light&#10;&#10;Description automatically generated">
            <a:extLst>
              <a:ext uri="{FF2B5EF4-FFF2-40B4-BE49-F238E27FC236}">
                <a16:creationId xmlns:a16="http://schemas.microsoft.com/office/drawing/2014/main" id="{C25F53F0-55D6-324B-A151-B4C99D1FFA7A}"/>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11" name="Straight Connector 10">
            <a:extLst>
              <a:ext uri="{FF2B5EF4-FFF2-40B4-BE49-F238E27FC236}">
                <a16:creationId xmlns:a16="http://schemas.microsoft.com/office/drawing/2014/main" id="{CA939D2F-9328-E34F-BA6E-2A51DD40903C}"/>
              </a:ext>
            </a:extLst>
          </p:cNvPr>
          <p:cNvCxnSpPr>
            <a:cxnSpLocks/>
          </p:cNvCxnSpPr>
          <p:nvPr userDrawn="1"/>
        </p:nvCxnSpPr>
        <p:spPr>
          <a:xfrm>
            <a:off x="7033846" y="1153550"/>
            <a:ext cx="0" cy="455793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41CF2A93-95E6-DE45-A5E3-AF7A06E716C7}"/>
              </a:ext>
            </a:extLst>
          </p:cNvPr>
          <p:cNvSpPr>
            <a:spLocks noGrp="1"/>
          </p:cNvSpPr>
          <p:nvPr>
            <p:ph type="pic" sz="quarter" idx="11" hasCustomPrompt="1"/>
          </p:nvPr>
        </p:nvSpPr>
        <p:spPr>
          <a:xfrm>
            <a:off x="8224096" y="1678343"/>
            <a:ext cx="2812974" cy="2812975"/>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24" name="Text Placeholder 23">
            <a:extLst>
              <a:ext uri="{FF2B5EF4-FFF2-40B4-BE49-F238E27FC236}">
                <a16:creationId xmlns:a16="http://schemas.microsoft.com/office/drawing/2014/main" id="{B7974378-D973-954F-BBC9-0F3E3E9FFB22}"/>
              </a:ext>
            </a:extLst>
          </p:cNvPr>
          <p:cNvSpPr>
            <a:spLocks noGrp="1"/>
          </p:cNvSpPr>
          <p:nvPr>
            <p:ph type="body" sz="quarter" idx="12" hasCustomPrompt="1"/>
          </p:nvPr>
        </p:nvSpPr>
        <p:spPr>
          <a:xfrm>
            <a:off x="8080251" y="4851604"/>
            <a:ext cx="3122613" cy="266167"/>
          </a:xfrm>
        </p:spPr>
        <p:txBody>
          <a:bodyPr anchor="ctr">
            <a:noAutofit/>
          </a:bodyPr>
          <a:lstStyle>
            <a:lvl1pPr algn="ctr">
              <a:defRPr sz="2000" b="0" i="0" cap="none" spc="0" baseline="0">
                <a:solidFill>
                  <a:schemeClr val="accent1"/>
                </a:solidFill>
                <a:latin typeface="Georgia" panose="02040502050405020303" pitchFamily="18" charset="0"/>
                <a:ea typeface="EB Garamond" pitchFamily="2" charset="0"/>
              </a:defRPr>
            </a:lvl1pPr>
          </a:lstStyle>
          <a:p>
            <a:pPr lvl="0"/>
            <a:r>
              <a:rPr lang="en-US"/>
              <a:t>Speaker Name</a:t>
            </a:r>
          </a:p>
        </p:txBody>
      </p:sp>
      <p:sp>
        <p:nvSpPr>
          <p:cNvPr id="13" name="Text Placeholder 23">
            <a:extLst>
              <a:ext uri="{FF2B5EF4-FFF2-40B4-BE49-F238E27FC236}">
                <a16:creationId xmlns:a16="http://schemas.microsoft.com/office/drawing/2014/main" id="{5951FF9E-8A58-A54D-A9CB-F95C0B94D0AB}"/>
              </a:ext>
            </a:extLst>
          </p:cNvPr>
          <p:cNvSpPr>
            <a:spLocks noGrp="1"/>
          </p:cNvSpPr>
          <p:nvPr>
            <p:ph type="body" sz="quarter" idx="13" hasCustomPrompt="1"/>
          </p:nvPr>
        </p:nvSpPr>
        <p:spPr>
          <a:xfrm>
            <a:off x="8080251" y="5276172"/>
            <a:ext cx="3122613" cy="266167"/>
          </a:xfrm>
        </p:spPr>
        <p:txBody>
          <a:bodyPr>
            <a:noAutofit/>
          </a:bodyPr>
          <a:lstStyle>
            <a:lvl1pPr algn="ctr">
              <a:lnSpc>
                <a:spcPct val="100000"/>
              </a:lnSpc>
              <a:spcBef>
                <a:spcPts val="400"/>
              </a:spcBef>
              <a:defRPr sz="1200" b="0" i="0" cap="all" spc="150" baseline="0">
                <a:solidFill>
                  <a:schemeClr val="bg1"/>
                </a:solidFill>
                <a:latin typeface="Arial" panose="020B0604020202020204" pitchFamily="34" charset="0"/>
                <a:ea typeface="EB Garamond" pitchFamily="2" charset="0"/>
              </a:defRPr>
            </a:lvl1pPr>
          </a:lstStyle>
          <a:p>
            <a:pPr lvl="0"/>
            <a:r>
              <a:rPr lang="en-US"/>
              <a:t>Speaker Title, Company Name</a:t>
            </a:r>
          </a:p>
        </p:txBody>
      </p:sp>
      <p:sp>
        <p:nvSpPr>
          <p:cNvPr id="27" name="Subtitle 2">
            <a:extLst>
              <a:ext uri="{FF2B5EF4-FFF2-40B4-BE49-F238E27FC236}">
                <a16:creationId xmlns:a16="http://schemas.microsoft.com/office/drawing/2014/main" id="{84AC41E7-E844-EF44-B5AB-E43B3876B499}"/>
              </a:ext>
            </a:extLst>
          </p:cNvPr>
          <p:cNvSpPr>
            <a:spLocks noGrp="1"/>
          </p:cNvSpPr>
          <p:nvPr>
            <p:ph type="subTitle" idx="1" hasCustomPrompt="1"/>
          </p:nvPr>
        </p:nvSpPr>
        <p:spPr>
          <a:xfrm>
            <a:off x="1089076" y="4289613"/>
            <a:ext cx="5163347" cy="377496"/>
          </a:xfrm>
        </p:spPr>
        <p:txBody>
          <a:bodyPr lIns="0" tIns="0" rIns="0" bIns="0" anchor="t" anchorCtr="0">
            <a:normAutofit/>
          </a:bodyPr>
          <a:lstStyle>
            <a:lvl1pPr marL="0" indent="0" algn="l">
              <a:lnSpc>
                <a:spcPct val="100000"/>
              </a:lnSpc>
              <a:buNone/>
              <a:defRPr sz="1800" b="0" i="0" cap="none" spc="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8" name="Text Placeholder 16">
            <a:extLst>
              <a:ext uri="{FF2B5EF4-FFF2-40B4-BE49-F238E27FC236}">
                <a16:creationId xmlns:a16="http://schemas.microsoft.com/office/drawing/2014/main" id="{A04F4DA9-4E0B-D34D-AAD6-44256342C4C1}"/>
              </a:ext>
            </a:extLst>
          </p:cNvPr>
          <p:cNvSpPr>
            <a:spLocks noGrp="1"/>
          </p:cNvSpPr>
          <p:nvPr>
            <p:ph type="body" sz="quarter" idx="14"/>
          </p:nvPr>
        </p:nvSpPr>
        <p:spPr>
          <a:xfrm>
            <a:off x="1080247" y="2478864"/>
            <a:ext cx="5172176" cy="1453655"/>
          </a:xfrm>
        </p:spPr>
        <p:txBody>
          <a:bodyPr lIns="0" tIns="0" rIns="0" bIns="0" anchor="ctr" anchorCtr="0">
            <a:normAutofit/>
          </a:bodyPr>
          <a:lstStyle>
            <a:lvl1pPr algn="l">
              <a:lnSpc>
                <a:spcPct val="100000"/>
              </a:lnSpc>
              <a:spcBef>
                <a:spcPts val="0"/>
              </a:spcBef>
              <a:defRPr sz="4800" b="0" i="0" cap="all" spc="150" baseline="0">
                <a:solidFill>
                  <a:schemeClr val="accent1"/>
                </a:solidFill>
                <a:latin typeface="Arial" panose="020B0604020202020204" pitchFamily="34" charset="0"/>
              </a:defRPr>
            </a:lvl1pPr>
          </a:lstStyle>
          <a:p>
            <a:pPr lvl="0"/>
            <a:endParaRPr lang="en-US"/>
          </a:p>
        </p:txBody>
      </p:sp>
      <p:sp>
        <p:nvSpPr>
          <p:cNvPr id="29" name="Text Placeholder 16">
            <a:extLst>
              <a:ext uri="{FF2B5EF4-FFF2-40B4-BE49-F238E27FC236}">
                <a16:creationId xmlns:a16="http://schemas.microsoft.com/office/drawing/2014/main" id="{6F492C6A-258F-B94B-8373-6E7BF1B25058}"/>
              </a:ext>
            </a:extLst>
          </p:cNvPr>
          <p:cNvSpPr>
            <a:spLocks noGrp="1"/>
          </p:cNvSpPr>
          <p:nvPr>
            <p:ph type="body" sz="quarter" idx="15" hasCustomPrompt="1"/>
          </p:nvPr>
        </p:nvSpPr>
        <p:spPr>
          <a:xfrm>
            <a:off x="1093695" y="5368552"/>
            <a:ext cx="2123439" cy="471133"/>
          </a:xfrm>
          <a:solidFill>
            <a:schemeClr val="tx1"/>
          </a:solidFill>
        </p:spPr>
        <p:txBody>
          <a:bodyPr lIns="0" tIns="0" rIns="0" bIns="0" anchor="ctr">
            <a:noAutofit/>
          </a:bodyPr>
          <a:lstStyle>
            <a:lvl1pPr algn="ctr">
              <a:defRPr sz="1000" b="0" i="0" cap="all" spc="150" baseline="0">
                <a:solidFill>
                  <a:schemeClr val="bg1"/>
                </a:solidFill>
                <a:latin typeface="Arial" panose="020B0604020202020204" pitchFamily="34" charset="0"/>
              </a:defRPr>
            </a:lvl1pPr>
          </a:lstStyle>
          <a:p>
            <a:pPr lvl="0"/>
            <a:r>
              <a:rPr lang="en-US" cap="all" spc="250" baseline="0"/>
              <a:t>Date</a:t>
            </a:r>
            <a:endParaRPr lang="en-US"/>
          </a:p>
        </p:txBody>
      </p:sp>
      <p:pic>
        <p:nvPicPr>
          <p:cNvPr id="12" name="Picture 15">
            <a:extLst>
              <a:ext uri="{FF2B5EF4-FFF2-40B4-BE49-F238E27FC236}">
                <a16:creationId xmlns:a16="http://schemas.microsoft.com/office/drawing/2014/main" id="{0AA1D7B2-57C8-9247-B70E-8A95E0A836E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58437" y="635398"/>
            <a:ext cx="2920176" cy="226141"/>
          </a:xfrm>
          <a:prstGeom prst="rect">
            <a:avLst/>
          </a:prstGeom>
        </p:spPr>
      </p:pic>
      <p:sp>
        <p:nvSpPr>
          <p:cNvPr id="14" name="object 8">
            <a:extLst>
              <a:ext uri="{FF2B5EF4-FFF2-40B4-BE49-F238E27FC236}">
                <a16:creationId xmlns:a16="http://schemas.microsoft.com/office/drawing/2014/main" id="{B4A2BEA9-18AB-F24B-9533-EB4806A52E92}"/>
              </a:ext>
            </a:extLst>
          </p:cNvPr>
          <p:cNvSpPr txBox="1"/>
          <p:nvPr userDrawn="1"/>
        </p:nvSpPr>
        <p:spPr>
          <a:xfrm>
            <a:off x="1080247" y="6185041"/>
            <a:ext cx="2375933" cy="120546"/>
          </a:xfrm>
          <a:prstGeom prst="rect">
            <a:avLst/>
          </a:prstGeom>
        </p:spPr>
        <p:txBody>
          <a:bodyPr vert="horz" wrap="square" lIns="0" tIns="12700" rIns="0" bIns="0" rtlCol="0">
            <a:spAutoFit/>
          </a:bodyPr>
          <a:lstStyle/>
          <a:p>
            <a:pPr algn="l">
              <a:lnSpc>
                <a:spcPct val="100000"/>
              </a:lnSpc>
              <a:spcBef>
                <a:spcPts val="540"/>
              </a:spcBef>
            </a:pPr>
            <a:r>
              <a:rPr sz="700" b="0" i="0">
                <a:solidFill>
                  <a:srgbClr val="757575"/>
                </a:solidFill>
                <a:latin typeface="Arial" panose="020B0604020202020204" pitchFamily="34" charset="0"/>
                <a:cs typeface="Arial" panose="020B0604020202020204" pitchFamily="34" charset="0"/>
              </a:rPr>
              <a:t>© 202</a:t>
            </a:r>
            <a:r>
              <a:rPr lang="en-US" sz="700" b="0" i="0">
                <a:solidFill>
                  <a:srgbClr val="757575"/>
                </a:solidFill>
                <a:latin typeface="Arial" panose="020B0604020202020204" pitchFamily="34" charset="0"/>
                <a:cs typeface="Arial" panose="020B0604020202020204" pitchFamily="34" charset="0"/>
              </a:rPr>
              <a:t>2</a:t>
            </a:r>
            <a:r>
              <a:rPr sz="700" b="0" i="0">
                <a:solidFill>
                  <a:srgbClr val="757575"/>
                </a:solidFill>
                <a:latin typeface="Arial" panose="020B0604020202020204" pitchFamily="34" charset="0"/>
                <a:cs typeface="Arial" panose="020B0604020202020204" pitchFamily="34" charset="0"/>
              </a:rPr>
              <a:t> Morning Consult, All Rights</a:t>
            </a:r>
            <a:r>
              <a:rPr sz="700" b="0" i="0" spc="-75">
                <a:solidFill>
                  <a:srgbClr val="757575"/>
                </a:solidFill>
                <a:latin typeface="Arial" panose="020B0604020202020204" pitchFamily="34" charset="0"/>
                <a:cs typeface="Arial" panose="020B0604020202020204" pitchFamily="34" charset="0"/>
              </a:rPr>
              <a:t> </a:t>
            </a:r>
            <a:r>
              <a:rPr sz="700" b="0" i="0" spc="-5">
                <a:solidFill>
                  <a:srgbClr val="757575"/>
                </a:solidFill>
                <a:latin typeface="Arial" panose="020B0604020202020204" pitchFamily="34" charset="0"/>
                <a:cs typeface="Arial" panose="020B0604020202020204" pitchFamily="34" charset="0"/>
              </a:rPr>
              <a:t>Reserved.</a:t>
            </a:r>
            <a:endParaRPr sz="700" b="0"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13376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Two Speaker Cover">
    <p:bg>
      <p:bgPr>
        <a:solidFill>
          <a:schemeClr val="bg1"/>
        </a:solidFill>
        <a:effectLst/>
      </p:bgPr>
    </p:bg>
    <p:spTree>
      <p:nvGrpSpPr>
        <p:cNvPr id="1" name=""/>
        <p:cNvGrpSpPr/>
        <p:nvPr/>
      </p:nvGrpSpPr>
      <p:grpSpPr>
        <a:xfrm>
          <a:off x="0" y="0"/>
          <a:ext cx="0" cy="0"/>
          <a:chOff x="0" y="0"/>
          <a:chExt cx="0" cy="0"/>
        </a:xfrm>
      </p:grpSpPr>
      <p:pic>
        <p:nvPicPr>
          <p:cNvPr id="3" name="Picture 2" descr="A close up of a light&#10;&#10;Description automatically generated">
            <a:extLst>
              <a:ext uri="{FF2B5EF4-FFF2-40B4-BE49-F238E27FC236}">
                <a16:creationId xmlns:a16="http://schemas.microsoft.com/office/drawing/2014/main" id="{4A8B380B-185C-B04B-A155-B7EEF2227133}"/>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11" name="Straight Connector 10">
            <a:extLst>
              <a:ext uri="{FF2B5EF4-FFF2-40B4-BE49-F238E27FC236}">
                <a16:creationId xmlns:a16="http://schemas.microsoft.com/office/drawing/2014/main" id="{6323EFEA-C8E4-EB42-BA10-F0EEBE754092}"/>
              </a:ext>
            </a:extLst>
          </p:cNvPr>
          <p:cNvCxnSpPr>
            <a:cxnSpLocks/>
          </p:cNvCxnSpPr>
          <p:nvPr userDrawn="1"/>
        </p:nvCxnSpPr>
        <p:spPr>
          <a:xfrm>
            <a:off x="7033846" y="685800"/>
            <a:ext cx="0" cy="5486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6">
            <a:extLst>
              <a:ext uri="{FF2B5EF4-FFF2-40B4-BE49-F238E27FC236}">
                <a16:creationId xmlns:a16="http://schemas.microsoft.com/office/drawing/2014/main" id="{D6F696FD-FB42-D44F-8B8E-C8EDAA088DB4}"/>
              </a:ext>
            </a:extLst>
          </p:cNvPr>
          <p:cNvSpPr>
            <a:spLocks noGrp="1"/>
          </p:cNvSpPr>
          <p:nvPr>
            <p:ph type="body" sz="quarter" idx="14"/>
          </p:nvPr>
        </p:nvSpPr>
        <p:spPr>
          <a:xfrm>
            <a:off x="1080247" y="2478864"/>
            <a:ext cx="5172176" cy="1453655"/>
          </a:xfrm>
        </p:spPr>
        <p:txBody>
          <a:bodyPr lIns="0" tIns="0" rIns="0" bIns="0" anchor="ctr" anchorCtr="0">
            <a:normAutofit/>
          </a:bodyPr>
          <a:lstStyle>
            <a:lvl1pPr algn="l">
              <a:lnSpc>
                <a:spcPct val="100000"/>
              </a:lnSpc>
              <a:spcBef>
                <a:spcPts val="0"/>
              </a:spcBef>
              <a:defRPr sz="4800" b="0" i="0" cap="all" spc="150" baseline="0">
                <a:solidFill>
                  <a:schemeClr val="accent1"/>
                </a:solidFill>
                <a:latin typeface="Arial" panose="020B0604020202020204" pitchFamily="34" charset="0"/>
              </a:defRPr>
            </a:lvl1pPr>
          </a:lstStyle>
          <a:p>
            <a:pPr lvl="0"/>
            <a:endParaRPr lang="en-US"/>
          </a:p>
        </p:txBody>
      </p:sp>
      <p:sp>
        <p:nvSpPr>
          <p:cNvPr id="15" name="Picture Placeholder 14">
            <a:extLst>
              <a:ext uri="{FF2B5EF4-FFF2-40B4-BE49-F238E27FC236}">
                <a16:creationId xmlns:a16="http://schemas.microsoft.com/office/drawing/2014/main" id="{54EBD863-7AFD-BA44-8B47-C1F8E6E9B48C}"/>
              </a:ext>
            </a:extLst>
          </p:cNvPr>
          <p:cNvSpPr>
            <a:spLocks noGrp="1"/>
          </p:cNvSpPr>
          <p:nvPr>
            <p:ph type="pic" sz="quarter" idx="11" hasCustomPrompt="1"/>
          </p:nvPr>
        </p:nvSpPr>
        <p:spPr>
          <a:xfrm>
            <a:off x="8800392" y="796452"/>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16" name="Text Placeholder 23">
            <a:extLst>
              <a:ext uri="{FF2B5EF4-FFF2-40B4-BE49-F238E27FC236}">
                <a16:creationId xmlns:a16="http://schemas.microsoft.com/office/drawing/2014/main" id="{23C4615E-13C2-0E4F-A57F-21177A0081BE}"/>
              </a:ext>
            </a:extLst>
          </p:cNvPr>
          <p:cNvSpPr>
            <a:spLocks noGrp="1"/>
          </p:cNvSpPr>
          <p:nvPr>
            <p:ph type="body" sz="quarter" idx="12" hasCustomPrompt="1"/>
          </p:nvPr>
        </p:nvSpPr>
        <p:spPr>
          <a:xfrm>
            <a:off x="8320767" y="2713521"/>
            <a:ext cx="2663949" cy="227071"/>
          </a:xfrm>
        </p:spPr>
        <p:txBody>
          <a:bodyPr anchor="ctr">
            <a:noAutofit/>
          </a:bodyPr>
          <a:lstStyle>
            <a:lvl1pPr algn="ctr">
              <a:defRPr sz="1800" b="0" i="0" cap="none" spc="0" baseline="0">
                <a:solidFill>
                  <a:schemeClr val="accent1"/>
                </a:solidFill>
                <a:latin typeface="Georgia" panose="02040502050405020303" pitchFamily="18" charset="0"/>
                <a:ea typeface="EB Garamond" pitchFamily="2" charset="0"/>
              </a:defRPr>
            </a:lvl1pPr>
          </a:lstStyle>
          <a:p>
            <a:pPr lvl="0"/>
            <a:r>
              <a:rPr lang="en-US"/>
              <a:t>Speaker Name</a:t>
            </a:r>
          </a:p>
        </p:txBody>
      </p:sp>
      <p:sp>
        <p:nvSpPr>
          <p:cNvPr id="17" name="Text Placeholder 23">
            <a:extLst>
              <a:ext uri="{FF2B5EF4-FFF2-40B4-BE49-F238E27FC236}">
                <a16:creationId xmlns:a16="http://schemas.microsoft.com/office/drawing/2014/main" id="{7492BE12-4B36-EE42-B6ED-9C73838D6A1F}"/>
              </a:ext>
            </a:extLst>
          </p:cNvPr>
          <p:cNvSpPr>
            <a:spLocks noGrp="1"/>
          </p:cNvSpPr>
          <p:nvPr>
            <p:ph type="body" sz="quarter" idx="13" hasCustomPrompt="1"/>
          </p:nvPr>
        </p:nvSpPr>
        <p:spPr>
          <a:xfrm>
            <a:off x="8320767" y="3024554"/>
            <a:ext cx="2663949" cy="227071"/>
          </a:xfrm>
        </p:spPr>
        <p:txBody>
          <a:bodyPr>
            <a:noAutofit/>
          </a:bodyPr>
          <a:lstStyle>
            <a:lvl1pPr algn="ctr">
              <a:lnSpc>
                <a:spcPct val="100000"/>
              </a:lnSpc>
              <a:spcBef>
                <a:spcPts val="300"/>
              </a:spcBef>
              <a:defRPr sz="1050" b="0" i="0" cap="all" spc="150" baseline="0">
                <a:solidFill>
                  <a:schemeClr val="bg1"/>
                </a:solidFill>
                <a:latin typeface="Arial" panose="020B0604020202020204" pitchFamily="34" charset="0"/>
                <a:ea typeface="EB Garamond" pitchFamily="2" charset="0"/>
              </a:defRPr>
            </a:lvl1pPr>
          </a:lstStyle>
          <a:p>
            <a:pPr lvl="0"/>
            <a:r>
              <a:rPr lang="en-US"/>
              <a:t>Speaker Title, Company Name</a:t>
            </a:r>
          </a:p>
        </p:txBody>
      </p:sp>
      <p:sp>
        <p:nvSpPr>
          <p:cNvPr id="21" name="Picture Placeholder 14">
            <a:extLst>
              <a:ext uri="{FF2B5EF4-FFF2-40B4-BE49-F238E27FC236}">
                <a16:creationId xmlns:a16="http://schemas.microsoft.com/office/drawing/2014/main" id="{71CD0811-8426-B743-BE73-76A6F9B45DBF}"/>
              </a:ext>
            </a:extLst>
          </p:cNvPr>
          <p:cNvSpPr>
            <a:spLocks noGrp="1"/>
          </p:cNvSpPr>
          <p:nvPr>
            <p:ph type="pic" sz="quarter" idx="15" hasCustomPrompt="1"/>
          </p:nvPr>
        </p:nvSpPr>
        <p:spPr>
          <a:xfrm>
            <a:off x="8800392" y="3657600"/>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22" name="Text Placeholder 23">
            <a:extLst>
              <a:ext uri="{FF2B5EF4-FFF2-40B4-BE49-F238E27FC236}">
                <a16:creationId xmlns:a16="http://schemas.microsoft.com/office/drawing/2014/main" id="{E26992B4-542F-AB4B-B376-8D65AA500818}"/>
              </a:ext>
            </a:extLst>
          </p:cNvPr>
          <p:cNvSpPr>
            <a:spLocks noGrp="1"/>
          </p:cNvSpPr>
          <p:nvPr>
            <p:ph type="body" sz="quarter" idx="16" hasCustomPrompt="1"/>
          </p:nvPr>
        </p:nvSpPr>
        <p:spPr>
          <a:xfrm>
            <a:off x="8320767" y="5574669"/>
            <a:ext cx="2663949" cy="227071"/>
          </a:xfrm>
        </p:spPr>
        <p:txBody>
          <a:bodyPr anchor="ctr">
            <a:noAutofit/>
          </a:bodyPr>
          <a:lstStyle>
            <a:lvl1pPr algn="ctr">
              <a:defRPr sz="1800" b="0" i="0" cap="none" spc="0" baseline="0">
                <a:solidFill>
                  <a:schemeClr val="accent1"/>
                </a:solidFill>
                <a:latin typeface="Georgia" panose="02040502050405020303" pitchFamily="18" charset="0"/>
                <a:ea typeface="EB Garamond" pitchFamily="2" charset="0"/>
              </a:defRPr>
            </a:lvl1pPr>
          </a:lstStyle>
          <a:p>
            <a:pPr lvl="0"/>
            <a:r>
              <a:rPr lang="en-US"/>
              <a:t>Speaker Name</a:t>
            </a:r>
          </a:p>
        </p:txBody>
      </p:sp>
      <p:sp>
        <p:nvSpPr>
          <p:cNvPr id="23" name="Text Placeholder 23">
            <a:extLst>
              <a:ext uri="{FF2B5EF4-FFF2-40B4-BE49-F238E27FC236}">
                <a16:creationId xmlns:a16="http://schemas.microsoft.com/office/drawing/2014/main" id="{CA4D7B51-254E-BD4D-8598-06D32E1AD686}"/>
              </a:ext>
            </a:extLst>
          </p:cNvPr>
          <p:cNvSpPr>
            <a:spLocks noGrp="1"/>
          </p:cNvSpPr>
          <p:nvPr>
            <p:ph type="body" sz="quarter" idx="17" hasCustomPrompt="1"/>
          </p:nvPr>
        </p:nvSpPr>
        <p:spPr>
          <a:xfrm>
            <a:off x="8320767" y="5885702"/>
            <a:ext cx="2663949" cy="227071"/>
          </a:xfrm>
        </p:spPr>
        <p:txBody>
          <a:bodyPr>
            <a:noAutofit/>
          </a:bodyPr>
          <a:lstStyle>
            <a:lvl1pPr algn="ctr">
              <a:lnSpc>
                <a:spcPct val="100000"/>
              </a:lnSpc>
              <a:spcBef>
                <a:spcPts val="300"/>
              </a:spcBef>
              <a:defRPr sz="1050" b="0" i="0" cap="all" spc="150" baseline="0">
                <a:solidFill>
                  <a:schemeClr val="bg1"/>
                </a:solidFill>
                <a:latin typeface="Arial" panose="020B0604020202020204" pitchFamily="34" charset="0"/>
                <a:ea typeface="EB Garamond" pitchFamily="2" charset="0"/>
              </a:defRPr>
            </a:lvl1pPr>
          </a:lstStyle>
          <a:p>
            <a:pPr lvl="0"/>
            <a:r>
              <a:rPr lang="en-US"/>
              <a:t>Speaker Title, Company Name</a:t>
            </a:r>
          </a:p>
        </p:txBody>
      </p:sp>
      <p:sp>
        <p:nvSpPr>
          <p:cNvPr id="32" name="Text Placeholder 16">
            <a:extLst>
              <a:ext uri="{FF2B5EF4-FFF2-40B4-BE49-F238E27FC236}">
                <a16:creationId xmlns:a16="http://schemas.microsoft.com/office/drawing/2014/main" id="{D65CFF0F-28E1-264D-A21E-03DB8757B94E}"/>
              </a:ext>
            </a:extLst>
          </p:cNvPr>
          <p:cNvSpPr>
            <a:spLocks noGrp="1"/>
          </p:cNvSpPr>
          <p:nvPr>
            <p:ph type="body" sz="quarter" idx="18" hasCustomPrompt="1"/>
          </p:nvPr>
        </p:nvSpPr>
        <p:spPr>
          <a:xfrm>
            <a:off x="1093695" y="5368552"/>
            <a:ext cx="2123439" cy="471133"/>
          </a:xfrm>
          <a:solidFill>
            <a:schemeClr val="tx1"/>
          </a:solidFill>
        </p:spPr>
        <p:txBody>
          <a:bodyPr lIns="0" tIns="0" rIns="0" bIns="0" anchor="ctr">
            <a:noAutofit/>
          </a:bodyPr>
          <a:lstStyle>
            <a:lvl1pPr algn="ctr">
              <a:defRPr sz="1000" b="0" i="0" cap="all" spc="150" baseline="0">
                <a:solidFill>
                  <a:schemeClr val="bg1"/>
                </a:solidFill>
                <a:latin typeface="Arial" panose="020B0604020202020204" pitchFamily="34" charset="0"/>
              </a:defRPr>
            </a:lvl1pPr>
          </a:lstStyle>
          <a:p>
            <a:pPr lvl="0"/>
            <a:r>
              <a:rPr lang="en-US" cap="all" spc="250" baseline="0"/>
              <a:t>Date</a:t>
            </a:r>
            <a:endParaRPr lang="en-US"/>
          </a:p>
        </p:txBody>
      </p:sp>
      <p:sp>
        <p:nvSpPr>
          <p:cNvPr id="19" name="Subtitle 2">
            <a:extLst>
              <a:ext uri="{FF2B5EF4-FFF2-40B4-BE49-F238E27FC236}">
                <a16:creationId xmlns:a16="http://schemas.microsoft.com/office/drawing/2014/main" id="{35B1235F-5866-A24A-88C9-DA12428B0E68}"/>
              </a:ext>
            </a:extLst>
          </p:cNvPr>
          <p:cNvSpPr>
            <a:spLocks noGrp="1"/>
          </p:cNvSpPr>
          <p:nvPr>
            <p:ph type="subTitle" idx="1" hasCustomPrompt="1"/>
          </p:nvPr>
        </p:nvSpPr>
        <p:spPr>
          <a:xfrm>
            <a:off x="1089076" y="4289613"/>
            <a:ext cx="5163347" cy="377496"/>
          </a:xfrm>
        </p:spPr>
        <p:txBody>
          <a:bodyPr lIns="0" tIns="0" rIns="0" bIns="0" anchor="t" anchorCtr="0">
            <a:normAutofit/>
          </a:bodyPr>
          <a:lstStyle>
            <a:lvl1pPr marL="0" indent="0" algn="l">
              <a:lnSpc>
                <a:spcPct val="100000"/>
              </a:lnSpc>
              <a:buNone/>
              <a:defRPr sz="1800" b="0" i="0" cap="none" spc="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8" name="Picture 15">
            <a:extLst>
              <a:ext uri="{FF2B5EF4-FFF2-40B4-BE49-F238E27FC236}">
                <a16:creationId xmlns:a16="http://schemas.microsoft.com/office/drawing/2014/main" id="{6E3AAECF-892C-E34D-8205-419CE0C834E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58437" y="635398"/>
            <a:ext cx="2920176" cy="226141"/>
          </a:xfrm>
          <a:prstGeom prst="rect">
            <a:avLst/>
          </a:prstGeom>
        </p:spPr>
      </p:pic>
      <p:sp>
        <p:nvSpPr>
          <p:cNvPr id="20" name="object 8">
            <a:extLst>
              <a:ext uri="{FF2B5EF4-FFF2-40B4-BE49-F238E27FC236}">
                <a16:creationId xmlns:a16="http://schemas.microsoft.com/office/drawing/2014/main" id="{C23F3165-6D6D-D64F-9D51-4F28AF32661D}"/>
              </a:ext>
            </a:extLst>
          </p:cNvPr>
          <p:cNvSpPr txBox="1"/>
          <p:nvPr userDrawn="1"/>
        </p:nvSpPr>
        <p:spPr>
          <a:xfrm>
            <a:off x="1080247" y="6185041"/>
            <a:ext cx="2375933" cy="120546"/>
          </a:xfrm>
          <a:prstGeom prst="rect">
            <a:avLst/>
          </a:prstGeom>
        </p:spPr>
        <p:txBody>
          <a:bodyPr vert="horz" wrap="square" lIns="0" tIns="12700" rIns="0" bIns="0" rtlCol="0">
            <a:spAutoFit/>
          </a:bodyPr>
          <a:lstStyle/>
          <a:p>
            <a:pPr algn="l">
              <a:lnSpc>
                <a:spcPct val="100000"/>
              </a:lnSpc>
              <a:spcBef>
                <a:spcPts val="540"/>
              </a:spcBef>
            </a:pPr>
            <a:r>
              <a:rPr sz="700" b="0" i="0">
                <a:solidFill>
                  <a:srgbClr val="757575"/>
                </a:solidFill>
                <a:latin typeface="Arial" panose="020B0604020202020204" pitchFamily="34" charset="0"/>
                <a:cs typeface="Arial" panose="020B0604020202020204" pitchFamily="34" charset="0"/>
              </a:rPr>
              <a:t>© 202</a:t>
            </a:r>
            <a:r>
              <a:rPr lang="en-US" sz="700" b="0" i="0">
                <a:solidFill>
                  <a:srgbClr val="757575"/>
                </a:solidFill>
                <a:latin typeface="Arial" panose="020B0604020202020204" pitchFamily="34" charset="0"/>
                <a:cs typeface="Arial" panose="020B0604020202020204" pitchFamily="34" charset="0"/>
              </a:rPr>
              <a:t>2</a:t>
            </a:r>
            <a:r>
              <a:rPr sz="700" b="0" i="0">
                <a:solidFill>
                  <a:srgbClr val="757575"/>
                </a:solidFill>
                <a:latin typeface="Arial" panose="020B0604020202020204" pitchFamily="34" charset="0"/>
                <a:cs typeface="Arial" panose="020B0604020202020204" pitchFamily="34" charset="0"/>
              </a:rPr>
              <a:t> Morning Consult, All Rights</a:t>
            </a:r>
            <a:r>
              <a:rPr sz="700" b="0" i="0" spc="-75">
                <a:solidFill>
                  <a:srgbClr val="757575"/>
                </a:solidFill>
                <a:latin typeface="Arial" panose="020B0604020202020204" pitchFamily="34" charset="0"/>
                <a:cs typeface="Arial" panose="020B0604020202020204" pitchFamily="34" charset="0"/>
              </a:rPr>
              <a:t> </a:t>
            </a:r>
            <a:r>
              <a:rPr sz="700" b="0" i="0" spc="-5">
                <a:solidFill>
                  <a:srgbClr val="757575"/>
                </a:solidFill>
                <a:latin typeface="Arial" panose="020B0604020202020204" pitchFamily="34" charset="0"/>
                <a:cs typeface="Arial" panose="020B0604020202020204" pitchFamily="34" charset="0"/>
              </a:rPr>
              <a:t>Reserved.</a:t>
            </a:r>
            <a:endParaRPr sz="700" b="0"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46531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Agenda">
    <p:bg>
      <p:bgPr>
        <a:solidFill>
          <a:schemeClr val="accent1"/>
        </a:solidFill>
        <a:effectLst/>
      </p:bgPr>
    </p:bg>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64EC3986-3F20-014E-BA21-53682722B925}"/>
              </a:ext>
            </a:extLst>
          </p:cNvPr>
          <p:cNvSpPr>
            <a:spLocks noGrp="1"/>
          </p:cNvSpPr>
          <p:nvPr>
            <p:ph type="body" sz="quarter" idx="11" hasCustomPrompt="1"/>
          </p:nvPr>
        </p:nvSpPr>
        <p:spPr>
          <a:xfrm>
            <a:off x="1717735" y="1755648"/>
            <a:ext cx="8756532" cy="3852671"/>
          </a:xfrm>
        </p:spPr>
        <p:txBody>
          <a:bodyPr lIns="0" tIns="0" rIns="0" bIns="0" anchor="ctr" anchorCtr="0">
            <a:normAutofit/>
          </a:bodyPr>
          <a:lstStyle>
            <a:lvl1pPr marL="12700" marR="0" indent="0" algn="ctr" defTabSz="914377" rtl="0" eaLnBrk="1" fontAlgn="auto" latinLnBrk="0" hangingPunct="1">
              <a:lnSpc>
                <a:spcPct val="150000"/>
              </a:lnSpc>
              <a:spcBef>
                <a:spcPts val="1100"/>
              </a:spcBef>
              <a:spcAft>
                <a:spcPts val="1500"/>
              </a:spcAft>
              <a:buClrTx/>
              <a:buSzTx/>
              <a:buFont typeface="Arial" panose="020B0604020202020204" pitchFamily="34" charset="0"/>
              <a:buNone/>
              <a:tabLst>
                <a:tab pos="2967990" algn="l"/>
              </a:tabLst>
              <a:defRPr lang="en-US" sz="3000" b="0" i="0" cap="all" spc="300" baseline="0" smtClean="0">
                <a:solidFill>
                  <a:schemeClr val="bg1"/>
                </a:solidFill>
                <a:effectLst/>
                <a:latin typeface="Arial" panose="020B0604020202020204" pitchFamily="34" charset="0"/>
                <a:ea typeface="EB Garamond" pitchFamily="2" charset="0"/>
                <a:cs typeface="Arial" panose="020B0604020202020204" pitchFamily="34" charset="0"/>
              </a:defRPr>
            </a:lvl1pPr>
          </a:lstStyle>
          <a:p>
            <a:pPr marL="12700">
              <a:lnSpc>
                <a:spcPct val="100000"/>
              </a:lnSpc>
              <a:spcBef>
                <a:spcPts val="500"/>
              </a:spcBef>
              <a:tabLst>
                <a:tab pos="2967990" algn="l"/>
              </a:tabLst>
            </a:pPr>
            <a:r>
              <a:rPr lang="en-US" spc="380" baseline="0">
                <a:solidFill>
                  <a:srgbClr val="FFFFFF"/>
                </a:solidFill>
                <a:latin typeface="Arial" panose="020B0604020202020204" pitchFamily="34" charset="0"/>
                <a:cs typeface="ProximaNova-Light"/>
              </a:rPr>
              <a:t>Section title</a:t>
            </a:r>
          </a:p>
          <a:p>
            <a:pPr marL="12700" marR="0" lvl="0" indent="0" algn="ctr" defTabSz="914377" rtl="0" eaLnBrk="1" fontAlgn="auto" latinLnBrk="0" hangingPunct="1">
              <a:lnSpc>
                <a:spcPct val="100000"/>
              </a:lnSpc>
              <a:spcBef>
                <a:spcPts val="500"/>
              </a:spcBef>
              <a:spcAft>
                <a:spcPts val="1500"/>
              </a:spcAft>
              <a:buClrTx/>
              <a:buSzTx/>
              <a:buFont typeface="Arial" panose="020B0604020202020204" pitchFamily="34" charset="0"/>
              <a:buNone/>
              <a:tabLst>
                <a:tab pos="2967990" algn="l"/>
              </a:tabLst>
              <a:defRPr/>
            </a:pPr>
            <a:r>
              <a:rPr lang="en-US" spc="380" baseline="0">
                <a:solidFill>
                  <a:srgbClr val="FFFFFF"/>
                </a:solidFill>
                <a:latin typeface="Arial" panose="020B0604020202020204" pitchFamily="34" charset="0"/>
                <a:cs typeface="ProximaNova-Light"/>
              </a:rPr>
              <a:t>Section title</a:t>
            </a:r>
            <a:endParaRPr lang="en-US" spc="380">
              <a:solidFill>
                <a:srgbClr val="FFFFFF"/>
              </a:solidFill>
              <a:latin typeface="ProximaNova-Light"/>
              <a:cs typeface="ProximaNova-Light"/>
            </a:endParaRPr>
          </a:p>
          <a:p>
            <a:pPr marL="12700" marR="0" lvl="0" indent="0" algn="ctr" defTabSz="914377" rtl="0" eaLnBrk="1" fontAlgn="auto" latinLnBrk="0" hangingPunct="1">
              <a:lnSpc>
                <a:spcPct val="100000"/>
              </a:lnSpc>
              <a:spcBef>
                <a:spcPts val="500"/>
              </a:spcBef>
              <a:spcAft>
                <a:spcPts val="1500"/>
              </a:spcAft>
              <a:buClrTx/>
              <a:buSzTx/>
              <a:buFont typeface="Arial" panose="020B0604020202020204" pitchFamily="34" charset="0"/>
              <a:buNone/>
              <a:tabLst>
                <a:tab pos="2967990" algn="l"/>
              </a:tabLst>
              <a:defRPr/>
            </a:pPr>
            <a:r>
              <a:rPr lang="en-US" spc="380" baseline="0">
                <a:solidFill>
                  <a:srgbClr val="FFFFFF"/>
                </a:solidFill>
                <a:latin typeface="Arial" panose="020B0604020202020204" pitchFamily="34" charset="0"/>
                <a:cs typeface="ProximaNova-Light"/>
              </a:rPr>
              <a:t>Section title</a:t>
            </a:r>
            <a:endParaRPr lang="en-US" spc="380">
              <a:solidFill>
                <a:srgbClr val="FFFFFF"/>
              </a:solidFill>
              <a:latin typeface="ProximaNova-Light"/>
              <a:cs typeface="ProximaNova-Light"/>
            </a:endParaRPr>
          </a:p>
          <a:p>
            <a:pPr marL="12700" marR="0" lvl="0" indent="0" algn="ctr" defTabSz="914377" rtl="0" eaLnBrk="1" fontAlgn="auto" latinLnBrk="0" hangingPunct="1">
              <a:lnSpc>
                <a:spcPct val="100000"/>
              </a:lnSpc>
              <a:spcBef>
                <a:spcPts val="500"/>
              </a:spcBef>
              <a:spcAft>
                <a:spcPts val="1500"/>
              </a:spcAft>
              <a:buClrTx/>
              <a:buSzTx/>
              <a:buFont typeface="Arial" panose="020B0604020202020204" pitchFamily="34" charset="0"/>
              <a:buNone/>
              <a:tabLst>
                <a:tab pos="2967990" algn="l"/>
              </a:tabLst>
              <a:defRPr/>
            </a:pPr>
            <a:r>
              <a:rPr lang="en-US" spc="380" baseline="0">
                <a:solidFill>
                  <a:srgbClr val="FFFFFF"/>
                </a:solidFill>
                <a:latin typeface="Arial" panose="020B0604020202020204" pitchFamily="34" charset="0"/>
                <a:cs typeface="ProximaNova-Light"/>
              </a:rPr>
              <a:t>Section title</a:t>
            </a:r>
            <a:endParaRPr lang="en-US" spc="380">
              <a:solidFill>
                <a:srgbClr val="FFFFFF"/>
              </a:solidFill>
              <a:latin typeface="ProximaNova-Light"/>
              <a:cs typeface="ProximaNova-Light"/>
            </a:endParaRPr>
          </a:p>
        </p:txBody>
      </p:sp>
      <p:sp>
        <p:nvSpPr>
          <p:cNvPr id="11" name="object 7">
            <a:extLst>
              <a:ext uri="{FF2B5EF4-FFF2-40B4-BE49-F238E27FC236}">
                <a16:creationId xmlns:a16="http://schemas.microsoft.com/office/drawing/2014/main" id="{DB0D0214-5560-ED4C-9652-7FBC146537C3}"/>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chemeClr val="bg1"/>
            </a:solidFill>
          </a:ln>
        </p:spPr>
        <p:txBody>
          <a:bodyPr wrap="square" lIns="0" tIns="0" rIns="0" bIns="0" rtlCol="0"/>
          <a:lstStyle/>
          <a:p>
            <a:endParaRPr b="0" i="0">
              <a:latin typeface="Arial" panose="020B0604020202020204" pitchFamily="34" charset="0"/>
            </a:endParaRPr>
          </a:p>
        </p:txBody>
      </p:sp>
      <p:pic>
        <p:nvPicPr>
          <p:cNvPr id="7" name="Picture 6">
            <a:extLst>
              <a:ext uri="{FF2B5EF4-FFF2-40B4-BE49-F238E27FC236}">
                <a16:creationId xmlns:a16="http://schemas.microsoft.com/office/drawing/2014/main" id="{55EAC46D-F430-8C4E-AF84-602A9B9D519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46457" y="5944841"/>
            <a:ext cx="299085" cy="229298"/>
          </a:xfrm>
          <a:prstGeom prst="rect">
            <a:avLst/>
          </a:prstGeom>
        </p:spPr>
      </p:pic>
      <p:sp>
        <p:nvSpPr>
          <p:cNvPr id="9" name="Text Placeholder 16">
            <a:extLst>
              <a:ext uri="{FF2B5EF4-FFF2-40B4-BE49-F238E27FC236}">
                <a16:creationId xmlns:a16="http://schemas.microsoft.com/office/drawing/2014/main" id="{DC33B691-3A17-3147-8B1B-73A335BF93D4}"/>
              </a:ext>
            </a:extLst>
          </p:cNvPr>
          <p:cNvSpPr>
            <a:spLocks noGrp="1"/>
          </p:cNvSpPr>
          <p:nvPr>
            <p:ph type="body" sz="quarter" idx="38" hasCustomPrompt="1"/>
          </p:nvPr>
        </p:nvSpPr>
        <p:spPr>
          <a:xfrm>
            <a:off x="3523029" y="1097114"/>
            <a:ext cx="5145942" cy="176493"/>
          </a:xfrm>
        </p:spPr>
        <p:txBody>
          <a:bodyPr lIns="0" tIns="0" rIns="0" bIns="0" anchor="ctr">
            <a:noAutofit/>
          </a:bodyPr>
          <a:lstStyle>
            <a:lvl1pPr algn="ctr">
              <a:defRPr sz="1050" b="0" i="0" cap="all" spc="150" baseline="0">
                <a:solidFill>
                  <a:schemeClr val="tx2"/>
                </a:solidFill>
                <a:latin typeface="Arial" panose="020B0604020202020204" pitchFamily="34" charset="0"/>
              </a:defRPr>
            </a:lvl1pPr>
          </a:lstStyle>
          <a:p>
            <a:pPr lvl="0"/>
            <a:r>
              <a:rPr lang="en-US" cap="all" spc="250" baseline="0"/>
              <a:t>Optional Subtitle</a:t>
            </a:r>
            <a:endParaRPr lang="en-US"/>
          </a:p>
        </p:txBody>
      </p:sp>
      <p:sp>
        <p:nvSpPr>
          <p:cNvPr id="6" name="TextBox 5">
            <a:extLst>
              <a:ext uri="{FF2B5EF4-FFF2-40B4-BE49-F238E27FC236}">
                <a16:creationId xmlns:a16="http://schemas.microsoft.com/office/drawing/2014/main" id="{F54305E3-19D0-0A40-A18D-A9A2309F1083}"/>
              </a:ext>
            </a:extLst>
          </p:cNvPr>
          <p:cNvSpPr txBox="1"/>
          <p:nvPr userDrawn="1"/>
        </p:nvSpPr>
        <p:spPr>
          <a:xfrm>
            <a:off x="12480743" y="897466"/>
            <a:ext cx="1974846" cy="1600438"/>
          </a:xfrm>
          <a:prstGeom prst="rect">
            <a:avLst/>
          </a:prstGeom>
          <a:solidFill>
            <a:schemeClr val="accent3"/>
          </a:solidFill>
        </p:spPr>
        <p:txBody>
          <a:bodyPr vert="horz" wrap="square" lIns="182880" tIns="182880" rIns="182880" bIns="182880" rtlCol="0" anchor="t" anchorCtr="0">
            <a:spAutoFit/>
          </a:bodyPr>
          <a:lstStyle/>
          <a:p>
            <a:pPr algn="l"/>
            <a:r>
              <a:rPr lang="en-US" sz="1600" b="0" i="0" baseline="0">
                <a:solidFill>
                  <a:schemeClr val="tx2"/>
                </a:solidFill>
                <a:latin typeface="Arial" panose="020B0604020202020204" pitchFamily="34" charset="0"/>
              </a:rPr>
              <a:t>Active section text should be changed to dark gray color #2b2b2b</a:t>
            </a:r>
          </a:p>
        </p:txBody>
      </p:sp>
    </p:spTree>
    <p:extLst>
      <p:ext uri="{BB962C8B-B14F-4D97-AF65-F5344CB8AC3E}">
        <p14:creationId xmlns:p14="http://schemas.microsoft.com/office/powerpoint/2010/main" val="36799566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6DCB40-9D12-074E-8A89-87B622FA604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8" name="Text Placeholder 16">
            <a:extLst>
              <a:ext uri="{FF2B5EF4-FFF2-40B4-BE49-F238E27FC236}">
                <a16:creationId xmlns:a16="http://schemas.microsoft.com/office/drawing/2014/main" id="{BEB3797E-D687-E640-934D-EBE48F810028}"/>
              </a:ext>
            </a:extLst>
          </p:cNvPr>
          <p:cNvSpPr>
            <a:spLocks noGrp="1"/>
          </p:cNvSpPr>
          <p:nvPr>
            <p:ph type="body" sz="quarter" idx="12" hasCustomPrompt="1"/>
          </p:nvPr>
        </p:nvSpPr>
        <p:spPr>
          <a:xfrm>
            <a:off x="819150" y="2824224"/>
            <a:ext cx="10553700" cy="1597306"/>
          </a:xfrm>
        </p:spPr>
        <p:txBody>
          <a:bodyPr lIns="0" tIns="0" rIns="0" bIns="0" anchor="ctr">
            <a:normAutofit/>
          </a:bodyPr>
          <a:lstStyle>
            <a:lvl1pPr algn="ctr">
              <a:lnSpc>
                <a:spcPct val="90000"/>
              </a:lnSpc>
              <a:defRPr sz="4500" b="0" i="0" cap="all" spc="300" baseline="0">
                <a:solidFill>
                  <a:schemeClr val="bg1"/>
                </a:solidFill>
                <a:latin typeface="Arial" panose="020B0604020202020204" pitchFamily="34" charset="0"/>
              </a:defRPr>
            </a:lvl1pPr>
          </a:lstStyle>
          <a:p>
            <a:pPr lvl="0"/>
            <a:r>
              <a:rPr lang="en-US"/>
              <a:t>SECTION TITLE</a:t>
            </a:r>
          </a:p>
        </p:txBody>
      </p:sp>
      <p:sp>
        <p:nvSpPr>
          <p:cNvPr id="8" name="object 7">
            <a:extLst>
              <a:ext uri="{FF2B5EF4-FFF2-40B4-BE49-F238E27FC236}">
                <a16:creationId xmlns:a16="http://schemas.microsoft.com/office/drawing/2014/main" id="{1E83AF99-49C7-5E49-98DF-87BE0550032E}"/>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rgbClr val="FFFFFF"/>
            </a:solidFill>
          </a:ln>
        </p:spPr>
        <p:txBody>
          <a:bodyPr wrap="square" lIns="0" tIns="0" rIns="0" bIns="0" rtlCol="0"/>
          <a:lstStyle/>
          <a:p>
            <a:endParaRPr b="0" i="0">
              <a:latin typeface="Arial" panose="020B0604020202020204" pitchFamily="34" charset="0"/>
            </a:endParaRPr>
          </a:p>
        </p:txBody>
      </p:sp>
      <p:sp>
        <p:nvSpPr>
          <p:cNvPr id="9" name="Text Placeholder 16">
            <a:extLst>
              <a:ext uri="{FF2B5EF4-FFF2-40B4-BE49-F238E27FC236}">
                <a16:creationId xmlns:a16="http://schemas.microsoft.com/office/drawing/2014/main" id="{81A2E1FF-0D10-8F40-801D-0FCCF1FF2D8A}"/>
              </a:ext>
            </a:extLst>
          </p:cNvPr>
          <p:cNvSpPr>
            <a:spLocks noGrp="1"/>
          </p:cNvSpPr>
          <p:nvPr>
            <p:ph type="body" sz="quarter" idx="13" hasCustomPrompt="1"/>
          </p:nvPr>
        </p:nvSpPr>
        <p:spPr>
          <a:xfrm>
            <a:off x="3523029" y="1097114"/>
            <a:ext cx="5145942" cy="176493"/>
          </a:xfrm>
        </p:spPr>
        <p:txBody>
          <a:bodyPr lIns="0" tIns="0" rIns="0" bIns="0" anchor="ctr">
            <a:noAutofit/>
          </a:bodyPr>
          <a:lstStyle>
            <a:lvl1pPr algn="ctr">
              <a:defRPr sz="1050" b="0" i="0" cap="all" spc="150" baseline="0">
                <a:solidFill>
                  <a:schemeClr val="accent1"/>
                </a:solidFill>
                <a:latin typeface="Arial" panose="020B0604020202020204" pitchFamily="34" charset="0"/>
              </a:defRPr>
            </a:lvl1pPr>
          </a:lstStyle>
          <a:p>
            <a:pPr lvl="0"/>
            <a:r>
              <a:rPr lang="en-US" cap="all" spc="250" baseline="0"/>
              <a:t>Optional Subtitle</a:t>
            </a:r>
            <a:endParaRPr lang="en-US"/>
          </a:p>
        </p:txBody>
      </p:sp>
      <p:pic>
        <p:nvPicPr>
          <p:cNvPr id="7" name="Picture 6">
            <a:extLst>
              <a:ext uri="{FF2B5EF4-FFF2-40B4-BE49-F238E27FC236}">
                <a16:creationId xmlns:a16="http://schemas.microsoft.com/office/drawing/2014/main" id="{259A0076-1B19-024F-8F22-C851C7E790C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946457" y="5943595"/>
            <a:ext cx="299085" cy="231791"/>
          </a:xfrm>
          <a:prstGeom prst="rect">
            <a:avLst/>
          </a:prstGeom>
        </p:spPr>
      </p:pic>
    </p:spTree>
    <p:extLst>
      <p:ext uri="{BB962C8B-B14F-4D97-AF65-F5344CB8AC3E}">
        <p14:creationId xmlns:p14="http://schemas.microsoft.com/office/powerpoint/2010/main" val="6397552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Break 2">
    <p:bg>
      <p:bgPr>
        <a:solidFill>
          <a:schemeClr val="tx2"/>
        </a:solidFill>
        <a:effectLst/>
      </p:bgPr>
    </p:bg>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4B2756E7-0C21-F04D-BE09-FF0D17FD1232}"/>
              </a:ext>
            </a:extLst>
          </p:cNvPr>
          <p:cNvSpPr/>
          <p:nvPr userDrawn="1"/>
        </p:nvSpPr>
        <p:spPr>
          <a:xfrm>
            <a:off x="0" y="0"/>
            <a:ext cx="12192000" cy="6858000"/>
          </a:xfrm>
          <a:prstGeom prst="rect">
            <a:avLst/>
          </a:prstGeom>
          <a:blipFill>
            <a:blip r:embed="rId2" cstate="print">
              <a:alphaModFix amt="15000"/>
            </a:blip>
            <a:stretch>
              <a:fillRect/>
            </a:stretch>
          </a:blipFill>
        </p:spPr>
        <p:txBody>
          <a:bodyPr wrap="square" lIns="0" tIns="0" rIns="0" bIns="0" rtlCol="0"/>
          <a:lstStyle/>
          <a:p>
            <a:endParaRPr b="0" i="0">
              <a:latin typeface="Arial" panose="020B0604020202020204" pitchFamily="34" charset="0"/>
            </a:endParaRPr>
          </a:p>
        </p:txBody>
      </p:sp>
      <p:sp>
        <p:nvSpPr>
          <p:cNvPr id="8" name="object 7">
            <a:extLst>
              <a:ext uri="{FF2B5EF4-FFF2-40B4-BE49-F238E27FC236}">
                <a16:creationId xmlns:a16="http://schemas.microsoft.com/office/drawing/2014/main" id="{1E83AF99-49C7-5E49-98DF-87BE0550032E}"/>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rgbClr val="FFFFFF"/>
            </a:solidFill>
          </a:ln>
        </p:spPr>
        <p:txBody>
          <a:bodyPr wrap="square" lIns="0" tIns="0" rIns="0" bIns="0" rtlCol="0"/>
          <a:lstStyle/>
          <a:p>
            <a:endParaRPr b="0" i="0">
              <a:latin typeface="Arial" panose="020B0604020202020204" pitchFamily="34" charset="0"/>
            </a:endParaRPr>
          </a:p>
        </p:txBody>
      </p:sp>
      <p:pic>
        <p:nvPicPr>
          <p:cNvPr id="7" name="Picture 6">
            <a:extLst>
              <a:ext uri="{FF2B5EF4-FFF2-40B4-BE49-F238E27FC236}">
                <a16:creationId xmlns:a16="http://schemas.microsoft.com/office/drawing/2014/main" id="{3AEB3944-7E87-5744-AA80-6F9A9E2AB06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946457" y="5943595"/>
            <a:ext cx="299085" cy="231791"/>
          </a:xfrm>
          <a:prstGeom prst="rect">
            <a:avLst/>
          </a:prstGeom>
        </p:spPr>
      </p:pic>
      <p:sp>
        <p:nvSpPr>
          <p:cNvPr id="12" name="Text Placeholder 16">
            <a:extLst>
              <a:ext uri="{FF2B5EF4-FFF2-40B4-BE49-F238E27FC236}">
                <a16:creationId xmlns:a16="http://schemas.microsoft.com/office/drawing/2014/main" id="{B19F6467-9DFA-D34E-AD99-75B4A26FB867}"/>
              </a:ext>
            </a:extLst>
          </p:cNvPr>
          <p:cNvSpPr>
            <a:spLocks noGrp="1"/>
          </p:cNvSpPr>
          <p:nvPr>
            <p:ph type="body" sz="quarter" idx="12" hasCustomPrompt="1"/>
          </p:nvPr>
        </p:nvSpPr>
        <p:spPr>
          <a:xfrm>
            <a:off x="819150" y="2824224"/>
            <a:ext cx="10553700" cy="1597306"/>
          </a:xfrm>
        </p:spPr>
        <p:txBody>
          <a:bodyPr lIns="0" tIns="0" rIns="0" bIns="0" anchor="ctr">
            <a:normAutofit/>
          </a:bodyPr>
          <a:lstStyle>
            <a:lvl1pPr algn="ctr">
              <a:lnSpc>
                <a:spcPct val="90000"/>
              </a:lnSpc>
              <a:defRPr sz="4500" b="0" i="0" cap="all" spc="300" baseline="0">
                <a:solidFill>
                  <a:schemeClr val="bg1"/>
                </a:solidFill>
                <a:latin typeface="Arial" panose="020B0604020202020204" pitchFamily="34" charset="0"/>
              </a:defRPr>
            </a:lvl1pPr>
          </a:lstStyle>
          <a:p>
            <a:pPr lvl="0"/>
            <a:r>
              <a:rPr lang="en-US"/>
              <a:t>SECTION TITLE</a:t>
            </a:r>
          </a:p>
        </p:txBody>
      </p:sp>
      <p:sp>
        <p:nvSpPr>
          <p:cNvPr id="13" name="Text Placeholder 16">
            <a:extLst>
              <a:ext uri="{FF2B5EF4-FFF2-40B4-BE49-F238E27FC236}">
                <a16:creationId xmlns:a16="http://schemas.microsoft.com/office/drawing/2014/main" id="{80091E01-41BD-4B47-8F65-12B72925BF84}"/>
              </a:ext>
            </a:extLst>
          </p:cNvPr>
          <p:cNvSpPr>
            <a:spLocks noGrp="1"/>
          </p:cNvSpPr>
          <p:nvPr>
            <p:ph type="body" sz="quarter" idx="13" hasCustomPrompt="1"/>
          </p:nvPr>
        </p:nvSpPr>
        <p:spPr>
          <a:xfrm>
            <a:off x="3523029" y="1097114"/>
            <a:ext cx="5145942" cy="176493"/>
          </a:xfrm>
        </p:spPr>
        <p:txBody>
          <a:bodyPr lIns="0" tIns="0" rIns="0" bIns="0" anchor="ctr">
            <a:noAutofit/>
          </a:bodyPr>
          <a:lstStyle>
            <a:lvl1pPr algn="ctr">
              <a:defRPr sz="1050" b="0" i="0" cap="all" spc="150" baseline="0">
                <a:solidFill>
                  <a:schemeClr val="accent1"/>
                </a:solidFill>
                <a:latin typeface="Arial" panose="020B0604020202020204" pitchFamily="34" charset="0"/>
              </a:defRPr>
            </a:lvl1pPr>
          </a:lstStyle>
          <a:p>
            <a:pPr lvl="0"/>
            <a:r>
              <a:rPr lang="en-US" cap="all" spc="250" baseline="0"/>
              <a:t>Optional Subtitle</a:t>
            </a:r>
            <a:endParaRPr lang="en-US"/>
          </a:p>
        </p:txBody>
      </p:sp>
    </p:spTree>
    <p:extLst>
      <p:ext uri="{BB962C8B-B14F-4D97-AF65-F5344CB8AC3E}">
        <p14:creationId xmlns:p14="http://schemas.microsoft.com/office/powerpoint/2010/main" val="3865892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2">
    <p:bg>
      <p:bgPr>
        <a:solidFill>
          <a:schemeClr val="tx2"/>
        </a:solidFill>
        <a:effectLst/>
      </p:bgPr>
    </p:bg>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4B2756E7-0C21-F04D-BE09-FF0D17FD1232}"/>
              </a:ext>
            </a:extLst>
          </p:cNvPr>
          <p:cNvSpPr/>
          <p:nvPr userDrawn="1"/>
        </p:nvSpPr>
        <p:spPr>
          <a:xfrm>
            <a:off x="0" y="0"/>
            <a:ext cx="12192000" cy="6858000"/>
          </a:xfrm>
          <a:prstGeom prst="rect">
            <a:avLst/>
          </a:prstGeom>
          <a:blipFill>
            <a:blip r:embed="rId2" cstate="print">
              <a:alphaModFix amt="15000"/>
            </a:blip>
            <a:stretch>
              <a:fillRect/>
            </a:stretch>
          </a:blipFill>
        </p:spPr>
        <p:txBody>
          <a:bodyPr wrap="square" lIns="0" tIns="0" rIns="0" bIns="0" rtlCol="0"/>
          <a:lstStyle/>
          <a:p>
            <a:endParaRPr b="0" i="0">
              <a:latin typeface="Arial" panose="020B0604020202020204" pitchFamily="34" charset="0"/>
            </a:endParaRPr>
          </a:p>
        </p:txBody>
      </p:sp>
      <p:sp>
        <p:nvSpPr>
          <p:cNvPr id="8" name="object 7">
            <a:extLst>
              <a:ext uri="{FF2B5EF4-FFF2-40B4-BE49-F238E27FC236}">
                <a16:creationId xmlns:a16="http://schemas.microsoft.com/office/drawing/2014/main" id="{1E83AF99-49C7-5E49-98DF-87BE0550032E}"/>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rgbClr val="FFFFFF"/>
            </a:solidFill>
          </a:ln>
        </p:spPr>
        <p:txBody>
          <a:bodyPr wrap="square" lIns="0" tIns="0" rIns="0" bIns="0" rtlCol="0"/>
          <a:lstStyle/>
          <a:p>
            <a:endParaRPr b="0" i="0">
              <a:latin typeface="Arial" panose="020B0604020202020204" pitchFamily="34" charset="0"/>
            </a:endParaRPr>
          </a:p>
        </p:txBody>
      </p:sp>
      <p:pic>
        <p:nvPicPr>
          <p:cNvPr id="7" name="Picture 6">
            <a:extLst>
              <a:ext uri="{FF2B5EF4-FFF2-40B4-BE49-F238E27FC236}">
                <a16:creationId xmlns:a16="http://schemas.microsoft.com/office/drawing/2014/main" id="{3AEB3944-7E87-5744-AA80-6F9A9E2AB06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946457" y="5943595"/>
            <a:ext cx="299085" cy="231791"/>
          </a:xfrm>
          <a:prstGeom prst="rect">
            <a:avLst/>
          </a:prstGeom>
        </p:spPr>
      </p:pic>
      <p:sp>
        <p:nvSpPr>
          <p:cNvPr id="12" name="Text Placeholder 16">
            <a:extLst>
              <a:ext uri="{FF2B5EF4-FFF2-40B4-BE49-F238E27FC236}">
                <a16:creationId xmlns:a16="http://schemas.microsoft.com/office/drawing/2014/main" id="{B19F6467-9DFA-D34E-AD99-75B4A26FB867}"/>
              </a:ext>
            </a:extLst>
          </p:cNvPr>
          <p:cNvSpPr>
            <a:spLocks noGrp="1"/>
          </p:cNvSpPr>
          <p:nvPr>
            <p:ph type="body" sz="quarter" idx="12" hasCustomPrompt="1"/>
          </p:nvPr>
        </p:nvSpPr>
        <p:spPr>
          <a:xfrm>
            <a:off x="819150" y="2824224"/>
            <a:ext cx="10553700" cy="1597306"/>
          </a:xfrm>
        </p:spPr>
        <p:txBody>
          <a:bodyPr lIns="0" tIns="0" rIns="0" bIns="0" anchor="ctr">
            <a:normAutofit/>
          </a:bodyPr>
          <a:lstStyle>
            <a:lvl1pPr algn="ctr">
              <a:lnSpc>
                <a:spcPct val="90000"/>
              </a:lnSpc>
              <a:defRPr sz="4500" b="0" i="0" cap="all" spc="300" baseline="0">
                <a:solidFill>
                  <a:schemeClr val="bg1"/>
                </a:solidFill>
                <a:latin typeface="Arial" panose="020B0604020202020204" pitchFamily="34" charset="0"/>
              </a:defRPr>
            </a:lvl1pPr>
          </a:lstStyle>
          <a:p>
            <a:pPr lvl="0"/>
            <a:r>
              <a:rPr lang="en-US"/>
              <a:t>SECTION TITLE</a:t>
            </a:r>
          </a:p>
        </p:txBody>
      </p:sp>
      <p:sp>
        <p:nvSpPr>
          <p:cNvPr id="13" name="Text Placeholder 16">
            <a:extLst>
              <a:ext uri="{FF2B5EF4-FFF2-40B4-BE49-F238E27FC236}">
                <a16:creationId xmlns:a16="http://schemas.microsoft.com/office/drawing/2014/main" id="{80091E01-41BD-4B47-8F65-12B72925BF84}"/>
              </a:ext>
            </a:extLst>
          </p:cNvPr>
          <p:cNvSpPr>
            <a:spLocks noGrp="1"/>
          </p:cNvSpPr>
          <p:nvPr>
            <p:ph type="body" sz="quarter" idx="13" hasCustomPrompt="1"/>
          </p:nvPr>
        </p:nvSpPr>
        <p:spPr>
          <a:xfrm>
            <a:off x="3523029" y="1097114"/>
            <a:ext cx="5145942" cy="176493"/>
          </a:xfrm>
        </p:spPr>
        <p:txBody>
          <a:bodyPr lIns="0" tIns="0" rIns="0" bIns="0" anchor="ctr">
            <a:noAutofit/>
          </a:bodyPr>
          <a:lstStyle>
            <a:lvl1pPr algn="ctr">
              <a:defRPr sz="1050" b="1" i="0" cap="all" spc="150" baseline="0">
                <a:solidFill>
                  <a:schemeClr val="accent1"/>
                </a:solidFill>
                <a:latin typeface="Arial" panose="020B0604020202020204" pitchFamily="34" charset="0"/>
              </a:defRPr>
            </a:lvl1pPr>
          </a:lstStyle>
          <a:p>
            <a:pPr lvl="0"/>
            <a:r>
              <a:rPr lang="en-US" cap="all" spc="250" baseline="0"/>
              <a:t>Optional Subtitle</a:t>
            </a:r>
            <a:endParaRPr lang="en-US"/>
          </a:p>
        </p:txBody>
      </p:sp>
    </p:spTree>
    <p:extLst>
      <p:ext uri="{BB962C8B-B14F-4D97-AF65-F5344CB8AC3E}">
        <p14:creationId xmlns:p14="http://schemas.microsoft.com/office/powerpoint/2010/main" val="40543903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Break 3">
    <p:bg>
      <p:bgPr>
        <a:solidFill>
          <a:schemeClr val="tx2"/>
        </a:solidFill>
        <a:effectLst/>
      </p:bgPr>
    </p:bg>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4B2756E7-0C21-F04D-BE09-FF0D17FD1232}"/>
              </a:ext>
            </a:extLst>
          </p:cNvPr>
          <p:cNvSpPr/>
          <p:nvPr userDrawn="1"/>
        </p:nvSpPr>
        <p:spPr>
          <a:xfrm>
            <a:off x="0" y="0"/>
            <a:ext cx="12192000" cy="6858000"/>
          </a:xfrm>
          <a:prstGeom prst="rect">
            <a:avLst/>
          </a:prstGeom>
          <a:blipFill>
            <a:blip r:embed="rId2" cstate="hqprint">
              <a:alphaModFix amt="21000"/>
              <a:extLst>
                <a:ext uri="{28A0092B-C50C-407E-A947-70E740481C1C}">
                  <a14:useLocalDpi xmlns:a14="http://schemas.microsoft.com/office/drawing/2010/main"/>
                </a:ext>
              </a:extLst>
            </a:blip>
            <a:stretch>
              <a:fillRect/>
            </a:stretch>
          </a:blipFill>
        </p:spPr>
        <p:txBody>
          <a:bodyPr wrap="square" lIns="0" tIns="0" rIns="0" bIns="0" rtlCol="0"/>
          <a:lstStyle/>
          <a:p>
            <a:endParaRPr b="0" i="0">
              <a:latin typeface="Arial" panose="020B0604020202020204" pitchFamily="34" charset="0"/>
            </a:endParaRPr>
          </a:p>
        </p:txBody>
      </p:sp>
      <p:sp>
        <p:nvSpPr>
          <p:cNvPr id="8" name="object 7">
            <a:extLst>
              <a:ext uri="{FF2B5EF4-FFF2-40B4-BE49-F238E27FC236}">
                <a16:creationId xmlns:a16="http://schemas.microsoft.com/office/drawing/2014/main" id="{1E83AF99-49C7-5E49-98DF-87BE0550032E}"/>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rgbClr val="FFFFFF"/>
            </a:solidFill>
          </a:ln>
        </p:spPr>
        <p:txBody>
          <a:bodyPr wrap="square" lIns="0" tIns="0" rIns="0" bIns="0" rtlCol="0"/>
          <a:lstStyle/>
          <a:p>
            <a:endParaRPr b="0" i="0">
              <a:latin typeface="Arial" panose="020B0604020202020204" pitchFamily="34" charset="0"/>
            </a:endParaRPr>
          </a:p>
        </p:txBody>
      </p:sp>
      <p:pic>
        <p:nvPicPr>
          <p:cNvPr id="7" name="Picture 6">
            <a:extLst>
              <a:ext uri="{FF2B5EF4-FFF2-40B4-BE49-F238E27FC236}">
                <a16:creationId xmlns:a16="http://schemas.microsoft.com/office/drawing/2014/main" id="{3AEB3944-7E87-5744-AA80-6F9A9E2AB06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946457" y="5943595"/>
            <a:ext cx="299085" cy="231791"/>
          </a:xfrm>
          <a:prstGeom prst="rect">
            <a:avLst/>
          </a:prstGeom>
        </p:spPr>
      </p:pic>
      <p:sp>
        <p:nvSpPr>
          <p:cNvPr id="12" name="Text Placeholder 16">
            <a:extLst>
              <a:ext uri="{FF2B5EF4-FFF2-40B4-BE49-F238E27FC236}">
                <a16:creationId xmlns:a16="http://schemas.microsoft.com/office/drawing/2014/main" id="{832C09A3-4452-3945-B15C-091FDF9CD555}"/>
              </a:ext>
            </a:extLst>
          </p:cNvPr>
          <p:cNvSpPr>
            <a:spLocks noGrp="1"/>
          </p:cNvSpPr>
          <p:nvPr>
            <p:ph type="body" sz="quarter" idx="12" hasCustomPrompt="1"/>
          </p:nvPr>
        </p:nvSpPr>
        <p:spPr>
          <a:xfrm>
            <a:off x="819150" y="2824224"/>
            <a:ext cx="10553700" cy="1597306"/>
          </a:xfrm>
        </p:spPr>
        <p:txBody>
          <a:bodyPr lIns="0" tIns="0" rIns="0" bIns="0" anchor="ctr">
            <a:normAutofit/>
          </a:bodyPr>
          <a:lstStyle>
            <a:lvl1pPr algn="ctr">
              <a:lnSpc>
                <a:spcPct val="90000"/>
              </a:lnSpc>
              <a:defRPr sz="4500" b="0" i="0" cap="all" spc="300" baseline="0">
                <a:solidFill>
                  <a:schemeClr val="bg1"/>
                </a:solidFill>
                <a:latin typeface="Arial" panose="020B0604020202020204" pitchFamily="34" charset="0"/>
              </a:defRPr>
            </a:lvl1pPr>
          </a:lstStyle>
          <a:p>
            <a:pPr lvl="0"/>
            <a:r>
              <a:rPr lang="en-US"/>
              <a:t>SECTION TITLE</a:t>
            </a:r>
          </a:p>
        </p:txBody>
      </p:sp>
      <p:sp>
        <p:nvSpPr>
          <p:cNvPr id="13" name="Text Placeholder 16">
            <a:extLst>
              <a:ext uri="{FF2B5EF4-FFF2-40B4-BE49-F238E27FC236}">
                <a16:creationId xmlns:a16="http://schemas.microsoft.com/office/drawing/2014/main" id="{C5F83828-4FF6-5F41-BDED-255CBE1D0A3B}"/>
              </a:ext>
            </a:extLst>
          </p:cNvPr>
          <p:cNvSpPr>
            <a:spLocks noGrp="1"/>
          </p:cNvSpPr>
          <p:nvPr>
            <p:ph type="body" sz="quarter" idx="13" hasCustomPrompt="1"/>
          </p:nvPr>
        </p:nvSpPr>
        <p:spPr>
          <a:xfrm>
            <a:off x="3523029" y="1097114"/>
            <a:ext cx="5145942" cy="176493"/>
          </a:xfrm>
        </p:spPr>
        <p:txBody>
          <a:bodyPr lIns="0" tIns="0" rIns="0" bIns="0" anchor="ctr">
            <a:noAutofit/>
          </a:bodyPr>
          <a:lstStyle>
            <a:lvl1pPr algn="ctr">
              <a:defRPr sz="1050" b="0" i="0" cap="all" spc="150" baseline="0">
                <a:solidFill>
                  <a:schemeClr val="accent1"/>
                </a:solidFill>
                <a:latin typeface="Arial" panose="020B0604020202020204" pitchFamily="34" charset="0"/>
              </a:defRPr>
            </a:lvl1pPr>
          </a:lstStyle>
          <a:p>
            <a:pPr lvl="0"/>
            <a:r>
              <a:rPr lang="en-US" cap="all" spc="250" baseline="0"/>
              <a:t>Optional Subtitle</a:t>
            </a:r>
            <a:endParaRPr lang="en-US"/>
          </a:p>
        </p:txBody>
      </p:sp>
    </p:spTree>
    <p:extLst>
      <p:ext uri="{BB962C8B-B14F-4D97-AF65-F5344CB8AC3E}">
        <p14:creationId xmlns:p14="http://schemas.microsoft.com/office/powerpoint/2010/main" val="32494529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andalone Statement">
    <p:spTree>
      <p:nvGrpSpPr>
        <p:cNvPr id="1" name=""/>
        <p:cNvGrpSpPr/>
        <p:nvPr/>
      </p:nvGrpSpPr>
      <p:grpSpPr>
        <a:xfrm>
          <a:off x="0" y="0"/>
          <a:ext cx="0" cy="0"/>
          <a:chOff x="0" y="0"/>
          <a:chExt cx="0" cy="0"/>
        </a:xfrm>
      </p:grpSpPr>
      <p:pic>
        <p:nvPicPr>
          <p:cNvPr id="3" name="Picture 2" descr="A close up of a light&#10;&#10;Description automatically generated">
            <a:extLst>
              <a:ext uri="{FF2B5EF4-FFF2-40B4-BE49-F238E27FC236}">
                <a16:creationId xmlns:a16="http://schemas.microsoft.com/office/drawing/2014/main" id="{231FC1DF-483C-9641-9DD6-90F571D4A86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A6EE7145-446C-CD40-BB94-E256D1002616}"/>
              </a:ext>
            </a:extLst>
          </p:cNvPr>
          <p:cNvSpPr>
            <a:spLocks noGrp="1"/>
          </p:cNvSpPr>
          <p:nvPr>
            <p:ph type="body" sz="quarter" idx="10" hasCustomPrompt="1"/>
          </p:nvPr>
        </p:nvSpPr>
        <p:spPr>
          <a:xfrm>
            <a:off x="2044700" y="1988013"/>
            <a:ext cx="8102600" cy="3024861"/>
          </a:xfrm>
        </p:spPr>
        <p:txBody>
          <a:bodyPr anchor="ctr">
            <a:normAutofit/>
          </a:bodyPr>
          <a:lstStyle>
            <a:lvl1pPr algn="ctr">
              <a:lnSpc>
                <a:spcPct val="120000"/>
              </a:lnSpc>
              <a:defRPr sz="3200" b="0" i="0" cap="all" spc="150" baseline="0">
                <a:solidFill>
                  <a:schemeClr val="bg1"/>
                </a:solidFill>
                <a:latin typeface="Arial" panose="020B0604020202020204" pitchFamily="34" charset="0"/>
              </a:defRPr>
            </a:lvl1pPr>
          </a:lstStyle>
          <a:p>
            <a:pPr lvl="0"/>
            <a:r>
              <a:rPr lang="en-US"/>
              <a:t>CLICK TO EDIT MASTER TEXT STYLE</a:t>
            </a:r>
          </a:p>
        </p:txBody>
      </p:sp>
      <p:sp>
        <p:nvSpPr>
          <p:cNvPr id="12" name="object 7">
            <a:extLst>
              <a:ext uri="{FF2B5EF4-FFF2-40B4-BE49-F238E27FC236}">
                <a16:creationId xmlns:a16="http://schemas.microsoft.com/office/drawing/2014/main" id="{56195864-DB5A-5149-8E28-9585423BC841}"/>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rgbClr val="FFFFFF"/>
            </a:solidFill>
          </a:ln>
        </p:spPr>
        <p:txBody>
          <a:bodyPr wrap="square" lIns="0" tIns="0" rIns="0" bIns="0" rtlCol="0"/>
          <a:lstStyle/>
          <a:p>
            <a:endParaRPr b="0" i="0">
              <a:latin typeface="Arial" panose="020B0604020202020204" pitchFamily="34" charset="0"/>
            </a:endParaRPr>
          </a:p>
        </p:txBody>
      </p:sp>
      <p:pic>
        <p:nvPicPr>
          <p:cNvPr id="7" name="Picture 6">
            <a:extLst>
              <a:ext uri="{FF2B5EF4-FFF2-40B4-BE49-F238E27FC236}">
                <a16:creationId xmlns:a16="http://schemas.microsoft.com/office/drawing/2014/main" id="{C4470F61-B6D4-394C-9309-0F264A56CB2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946457" y="5943595"/>
            <a:ext cx="299085" cy="231791"/>
          </a:xfrm>
          <a:prstGeom prst="rect">
            <a:avLst/>
          </a:prstGeom>
        </p:spPr>
      </p:pic>
      <p:sp>
        <p:nvSpPr>
          <p:cNvPr id="13" name="Text Placeholder 16">
            <a:extLst>
              <a:ext uri="{FF2B5EF4-FFF2-40B4-BE49-F238E27FC236}">
                <a16:creationId xmlns:a16="http://schemas.microsoft.com/office/drawing/2014/main" id="{B061AF8B-27F2-014D-A84A-C162B2AAAD35}"/>
              </a:ext>
            </a:extLst>
          </p:cNvPr>
          <p:cNvSpPr>
            <a:spLocks noGrp="1"/>
          </p:cNvSpPr>
          <p:nvPr>
            <p:ph type="body" sz="quarter" idx="12" hasCustomPrompt="1"/>
          </p:nvPr>
        </p:nvSpPr>
        <p:spPr>
          <a:xfrm>
            <a:off x="3523029" y="1097114"/>
            <a:ext cx="5145942" cy="176493"/>
          </a:xfrm>
        </p:spPr>
        <p:txBody>
          <a:bodyPr lIns="0" tIns="0" rIns="0" bIns="0" anchor="ctr">
            <a:noAutofit/>
          </a:bodyPr>
          <a:lstStyle>
            <a:lvl1pPr algn="ctr">
              <a:defRPr sz="1050" b="0" i="0" cap="all" spc="150" baseline="0">
                <a:solidFill>
                  <a:schemeClr val="accent1"/>
                </a:solidFill>
                <a:latin typeface="Arial" panose="020B0604020202020204" pitchFamily="34" charset="0"/>
              </a:defRPr>
            </a:lvl1pPr>
          </a:lstStyle>
          <a:p>
            <a:pPr lvl="0"/>
            <a:r>
              <a:rPr lang="en-US" cap="all" spc="250" baseline="0"/>
              <a:t>Optional Subtitle</a:t>
            </a:r>
            <a:endParaRPr lang="en-US"/>
          </a:p>
        </p:txBody>
      </p:sp>
    </p:spTree>
    <p:extLst>
      <p:ext uri="{BB962C8B-B14F-4D97-AF65-F5344CB8AC3E}">
        <p14:creationId xmlns:p14="http://schemas.microsoft.com/office/powerpoint/2010/main" val="27579520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ong standalone paragraph">
    <p:bg>
      <p:bgPr>
        <a:solidFill>
          <a:schemeClr val="tx1"/>
        </a:solidFill>
        <a:effectLst/>
      </p:bgPr>
    </p:b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31E6C6B2-0C89-5740-ADA4-6085698479AE}"/>
              </a:ext>
            </a:extLst>
          </p:cNvPr>
          <p:cNvSpPr>
            <a:spLocks noGrp="1"/>
          </p:cNvSpPr>
          <p:nvPr>
            <p:ph type="body" sz="quarter" idx="10" hasCustomPrompt="1"/>
          </p:nvPr>
        </p:nvSpPr>
        <p:spPr>
          <a:xfrm>
            <a:off x="2044700" y="1988013"/>
            <a:ext cx="8102600" cy="3024861"/>
          </a:xfrm>
        </p:spPr>
        <p:txBody>
          <a:bodyPr anchor="ctr">
            <a:normAutofit/>
          </a:bodyPr>
          <a:lstStyle>
            <a:lvl1pPr algn="ctr">
              <a:defRPr sz="2000" b="0" i="0" spc="0" baseline="0">
                <a:solidFill>
                  <a:schemeClr val="bg1"/>
                </a:solidFill>
                <a:latin typeface="Georgia" panose="02040502050405020303" pitchFamily="18" charset="0"/>
              </a:defRPr>
            </a:lvl1pPr>
          </a:lstStyle>
          <a:p>
            <a:pPr lvl="0"/>
            <a:r>
              <a:rPr lang="en-US"/>
              <a:t>Click to edit master text style</a:t>
            </a:r>
          </a:p>
        </p:txBody>
      </p:sp>
      <p:pic>
        <p:nvPicPr>
          <p:cNvPr id="21" name="Google Shape;273;p6">
            <a:extLst>
              <a:ext uri="{FF2B5EF4-FFF2-40B4-BE49-F238E27FC236}">
                <a16:creationId xmlns:a16="http://schemas.microsoft.com/office/drawing/2014/main" id="{48664E61-F07F-D24F-800A-7FE89582B38C}"/>
              </a:ext>
            </a:extLst>
          </p:cNvPr>
          <p:cNvPicPr preferRelativeResize="0">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9935" y="6404665"/>
            <a:ext cx="2103120" cy="162867"/>
          </a:xfrm>
          <a:prstGeom prst="rect">
            <a:avLst/>
          </a:prstGeom>
        </p:spPr>
      </p:pic>
      <p:sp>
        <p:nvSpPr>
          <p:cNvPr id="12" name="object 7">
            <a:extLst>
              <a:ext uri="{FF2B5EF4-FFF2-40B4-BE49-F238E27FC236}">
                <a16:creationId xmlns:a16="http://schemas.microsoft.com/office/drawing/2014/main" id="{EF78889B-855A-214C-889D-D68593C3D9AE}"/>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rgbClr val="FFFFFF"/>
            </a:solidFill>
          </a:ln>
        </p:spPr>
        <p:txBody>
          <a:bodyPr wrap="square" lIns="0" tIns="0" rIns="0" bIns="0" rtlCol="0"/>
          <a:lstStyle/>
          <a:p>
            <a:endParaRPr b="0" i="0">
              <a:latin typeface="Arial" panose="020B0604020202020204" pitchFamily="34" charset="0"/>
            </a:endParaRPr>
          </a:p>
        </p:txBody>
      </p:sp>
      <p:sp>
        <p:nvSpPr>
          <p:cNvPr id="14" name="Rectangle 13">
            <a:extLst>
              <a:ext uri="{FF2B5EF4-FFF2-40B4-BE49-F238E27FC236}">
                <a16:creationId xmlns:a16="http://schemas.microsoft.com/office/drawing/2014/main" id="{2B1E8AFF-6549-1E42-9D08-452FA5259E96}"/>
              </a:ext>
            </a:extLst>
          </p:cNvPr>
          <p:cNvSpPr>
            <a:spLocks noChangeAspect="1"/>
          </p:cNvSpPr>
          <p:nvPr userDrawn="1"/>
        </p:nvSpPr>
        <p:spPr>
          <a:xfrm>
            <a:off x="11655332" y="629675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TextBox 14">
            <a:extLst>
              <a:ext uri="{FF2B5EF4-FFF2-40B4-BE49-F238E27FC236}">
                <a16:creationId xmlns:a16="http://schemas.microsoft.com/office/drawing/2014/main" id="{130AE8F9-E771-A245-84CA-D312C44F60C7}"/>
              </a:ext>
            </a:extLst>
          </p:cNvPr>
          <p:cNvSpPr txBox="1"/>
          <p:nvPr userDrawn="1"/>
        </p:nvSpPr>
        <p:spPr>
          <a:xfrm>
            <a:off x="11751200" y="642496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
        <p:nvSpPr>
          <p:cNvPr id="11" name="Text Placeholder 16">
            <a:extLst>
              <a:ext uri="{FF2B5EF4-FFF2-40B4-BE49-F238E27FC236}">
                <a16:creationId xmlns:a16="http://schemas.microsoft.com/office/drawing/2014/main" id="{2D7149BB-A6EE-7946-8094-88BE96E1A5F5}"/>
              </a:ext>
            </a:extLst>
          </p:cNvPr>
          <p:cNvSpPr>
            <a:spLocks noGrp="1"/>
          </p:cNvSpPr>
          <p:nvPr>
            <p:ph type="body" sz="quarter" idx="12" hasCustomPrompt="1"/>
          </p:nvPr>
        </p:nvSpPr>
        <p:spPr>
          <a:xfrm>
            <a:off x="3523029" y="1097114"/>
            <a:ext cx="5145942" cy="176493"/>
          </a:xfrm>
        </p:spPr>
        <p:txBody>
          <a:bodyPr lIns="0" tIns="0" rIns="0" bIns="0" anchor="ctr">
            <a:noAutofit/>
          </a:bodyPr>
          <a:lstStyle>
            <a:lvl1pPr algn="ctr">
              <a:defRPr sz="1050" b="0" i="0" cap="all" spc="150" baseline="0">
                <a:solidFill>
                  <a:schemeClr val="accent1"/>
                </a:solidFill>
                <a:latin typeface="Arial" panose="020B0604020202020204" pitchFamily="34" charset="0"/>
              </a:defRPr>
            </a:lvl1pPr>
          </a:lstStyle>
          <a:p>
            <a:pPr lvl="0"/>
            <a:r>
              <a:rPr lang="en-US" cap="all" spc="250" baseline="0"/>
              <a:t>Optional Subtitle</a:t>
            </a:r>
            <a:endParaRPr lang="en-US"/>
          </a:p>
        </p:txBody>
      </p:sp>
    </p:spTree>
    <p:extLst>
      <p:ext uri="{BB962C8B-B14F-4D97-AF65-F5344CB8AC3E}">
        <p14:creationId xmlns:p14="http://schemas.microsoft.com/office/powerpoint/2010/main" val="29829934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descr="A close up of a light&#10;&#10;Description automatically generated">
            <a:extLst>
              <a:ext uri="{FF2B5EF4-FFF2-40B4-BE49-F238E27FC236}">
                <a16:creationId xmlns:a16="http://schemas.microsoft.com/office/drawing/2014/main" id="{8E90FEEF-21ED-8A48-A4C7-230ECA659B4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object 7">
            <a:extLst>
              <a:ext uri="{FF2B5EF4-FFF2-40B4-BE49-F238E27FC236}">
                <a16:creationId xmlns:a16="http://schemas.microsoft.com/office/drawing/2014/main" id="{BFFF435C-E485-CD40-99CE-21FE99DB5A14}"/>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rgbClr val="FFFFFF"/>
            </a:solidFill>
          </a:ln>
        </p:spPr>
        <p:txBody>
          <a:bodyPr wrap="square" lIns="0" tIns="0" rIns="0" bIns="0" rtlCol="0"/>
          <a:lstStyle/>
          <a:p>
            <a:endParaRPr b="0" i="0">
              <a:latin typeface="Arial" panose="020B0604020202020204" pitchFamily="34" charset="0"/>
            </a:endParaRPr>
          </a:p>
        </p:txBody>
      </p:sp>
      <p:sp>
        <p:nvSpPr>
          <p:cNvPr id="5" name="Text Placeholder 16">
            <a:extLst>
              <a:ext uri="{FF2B5EF4-FFF2-40B4-BE49-F238E27FC236}">
                <a16:creationId xmlns:a16="http://schemas.microsoft.com/office/drawing/2014/main" id="{3828157D-26CC-3641-A502-0362455F42DD}"/>
              </a:ext>
            </a:extLst>
          </p:cNvPr>
          <p:cNvSpPr>
            <a:spLocks noGrp="1"/>
          </p:cNvSpPr>
          <p:nvPr>
            <p:ph type="body" sz="quarter" idx="12" hasCustomPrompt="1"/>
          </p:nvPr>
        </p:nvSpPr>
        <p:spPr>
          <a:xfrm>
            <a:off x="3523029" y="1097114"/>
            <a:ext cx="5145942" cy="176493"/>
          </a:xfrm>
        </p:spPr>
        <p:txBody>
          <a:bodyPr lIns="0" tIns="0" rIns="0" bIns="0" anchor="ctr">
            <a:noAutofit/>
          </a:bodyPr>
          <a:lstStyle>
            <a:lvl1pPr algn="ctr">
              <a:defRPr sz="1050" b="0" i="0" cap="all" spc="150" baseline="0">
                <a:solidFill>
                  <a:schemeClr val="accent1"/>
                </a:solidFill>
                <a:latin typeface="Arial" panose="020B0604020202020204" pitchFamily="34" charset="0"/>
              </a:defRPr>
            </a:lvl1pPr>
          </a:lstStyle>
          <a:p>
            <a:pPr lvl="0"/>
            <a:r>
              <a:rPr lang="en-US" cap="all" spc="250" baseline="0"/>
              <a:t>Optional Subtitle</a:t>
            </a:r>
            <a:endParaRPr lang="en-US"/>
          </a:p>
        </p:txBody>
      </p:sp>
      <p:pic>
        <p:nvPicPr>
          <p:cNvPr id="6" name="Picture 5">
            <a:extLst>
              <a:ext uri="{FF2B5EF4-FFF2-40B4-BE49-F238E27FC236}">
                <a16:creationId xmlns:a16="http://schemas.microsoft.com/office/drawing/2014/main" id="{54E978CD-C1F5-F644-AF1F-FDC33DA00E5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946457" y="5943595"/>
            <a:ext cx="299085" cy="231791"/>
          </a:xfrm>
          <a:prstGeom prst="rect">
            <a:avLst/>
          </a:prstGeom>
        </p:spPr>
      </p:pic>
    </p:spTree>
    <p:extLst>
      <p:ext uri="{BB962C8B-B14F-4D97-AF65-F5344CB8AC3E}">
        <p14:creationId xmlns:p14="http://schemas.microsoft.com/office/powerpoint/2010/main" val="10605676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accent1"/>
        </a:solidFill>
        <a:effectLst/>
      </p:bgPr>
    </p:bg>
    <p:spTree>
      <p:nvGrpSpPr>
        <p:cNvPr id="1" name=""/>
        <p:cNvGrpSpPr/>
        <p:nvPr/>
      </p:nvGrpSpPr>
      <p:grpSpPr>
        <a:xfrm>
          <a:off x="0" y="0"/>
          <a:ext cx="0" cy="0"/>
          <a:chOff x="0" y="0"/>
          <a:chExt cx="0" cy="0"/>
        </a:xfrm>
      </p:grpSpPr>
      <p:sp>
        <p:nvSpPr>
          <p:cNvPr id="9" name="object 7">
            <a:extLst>
              <a:ext uri="{FF2B5EF4-FFF2-40B4-BE49-F238E27FC236}">
                <a16:creationId xmlns:a16="http://schemas.microsoft.com/office/drawing/2014/main" id="{82A6B5B0-6609-2D48-A6A2-A64CBA16BC84}"/>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chemeClr val="bg1"/>
            </a:solidFill>
          </a:ln>
        </p:spPr>
        <p:txBody>
          <a:bodyPr wrap="square" lIns="0" tIns="0" rIns="0" bIns="0" rtlCol="0"/>
          <a:lstStyle/>
          <a:p>
            <a:endParaRPr b="0" i="0">
              <a:latin typeface="Arial" panose="020B0604020202020204" pitchFamily="34" charset="0"/>
            </a:endParaRPr>
          </a:p>
        </p:txBody>
      </p:sp>
      <p:sp>
        <p:nvSpPr>
          <p:cNvPr id="8" name="Text Placeholder 16">
            <a:extLst>
              <a:ext uri="{FF2B5EF4-FFF2-40B4-BE49-F238E27FC236}">
                <a16:creationId xmlns:a16="http://schemas.microsoft.com/office/drawing/2014/main" id="{FBCB9D56-3D95-AF44-9DE0-50F0094D0C19}"/>
              </a:ext>
            </a:extLst>
          </p:cNvPr>
          <p:cNvSpPr>
            <a:spLocks noGrp="1"/>
          </p:cNvSpPr>
          <p:nvPr>
            <p:ph type="body" sz="quarter" idx="12" hasCustomPrompt="1"/>
          </p:nvPr>
        </p:nvSpPr>
        <p:spPr>
          <a:xfrm>
            <a:off x="3523029" y="1097114"/>
            <a:ext cx="5145942" cy="176493"/>
          </a:xfrm>
        </p:spPr>
        <p:txBody>
          <a:bodyPr lIns="0" tIns="0" rIns="0" bIns="0" anchor="ctr">
            <a:noAutofit/>
          </a:bodyPr>
          <a:lstStyle>
            <a:lvl1pPr algn="ctr">
              <a:defRPr sz="1050" b="0" i="0" cap="all" spc="150" baseline="0">
                <a:solidFill>
                  <a:schemeClr val="tx2"/>
                </a:solidFill>
                <a:latin typeface="Arial" panose="020B0604020202020204" pitchFamily="34" charset="0"/>
              </a:defRPr>
            </a:lvl1pPr>
          </a:lstStyle>
          <a:p>
            <a:pPr lvl="0"/>
            <a:r>
              <a:rPr lang="en-US" cap="all" spc="250" baseline="0"/>
              <a:t>Optional Subtitle</a:t>
            </a:r>
            <a:endParaRPr lang="en-US"/>
          </a:p>
        </p:txBody>
      </p:sp>
      <p:pic>
        <p:nvPicPr>
          <p:cNvPr id="6" name="Picture 6">
            <a:extLst>
              <a:ext uri="{FF2B5EF4-FFF2-40B4-BE49-F238E27FC236}">
                <a16:creationId xmlns:a16="http://schemas.microsoft.com/office/drawing/2014/main" id="{686E52E5-1ACE-D24D-9BAC-F76AB907553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46457" y="5944841"/>
            <a:ext cx="299085" cy="229298"/>
          </a:xfrm>
          <a:prstGeom prst="rect">
            <a:avLst/>
          </a:prstGeom>
        </p:spPr>
      </p:pic>
      <p:sp>
        <p:nvSpPr>
          <p:cNvPr id="5" name="Rectangle 4">
            <a:extLst>
              <a:ext uri="{FF2B5EF4-FFF2-40B4-BE49-F238E27FC236}">
                <a16:creationId xmlns:a16="http://schemas.microsoft.com/office/drawing/2014/main" id="{63ED2A65-EAE1-DE40-8EC1-82D67415E5D0}"/>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extBox 6">
            <a:extLst>
              <a:ext uri="{FF2B5EF4-FFF2-40B4-BE49-F238E27FC236}">
                <a16:creationId xmlns:a16="http://schemas.microsoft.com/office/drawing/2014/main" id="{CD16236B-E8E8-BE44-B15E-2C80D26F0F34}"/>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Tree>
    <p:extLst>
      <p:ext uri="{BB962C8B-B14F-4D97-AF65-F5344CB8AC3E}">
        <p14:creationId xmlns:p14="http://schemas.microsoft.com/office/powerpoint/2010/main" val="20816350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0_Blank">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B351AF-79F4-9D49-9FF2-B16552A6B4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object 7">
            <a:extLst>
              <a:ext uri="{FF2B5EF4-FFF2-40B4-BE49-F238E27FC236}">
                <a16:creationId xmlns:a16="http://schemas.microsoft.com/office/drawing/2014/main" id="{A39C8FA4-8EC8-5B45-81D8-5B7D04310130}"/>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12700">
            <a:solidFill>
              <a:schemeClr val="accent1"/>
            </a:solidFill>
          </a:ln>
        </p:spPr>
        <p:txBody>
          <a:bodyPr wrap="square" lIns="0" tIns="0" rIns="0" bIns="0" rtlCol="0"/>
          <a:lstStyle/>
          <a:p>
            <a:endParaRPr b="0" i="0">
              <a:latin typeface="Arial" panose="020B0604020202020204" pitchFamily="34" charset="0"/>
            </a:endParaRPr>
          </a:p>
        </p:txBody>
      </p:sp>
      <p:sp>
        <p:nvSpPr>
          <p:cNvPr id="12" name="Text Placeholder 16">
            <a:extLst>
              <a:ext uri="{FF2B5EF4-FFF2-40B4-BE49-F238E27FC236}">
                <a16:creationId xmlns:a16="http://schemas.microsoft.com/office/drawing/2014/main" id="{DEDD148C-E7F6-674E-BDF5-5B94E6158527}"/>
              </a:ext>
            </a:extLst>
          </p:cNvPr>
          <p:cNvSpPr>
            <a:spLocks noGrp="1"/>
          </p:cNvSpPr>
          <p:nvPr>
            <p:ph type="body" sz="quarter" idx="12" hasCustomPrompt="1"/>
          </p:nvPr>
        </p:nvSpPr>
        <p:spPr>
          <a:xfrm>
            <a:off x="3523029" y="1097114"/>
            <a:ext cx="5145942" cy="176493"/>
          </a:xfrm>
        </p:spPr>
        <p:txBody>
          <a:bodyPr lIns="0" tIns="0" rIns="0" bIns="0" anchor="ctr">
            <a:noAutofit/>
          </a:bodyPr>
          <a:lstStyle>
            <a:lvl1pPr algn="ctr">
              <a:defRPr sz="1050" b="0" i="0" cap="all" spc="140" baseline="0">
                <a:solidFill>
                  <a:schemeClr val="tx2"/>
                </a:solidFill>
                <a:latin typeface="Arial" panose="020B0604020202020204" pitchFamily="34" charset="0"/>
              </a:defRPr>
            </a:lvl1pPr>
          </a:lstStyle>
          <a:p>
            <a:pPr lvl="0"/>
            <a:r>
              <a:rPr lang="en-US" cap="all" spc="250" baseline="0"/>
              <a:t>Optional Subtitle</a:t>
            </a:r>
            <a:endParaRPr lang="en-US"/>
          </a:p>
        </p:txBody>
      </p:sp>
      <p:pic>
        <p:nvPicPr>
          <p:cNvPr id="3" name="Picture 2">
            <a:extLst>
              <a:ext uri="{FF2B5EF4-FFF2-40B4-BE49-F238E27FC236}">
                <a16:creationId xmlns:a16="http://schemas.microsoft.com/office/drawing/2014/main" id="{0A8DDA80-03C2-CF49-B0B6-B070C2ED685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926772" y="5988699"/>
            <a:ext cx="299085" cy="231791"/>
          </a:xfrm>
          <a:prstGeom prst="rect">
            <a:avLst/>
          </a:prstGeom>
        </p:spPr>
      </p:pic>
      <p:sp>
        <p:nvSpPr>
          <p:cNvPr id="8" name="Rectangle 7">
            <a:extLst>
              <a:ext uri="{FF2B5EF4-FFF2-40B4-BE49-F238E27FC236}">
                <a16:creationId xmlns:a16="http://schemas.microsoft.com/office/drawing/2014/main" id="{4DA7AB84-7EDF-0544-BF0E-45F32C8AA879}"/>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9" name="TextBox 8">
            <a:extLst>
              <a:ext uri="{FF2B5EF4-FFF2-40B4-BE49-F238E27FC236}">
                <a16:creationId xmlns:a16="http://schemas.microsoft.com/office/drawing/2014/main" id="{45C37C66-82D3-754E-A2C0-A9F84486EF2A}"/>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Tree>
    <p:extLst>
      <p:ext uri="{BB962C8B-B14F-4D97-AF65-F5344CB8AC3E}">
        <p14:creationId xmlns:p14="http://schemas.microsoft.com/office/powerpoint/2010/main" val="40824672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Speaker Intro Slide">
    <p:spTree>
      <p:nvGrpSpPr>
        <p:cNvPr id="1" name=""/>
        <p:cNvGrpSpPr/>
        <p:nvPr/>
      </p:nvGrpSpPr>
      <p:grpSpPr>
        <a:xfrm>
          <a:off x="0" y="0"/>
          <a:ext cx="0" cy="0"/>
          <a:chOff x="0" y="0"/>
          <a:chExt cx="0" cy="0"/>
        </a:xfrm>
      </p:grpSpPr>
      <p:pic>
        <p:nvPicPr>
          <p:cNvPr id="18" name="Picture 17" descr="A close up of a light&#10;&#10;Description automatically generated">
            <a:extLst>
              <a:ext uri="{FF2B5EF4-FFF2-40B4-BE49-F238E27FC236}">
                <a16:creationId xmlns:a16="http://schemas.microsoft.com/office/drawing/2014/main" id="{4D606859-8DE3-A64A-AE26-5B19B60F52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object 7">
            <a:extLst>
              <a:ext uri="{FF2B5EF4-FFF2-40B4-BE49-F238E27FC236}">
                <a16:creationId xmlns:a16="http://schemas.microsoft.com/office/drawing/2014/main" id="{BFFF435C-E485-CD40-99CE-21FE99DB5A14}"/>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rgbClr val="FFFFFF"/>
            </a:solidFill>
          </a:ln>
        </p:spPr>
        <p:txBody>
          <a:bodyPr wrap="square" lIns="0" tIns="0" rIns="0" bIns="0" rtlCol="0"/>
          <a:lstStyle/>
          <a:p>
            <a:endParaRPr b="0" i="0">
              <a:latin typeface="Arial" panose="020B0604020202020204" pitchFamily="34" charset="0"/>
            </a:endParaRPr>
          </a:p>
        </p:txBody>
      </p:sp>
      <p:sp>
        <p:nvSpPr>
          <p:cNvPr id="5" name="Text Placeholder 16">
            <a:extLst>
              <a:ext uri="{FF2B5EF4-FFF2-40B4-BE49-F238E27FC236}">
                <a16:creationId xmlns:a16="http://schemas.microsoft.com/office/drawing/2014/main" id="{3828157D-26CC-3641-A502-0362455F42DD}"/>
              </a:ext>
            </a:extLst>
          </p:cNvPr>
          <p:cNvSpPr>
            <a:spLocks noGrp="1"/>
          </p:cNvSpPr>
          <p:nvPr>
            <p:ph type="body" sz="quarter" idx="12" hasCustomPrompt="1"/>
          </p:nvPr>
        </p:nvSpPr>
        <p:spPr>
          <a:xfrm>
            <a:off x="3523029" y="1097114"/>
            <a:ext cx="5145942" cy="176493"/>
          </a:xfrm>
        </p:spPr>
        <p:txBody>
          <a:bodyPr lIns="0" tIns="0" rIns="0" bIns="0" anchor="ctr">
            <a:noAutofit/>
          </a:bodyPr>
          <a:lstStyle>
            <a:lvl1pPr algn="ctr">
              <a:defRPr sz="1050" b="0" i="0" cap="all" spc="150" baseline="0">
                <a:solidFill>
                  <a:schemeClr val="accent1"/>
                </a:solidFill>
                <a:latin typeface="Arial" panose="020B0604020202020204" pitchFamily="34" charset="0"/>
              </a:defRPr>
            </a:lvl1pPr>
          </a:lstStyle>
          <a:p>
            <a:pPr lvl="0"/>
            <a:r>
              <a:rPr lang="en-US" cap="all" spc="250" baseline="0"/>
              <a:t>Optional Subtitle</a:t>
            </a:r>
            <a:endParaRPr lang="en-US"/>
          </a:p>
        </p:txBody>
      </p:sp>
      <p:pic>
        <p:nvPicPr>
          <p:cNvPr id="6" name="Picture 5">
            <a:extLst>
              <a:ext uri="{FF2B5EF4-FFF2-40B4-BE49-F238E27FC236}">
                <a16:creationId xmlns:a16="http://schemas.microsoft.com/office/drawing/2014/main" id="{54E978CD-C1F5-F644-AF1F-FDC33DA00E5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946457" y="5943595"/>
            <a:ext cx="299085" cy="231791"/>
          </a:xfrm>
          <a:prstGeom prst="rect">
            <a:avLst/>
          </a:prstGeom>
        </p:spPr>
      </p:pic>
      <p:sp>
        <p:nvSpPr>
          <p:cNvPr id="7" name="Picture Placeholder 14">
            <a:extLst>
              <a:ext uri="{FF2B5EF4-FFF2-40B4-BE49-F238E27FC236}">
                <a16:creationId xmlns:a16="http://schemas.microsoft.com/office/drawing/2014/main" id="{CD35636F-BA09-D84C-8CE9-B79EA8C2F63C}"/>
              </a:ext>
            </a:extLst>
          </p:cNvPr>
          <p:cNvSpPr>
            <a:spLocks noGrp="1"/>
          </p:cNvSpPr>
          <p:nvPr>
            <p:ph type="pic" sz="quarter" idx="11" hasCustomPrompt="1"/>
          </p:nvPr>
        </p:nvSpPr>
        <p:spPr>
          <a:xfrm>
            <a:off x="2144098" y="2450440"/>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8" name="Text Placeholder 23">
            <a:extLst>
              <a:ext uri="{FF2B5EF4-FFF2-40B4-BE49-F238E27FC236}">
                <a16:creationId xmlns:a16="http://schemas.microsoft.com/office/drawing/2014/main" id="{1A74A73D-6DCF-EB4A-8BC1-68613E1571CE}"/>
              </a:ext>
            </a:extLst>
          </p:cNvPr>
          <p:cNvSpPr>
            <a:spLocks noGrp="1"/>
          </p:cNvSpPr>
          <p:nvPr>
            <p:ph type="body" sz="quarter" idx="13" hasCustomPrompt="1"/>
          </p:nvPr>
        </p:nvSpPr>
        <p:spPr>
          <a:xfrm>
            <a:off x="1664473" y="4367509"/>
            <a:ext cx="2663949" cy="227071"/>
          </a:xfrm>
        </p:spPr>
        <p:txBody>
          <a:bodyPr anchor="ctr">
            <a:noAutofit/>
          </a:bodyPr>
          <a:lstStyle>
            <a:lvl1pPr algn="ctr">
              <a:defRPr sz="1800" b="0" i="0" cap="none" spc="0" baseline="0">
                <a:solidFill>
                  <a:schemeClr val="accent1"/>
                </a:solidFill>
                <a:latin typeface="Georgia" panose="02040502050405020303" pitchFamily="18" charset="0"/>
                <a:ea typeface="EB Garamond" pitchFamily="2" charset="0"/>
              </a:defRPr>
            </a:lvl1pPr>
          </a:lstStyle>
          <a:p>
            <a:pPr lvl="0"/>
            <a:r>
              <a:rPr lang="en-US"/>
              <a:t>Speaker Name</a:t>
            </a:r>
          </a:p>
        </p:txBody>
      </p:sp>
      <p:sp>
        <p:nvSpPr>
          <p:cNvPr id="9" name="Text Placeholder 23">
            <a:extLst>
              <a:ext uri="{FF2B5EF4-FFF2-40B4-BE49-F238E27FC236}">
                <a16:creationId xmlns:a16="http://schemas.microsoft.com/office/drawing/2014/main" id="{D7D875F9-A0DD-9F4F-A152-7DFFF462EF7A}"/>
              </a:ext>
            </a:extLst>
          </p:cNvPr>
          <p:cNvSpPr>
            <a:spLocks noGrp="1"/>
          </p:cNvSpPr>
          <p:nvPr>
            <p:ph type="body" sz="quarter" idx="14" hasCustomPrompt="1"/>
          </p:nvPr>
        </p:nvSpPr>
        <p:spPr>
          <a:xfrm>
            <a:off x="1651026" y="4751736"/>
            <a:ext cx="2663949" cy="227071"/>
          </a:xfrm>
        </p:spPr>
        <p:txBody>
          <a:bodyPr>
            <a:noAutofit/>
          </a:bodyPr>
          <a:lstStyle>
            <a:lvl1pPr algn="ctr">
              <a:lnSpc>
                <a:spcPct val="100000"/>
              </a:lnSpc>
              <a:spcBef>
                <a:spcPts val="400"/>
              </a:spcBef>
              <a:defRPr sz="1050" b="0" i="0" cap="all" spc="150" baseline="0">
                <a:solidFill>
                  <a:schemeClr val="bg1"/>
                </a:solidFill>
                <a:latin typeface="Arial" panose="020B0604020202020204" pitchFamily="34" charset="0"/>
                <a:ea typeface="EB Garamond" pitchFamily="2" charset="0"/>
              </a:defRPr>
            </a:lvl1pPr>
          </a:lstStyle>
          <a:p>
            <a:pPr lvl="0"/>
            <a:r>
              <a:rPr lang="en-US"/>
              <a:t>Speaker Title, Company Name</a:t>
            </a:r>
          </a:p>
        </p:txBody>
      </p:sp>
      <p:sp>
        <p:nvSpPr>
          <p:cNvPr id="11" name="Picture Placeholder 14">
            <a:extLst>
              <a:ext uri="{FF2B5EF4-FFF2-40B4-BE49-F238E27FC236}">
                <a16:creationId xmlns:a16="http://schemas.microsoft.com/office/drawing/2014/main" id="{2989C254-4534-E24E-97B3-CF0C4EEACD99}"/>
              </a:ext>
            </a:extLst>
          </p:cNvPr>
          <p:cNvSpPr>
            <a:spLocks noGrp="1"/>
          </p:cNvSpPr>
          <p:nvPr>
            <p:ph type="pic" sz="quarter" idx="15" hasCustomPrompt="1"/>
          </p:nvPr>
        </p:nvSpPr>
        <p:spPr>
          <a:xfrm>
            <a:off x="5243651" y="2438400"/>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13" name="Text Placeholder 23">
            <a:extLst>
              <a:ext uri="{FF2B5EF4-FFF2-40B4-BE49-F238E27FC236}">
                <a16:creationId xmlns:a16="http://schemas.microsoft.com/office/drawing/2014/main" id="{FC21193D-F863-B447-B86C-D252917B25D2}"/>
              </a:ext>
            </a:extLst>
          </p:cNvPr>
          <p:cNvSpPr>
            <a:spLocks noGrp="1"/>
          </p:cNvSpPr>
          <p:nvPr>
            <p:ph type="body" sz="quarter" idx="16" hasCustomPrompt="1"/>
          </p:nvPr>
        </p:nvSpPr>
        <p:spPr>
          <a:xfrm>
            <a:off x="4764026" y="4355469"/>
            <a:ext cx="2663949" cy="227071"/>
          </a:xfrm>
        </p:spPr>
        <p:txBody>
          <a:bodyPr anchor="ctr">
            <a:noAutofit/>
          </a:bodyPr>
          <a:lstStyle>
            <a:lvl1pPr algn="ctr">
              <a:defRPr sz="1800" b="0" i="0" cap="none" spc="0" baseline="0">
                <a:solidFill>
                  <a:schemeClr val="accent1"/>
                </a:solidFill>
                <a:latin typeface="Georgia" panose="02040502050405020303" pitchFamily="18" charset="0"/>
                <a:ea typeface="EB Garamond" pitchFamily="2" charset="0"/>
              </a:defRPr>
            </a:lvl1pPr>
          </a:lstStyle>
          <a:p>
            <a:pPr lvl="0"/>
            <a:r>
              <a:rPr lang="en-US"/>
              <a:t>Speaker Name</a:t>
            </a:r>
          </a:p>
        </p:txBody>
      </p:sp>
      <p:sp>
        <p:nvSpPr>
          <p:cNvPr id="14" name="Text Placeholder 23">
            <a:extLst>
              <a:ext uri="{FF2B5EF4-FFF2-40B4-BE49-F238E27FC236}">
                <a16:creationId xmlns:a16="http://schemas.microsoft.com/office/drawing/2014/main" id="{0E67ADBF-3C75-854F-AF91-EFED9B385CAE}"/>
              </a:ext>
            </a:extLst>
          </p:cNvPr>
          <p:cNvSpPr>
            <a:spLocks noGrp="1"/>
          </p:cNvSpPr>
          <p:nvPr>
            <p:ph type="body" sz="quarter" idx="17" hasCustomPrompt="1"/>
          </p:nvPr>
        </p:nvSpPr>
        <p:spPr>
          <a:xfrm>
            <a:off x="4764026" y="4739696"/>
            <a:ext cx="2663949" cy="227071"/>
          </a:xfrm>
        </p:spPr>
        <p:txBody>
          <a:bodyPr>
            <a:noAutofit/>
          </a:bodyPr>
          <a:lstStyle>
            <a:lvl1pPr algn="ctr">
              <a:lnSpc>
                <a:spcPct val="100000"/>
              </a:lnSpc>
              <a:spcBef>
                <a:spcPts val="400"/>
              </a:spcBef>
              <a:defRPr sz="1050" b="0" i="0" cap="all" spc="150" baseline="0">
                <a:solidFill>
                  <a:schemeClr val="bg1"/>
                </a:solidFill>
                <a:latin typeface="Arial" panose="020B0604020202020204" pitchFamily="34" charset="0"/>
                <a:ea typeface="EB Garamond" pitchFamily="2" charset="0"/>
              </a:defRPr>
            </a:lvl1pPr>
          </a:lstStyle>
          <a:p>
            <a:pPr lvl="0"/>
            <a:r>
              <a:rPr lang="en-US"/>
              <a:t>Speaker Title, Company Name</a:t>
            </a:r>
          </a:p>
        </p:txBody>
      </p:sp>
      <p:sp>
        <p:nvSpPr>
          <p:cNvPr id="15" name="Picture Placeholder 14">
            <a:extLst>
              <a:ext uri="{FF2B5EF4-FFF2-40B4-BE49-F238E27FC236}">
                <a16:creationId xmlns:a16="http://schemas.microsoft.com/office/drawing/2014/main" id="{F9D09044-C92E-FF46-AEA1-1CB34FECFFBB}"/>
              </a:ext>
            </a:extLst>
          </p:cNvPr>
          <p:cNvSpPr>
            <a:spLocks noGrp="1"/>
          </p:cNvSpPr>
          <p:nvPr>
            <p:ph type="pic" sz="quarter" idx="18" hasCustomPrompt="1"/>
          </p:nvPr>
        </p:nvSpPr>
        <p:spPr>
          <a:xfrm>
            <a:off x="8341659" y="2438400"/>
            <a:ext cx="1704698" cy="1704699"/>
          </a:xfrm>
        </p:spPr>
        <p:txBody>
          <a:bodyPr>
            <a:normAutofit/>
          </a:bodyPr>
          <a:lstStyle>
            <a:lvl1pPr algn="ctr">
              <a:defRPr sz="1200" b="0" i="0">
                <a:solidFill>
                  <a:schemeClr val="bg1"/>
                </a:solidFill>
                <a:latin typeface="Arial" panose="020B0604020202020204" pitchFamily="34" charset="0"/>
              </a:defRPr>
            </a:lvl1pPr>
          </a:lstStyle>
          <a:p>
            <a:r>
              <a:rPr lang="en-US"/>
              <a:t>Click on the icon to add an image</a:t>
            </a:r>
          </a:p>
        </p:txBody>
      </p:sp>
      <p:sp>
        <p:nvSpPr>
          <p:cNvPr id="16" name="Text Placeholder 23">
            <a:extLst>
              <a:ext uri="{FF2B5EF4-FFF2-40B4-BE49-F238E27FC236}">
                <a16:creationId xmlns:a16="http://schemas.microsoft.com/office/drawing/2014/main" id="{BA69518D-2D5E-B24C-A150-692B595C7B56}"/>
              </a:ext>
            </a:extLst>
          </p:cNvPr>
          <p:cNvSpPr>
            <a:spLocks noGrp="1"/>
          </p:cNvSpPr>
          <p:nvPr>
            <p:ph type="body" sz="quarter" idx="19" hasCustomPrompt="1"/>
          </p:nvPr>
        </p:nvSpPr>
        <p:spPr>
          <a:xfrm>
            <a:off x="7862034" y="4355469"/>
            <a:ext cx="2663949" cy="227071"/>
          </a:xfrm>
        </p:spPr>
        <p:txBody>
          <a:bodyPr anchor="ctr">
            <a:noAutofit/>
          </a:bodyPr>
          <a:lstStyle>
            <a:lvl1pPr algn="ctr">
              <a:defRPr sz="1800" b="0" i="0" cap="none" spc="0" baseline="0">
                <a:solidFill>
                  <a:schemeClr val="accent1"/>
                </a:solidFill>
                <a:latin typeface="Georgia" panose="02040502050405020303" pitchFamily="18" charset="0"/>
                <a:ea typeface="EB Garamond" pitchFamily="2" charset="0"/>
              </a:defRPr>
            </a:lvl1pPr>
          </a:lstStyle>
          <a:p>
            <a:pPr lvl="0"/>
            <a:r>
              <a:rPr lang="en-US"/>
              <a:t>Speaker Name</a:t>
            </a:r>
          </a:p>
        </p:txBody>
      </p:sp>
      <p:sp>
        <p:nvSpPr>
          <p:cNvPr id="17" name="Text Placeholder 23">
            <a:extLst>
              <a:ext uri="{FF2B5EF4-FFF2-40B4-BE49-F238E27FC236}">
                <a16:creationId xmlns:a16="http://schemas.microsoft.com/office/drawing/2014/main" id="{4561627B-74F2-7E42-8327-E2E28FFF00C4}"/>
              </a:ext>
            </a:extLst>
          </p:cNvPr>
          <p:cNvSpPr>
            <a:spLocks noGrp="1"/>
          </p:cNvSpPr>
          <p:nvPr>
            <p:ph type="body" sz="quarter" idx="20" hasCustomPrompt="1"/>
          </p:nvPr>
        </p:nvSpPr>
        <p:spPr>
          <a:xfrm>
            <a:off x="7862034" y="4739696"/>
            <a:ext cx="2663949" cy="227071"/>
          </a:xfrm>
        </p:spPr>
        <p:txBody>
          <a:bodyPr>
            <a:noAutofit/>
          </a:bodyPr>
          <a:lstStyle>
            <a:lvl1pPr algn="ctr">
              <a:lnSpc>
                <a:spcPct val="100000"/>
              </a:lnSpc>
              <a:spcBef>
                <a:spcPts val="400"/>
              </a:spcBef>
              <a:defRPr sz="1050" b="0" i="0" cap="all" spc="150" baseline="0">
                <a:solidFill>
                  <a:schemeClr val="bg1"/>
                </a:solidFill>
                <a:latin typeface="Arial" panose="020B0604020202020204" pitchFamily="34" charset="0"/>
                <a:ea typeface="EB Garamond" pitchFamily="2" charset="0"/>
              </a:defRPr>
            </a:lvl1pPr>
          </a:lstStyle>
          <a:p>
            <a:pPr lvl="0"/>
            <a:r>
              <a:rPr lang="en-US"/>
              <a:t>Speaker Title, Company Name</a:t>
            </a:r>
          </a:p>
        </p:txBody>
      </p:sp>
    </p:spTree>
    <p:extLst>
      <p:ext uri="{BB962C8B-B14F-4D97-AF65-F5344CB8AC3E}">
        <p14:creationId xmlns:p14="http://schemas.microsoft.com/office/powerpoint/2010/main" val="9191147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descr="A close up of a light&#10;&#10;Description automatically generated">
            <a:extLst>
              <a:ext uri="{FF2B5EF4-FFF2-40B4-BE49-F238E27FC236}">
                <a16:creationId xmlns:a16="http://schemas.microsoft.com/office/drawing/2014/main" id="{B40E1B80-6A7E-254B-B64F-6FBC975A2B5F}"/>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6" name="Google Shape;255;p6">
            <a:extLst>
              <a:ext uri="{FF2B5EF4-FFF2-40B4-BE49-F238E27FC236}">
                <a16:creationId xmlns:a16="http://schemas.microsoft.com/office/drawing/2014/main" id="{62AE9A4E-6431-A347-94CE-640784266628}"/>
              </a:ext>
            </a:extLst>
          </p:cNvPr>
          <p:cNvCxnSpPr>
            <a:cxnSpLocks/>
          </p:cNvCxnSpPr>
          <p:nvPr userDrawn="1"/>
        </p:nvCxnSpPr>
        <p:spPr>
          <a:xfrm>
            <a:off x="1043071" y="621064"/>
            <a:ext cx="0" cy="768824"/>
          </a:xfrm>
          <a:prstGeom prst="straightConnector1">
            <a:avLst/>
          </a:prstGeom>
          <a:noFill/>
          <a:ln w="12700" cap="flat" cmpd="sng">
            <a:solidFill>
              <a:schemeClr val="accent1"/>
            </a:solidFill>
            <a:prstDash val="solid"/>
            <a:round/>
            <a:headEnd type="none" w="sm" len="sm"/>
            <a:tailEnd type="none" w="sm" len="sm"/>
          </a:ln>
        </p:spPr>
      </p:cxnSp>
      <p:sp>
        <p:nvSpPr>
          <p:cNvPr id="11" name="Text Placeholder 23">
            <a:extLst>
              <a:ext uri="{FF2B5EF4-FFF2-40B4-BE49-F238E27FC236}">
                <a16:creationId xmlns:a16="http://schemas.microsoft.com/office/drawing/2014/main" id="{20C6B9C2-44C7-E641-97D8-6991A7E4CB73}"/>
              </a:ext>
            </a:extLst>
          </p:cNvPr>
          <p:cNvSpPr>
            <a:spLocks noGrp="1"/>
          </p:cNvSpPr>
          <p:nvPr>
            <p:ph type="body" sz="quarter" idx="12" hasCustomPrompt="1"/>
          </p:nvPr>
        </p:nvSpPr>
        <p:spPr>
          <a:xfrm>
            <a:off x="1571897" y="621065"/>
            <a:ext cx="5987129" cy="768824"/>
          </a:xfrm>
        </p:spPr>
        <p:txBody>
          <a:bodyPr anchor="b">
            <a:noAutofit/>
          </a:bodyPr>
          <a:lstStyle>
            <a:lvl1pPr algn="l">
              <a:defRPr sz="2800" b="0" i="0" cap="all" spc="150" baseline="0">
                <a:solidFill>
                  <a:schemeClr val="bg1"/>
                </a:solidFill>
                <a:latin typeface="Arial" panose="020B0604020202020204" pitchFamily="34" charset="0"/>
              </a:defRPr>
            </a:lvl1pPr>
          </a:lstStyle>
          <a:p>
            <a:pPr lvl="0"/>
            <a:r>
              <a:rPr lang="en-US"/>
              <a:t>CLICK TO EDIT MASTER TEXT STYLES</a:t>
            </a:r>
          </a:p>
        </p:txBody>
      </p:sp>
      <p:pic>
        <p:nvPicPr>
          <p:cNvPr id="12" name="Google Shape;273;p6">
            <a:extLst>
              <a:ext uri="{FF2B5EF4-FFF2-40B4-BE49-F238E27FC236}">
                <a16:creationId xmlns:a16="http://schemas.microsoft.com/office/drawing/2014/main" id="{F7585A0E-EF08-354B-A6CF-7E1A8BEE4A59}"/>
              </a:ext>
            </a:extLst>
          </p:cNvPr>
          <p:cNvPicPr preferRelativeResize="0">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281546" y="635877"/>
            <a:ext cx="2103120" cy="162867"/>
          </a:xfrm>
          <a:prstGeom prst="rect">
            <a:avLst/>
          </a:prstGeom>
        </p:spPr>
      </p:pic>
      <p:sp>
        <p:nvSpPr>
          <p:cNvPr id="13" name="Rectangle 12">
            <a:extLst>
              <a:ext uri="{FF2B5EF4-FFF2-40B4-BE49-F238E27FC236}">
                <a16:creationId xmlns:a16="http://schemas.microsoft.com/office/drawing/2014/main" id="{0ABA5677-07E1-6446-B8AB-36963A2A4D83}"/>
              </a:ext>
            </a:extLst>
          </p:cNvPr>
          <p:cNvSpPr>
            <a:spLocks noChangeAspect="1"/>
          </p:cNvSpPr>
          <p:nvPr userDrawn="1"/>
        </p:nvSpPr>
        <p:spPr>
          <a:xfrm>
            <a:off x="11655332" y="6325331"/>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TextBox 13">
            <a:extLst>
              <a:ext uri="{FF2B5EF4-FFF2-40B4-BE49-F238E27FC236}">
                <a16:creationId xmlns:a16="http://schemas.microsoft.com/office/drawing/2014/main" id="{080ACD04-2507-D64B-B1E8-43F41ADFEE6F}"/>
              </a:ext>
            </a:extLst>
          </p:cNvPr>
          <p:cNvSpPr txBox="1"/>
          <p:nvPr userDrawn="1"/>
        </p:nvSpPr>
        <p:spPr>
          <a:xfrm>
            <a:off x="11751200" y="6453542"/>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41124227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debar+Blan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6AB1134-3168-D643-BF7A-F3507AF29EF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68795"/>
          <a:stretch/>
        </p:blipFill>
        <p:spPr>
          <a:xfrm>
            <a:off x="8387443" y="0"/>
            <a:ext cx="3804557" cy="6858000"/>
          </a:xfrm>
          <a:prstGeom prst="rect">
            <a:avLst/>
          </a:prstGeom>
        </p:spPr>
      </p:pic>
      <p:sp>
        <p:nvSpPr>
          <p:cNvPr id="20" name="Text Placeholder 8">
            <a:extLst>
              <a:ext uri="{FF2B5EF4-FFF2-40B4-BE49-F238E27FC236}">
                <a16:creationId xmlns:a16="http://schemas.microsoft.com/office/drawing/2014/main" id="{0E2B99A2-0D1B-CD44-98F2-540651D03A6B}"/>
              </a:ext>
            </a:extLst>
          </p:cNvPr>
          <p:cNvSpPr>
            <a:spLocks noGrp="1"/>
          </p:cNvSpPr>
          <p:nvPr>
            <p:ph type="body" sz="quarter" idx="12" hasCustomPrompt="1"/>
          </p:nvPr>
        </p:nvSpPr>
        <p:spPr>
          <a:xfrm>
            <a:off x="9011920" y="1339524"/>
            <a:ext cx="2590799" cy="4637459"/>
          </a:xfrm>
        </p:spPr>
        <p:txBody>
          <a:bodyPr>
            <a:normAutofit/>
          </a:bodyPr>
          <a:lstStyle>
            <a:lvl1pPr algn="ctr">
              <a:defRPr sz="1200" b="0"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Side bar text box</a:t>
            </a:r>
          </a:p>
        </p:txBody>
      </p:sp>
      <p:pic>
        <p:nvPicPr>
          <p:cNvPr id="10" name="Graphic 9">
            <a:extLst>
              <a:ext uri="{FF2B5EF4-FFF2-40B4-BE49-F238E27FC236}">
                <a16:creationId xmlns:a16="http://schemas.microsoft.com/office/drawing/2014/main" id="{F31FCBE6-24EE-5649-AD82-6A31C2DEE20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19934" y="6419215"/>
            <a:ext cx="2103120" cy="162867"/>
          </a:xfrm>
          <a:prstGeom prst="rect">
            <a:avLst/>
          </a:prstGeom>
        </p:spPr>
      </p:pic>
      <p:sp>
        <p:nvSpPr>
          <p:cNvPr id="11" name="Text Placeholder 16">
            <a:extLst>
              <a:ext uri="{FF2B5EF4-FFF2-40B4-BE49-F238E27FC236}">
                <a16:creationId xmlns:a16="http://schemas.microsoft.com/office/drawing/2014/main" id="{E46B21CB-633E-4448-8F6F-5029366245B4}"/>
              </a:ext>
            </a:extLst>
          </p:cNvPr>
          <p:cNvSpPr>
            <a:spLocks noGrp="1"/>
          </p:cNvSpPr>
          <p:nvPr>
            <p:ph type="body" sz="quarter" idx="13" hasCustomPrompt="1"/>
          </p:nvPr>
        </p:nvSpPr>
        <p:spPr>
          <a:xfrm>
            <a:off x="9011920" y="631932"/>
            <a:ext cx="2590800" cy="475508"/>
          </a:xfrm>
        </p:spPr>
        <p:txBody>
          <a:bodyPr lIns="0" tIns="0" rIns="0" bIns="0" anchor="ctr">
            <a:noAutofit/>
          </a:bodyPr>
          <a:lstStyle>
            <a:lvl1pPr algn="ctr">
              <a:defRPr sz="1050" b="0" i="0" cap="all" spc="150" baseline="0">
                <a:solidFill>
                  <a:schemeClr val="accent1"/>
                </a:solidFill>
                <a:latin typeface="Arial" panose="020B0604020202020204" pitchFamily="34" charset="0"/>
              </a:defRPr>
            </a:lvl1pPr>
          </a:lstStyle>
          <a:p>
            <a:pPr lvl="0"/>
            <a:r>
              <a:rPr lang="en-US" cap="all" spc="250" baseline="0"/>
              <a:t>Section title</a:t>
            </a:r>
            <a:endParaRPr lang="en-US"/>
          </a:p>
        </p:txBody>
      </p:sp>
      <p:sp>
        <p:nvSpPr>
          <p:cNvPr id="16" name="Title 1">
            <a:extLst>
              <a:ext uri="{FF2B5EF4-FFF2-40B4-BE49-F238E27FC236}">
                <a16:creationId xmlns:a16="http://schemas.microsoft.com/office/drawing/2014/main" id="{1B1C1E6F-43EE-F04E-BD83-831EA182884D}"/>
              </a:ext>
            </a:extLst>
          </p:cNvPr>
          <p:cNvSpPr>
            <a:spLocks noGrp="1"/>
          </p:cNvSpPr>
          <p:nvPr>
            <p:ph type="title" hasCustomPrompt="1"/>
          </p:nvPr>
        </p:nvSpPr>
        <p:spPr>
          <a:xfrm>
            <a:off x="1066800" y="1034387"/>
            <a:ext cx="6895171" cy="259153"/>
          </a:xfrm>
        </p:spPr>
        <p:txBody>
          <a:bodyPr anchor="t">
            <a:noAutofit/>
          </a:bodyPr>
          <a:lstStyle>
            <a:lvl1pPr>
              <a:defRPr sz="2200" b="0" i="0" spc="0" baseline="0">
                <a:latin typeface="Georgia" panose="02040502050405020303" pitchFamily="18" charset="0"/>
              </a:defRPr>
            </a:lvl1pPr>
          </a:lstStyle>
          <a:p>
            <a:r>
              <a:rPr lang="en-US"/>
              <a:t>Key Takeaway Headline goes here.</a:t>
            </a:r>
          </a:p>
        </p:txBody>
      </p:sp>
      <p:sp>
        <p:nvSpPr>
          <p:cNvPr id="14" name="Text Placeholder 16">
            <a:extLst>
              <a:ext uri="{FF2B5EF4-FFF2-40B4-BE49-F238E27FC236}">
                <a16:creationId xmlns:a16="http://schemas.microsoft.com/office/drawing/2014/main" id="{11F9A292-1CD8-0149-8C91-386E338A5684}"/>
              </a:ext>
            </a:extLst>
          </p:cNvPr>
          <p:cNvSpPr>
            <a:spLocks noGrp="1"/>
          </p:cNvSpPr>
          <p:nvPr>
            <p:ph type="body" sz="quarter" idx="16" hasCustomPrompt="1"/>
          </p:nvPr>
        </p:nvSpPr>
        <p:spPr>
          <a:xfrm>
            <a:off x="1073744" y="672572"/>
            <a:ext cx="6858000" cy="176493"/>
          </a:xfrm>
        </p:spPr>
        <p:txBody>
          <a:bodyPr lIns="0" tIns="0" rIns="0" bIns="0" anchor="ctr">
            <a:noAutofit/>
          </a:bodyPr>
          <a:lstStyle>
            <a:lvl1pPr algn="l">
              <a:defRPr sz="1050" b="0" i="0" cap="all" spc="150" baseline="0">
                <a:solidFill>
                  <a:schemeClr val="tx1"/>
                </a:solidFill>
                <a:latin typeface="Arial" panose="020B0604020202020204" pitchFamily="34" charset="0"/>
              </a:defRPr>
            </a:lvl1pPr>
          </a:lstStyle>
          <a:p>
            <a:pPr lvl="0"/>
            <a:r>
              <a:rPr lang="en-US" cap="all" spc="250" baseline="0"/>
              <a:t>Section title</a:t>
            </a:r>
            <a:endParaRPr lang="en-US"/>
          </a:p>
        </p:txBody>
      </p:sp>
      <p:sp>
        <p:nvSpPr>
          <p:cNvPr id="18" name="Text Placeholder 8">
            <a:extLst>
              <a:ext uri="{FF2B5EF4-FFF2-40B4-BE49-F238E27FC236}">
                <a16:creationId xmlns:a16="http://schemas.microsoft.com/office/drawing/2014/main" id="{E9A5084C-D599-D947-B5A9-D98D4615464D}"/>
              </a:ext>
            </a:extLst>
          </p:cNvPr>
          <p:cNvSpPr>
            <a:spLocks noGrp="1"/>
          </p:cNvSpPr>
          <p:nvPr>
            <p:ph type="body" sz="quarter" idx="11" hasCustomPrompt="1"/>
          </p:nvPr>
        </p:nvSpPr>
        <p:spPr>
          <a:xfrm>
            <a:off x="1055647" y="1417037"/>
            <a:ext cx="6906323" cy="500305"/>
          </a:xfrm>
        </p:spPr>
        <p:txBody>
          <a:bodyPr>
            <a:noAutofit/>
          </a:bodyPr>
          <a:lstStyle>
            <a:lvl1pPr>
              <a:lnSpc>
                <a:spcPct val="120000"/>
              </a:lnSpc>
              <a:defRPr sz="1400" b="0" i="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a:t>Question text goes here if it isn’t already listed above</a:t>
            </a:r>
          </a:p>
        </p:txBody>
      </p:sp>
      <p:cxnSp>
        <p:nvCxnSpPr>
          <p:cNvPr id="12" name="Straight Connector 11">
            <a:extLst>
              <a:ext uri="{FF2B5EF4-FFF2-40B4-BE49-F238E27FC236}">
                <a16:creationId xmlns:a16="http://schemas.microsoft.com/office/drawing/2014/main" id="{5B74A553-4209-4445-8622-36976DD96423}"/>
              </a:ext>
            </a:extLst>
          </p:cNvPr>
          <p:cNvCxnSpPr/>
          <p:nvPr userDrawn="1"/>
        </p:nvCxnSpPr>
        <p:spPr>
          <a:xfrm>
            <a:off x="542324"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5F65253-4F6F-814D-98B4-D7D83AB1B6FB}"/>
              </a:ext>
            </a:extLst>
          </p:cNvPr>
          <p:cNvSpPr txBox="1"/>
          <p:nvPr userDrawn="1"/>
        </p:nvSpPr>
        <p:spPr>
          <a:xfrm>
            <a:off x="-2452424" y="1336404"/>
            <a:ext cx="2280974" cy="192359"/>
          </a:xfrm>
          <a:prstGeom prst="rect">
            <a:avLst/>
          </a:prstGeom>
          <a:noFill/>
        </p:spPr>
        <p:txBody>
          <a:bodyPr vert="horz" wrap="none" lIns="0" tIns="0" rIns="0" bIns="0" rtlCol="0" anchor="t" anchorCtr="0">
            <a:noAutofit/>
          </a:bodyPr>
          <a:lstStyle/>
          <a:p>
            <a:pPr algn="r"/>
            <a:r>
              <a:rPr lang="en-US" sz="1200" spc="0" baseline="0">
                <a:solidFill>
                  <a:schemeClr val="accent6"/>
                </a:solidFill>
              </a:rPr>
              <a:t>qtext alignment for 1 line headline</a:t>
            </a:r>
          </a:p>
        </p:txBody>
      </p:sp>
      <p:sp>
        <p:nvSpPr>
          <p:cNvPr id="13" name="TextBox 12">
            <a:extLst>
              <a:ext uri="{FF2B5EF4-FFF2-40B4-BE49-F238E27FC236}">
                <a16:creationId xmlns:a16="http://schemas.microsoft.com/office/drawing/2014/main" id="{63808F2E-E12D-2546-AFEC-BE29176D8B30}"/>
              </a:ext>
            </a:extLst>
          </p:cNvPr>
          <p:cNvSpPr txBox="1"/>
          <p:nvPr userDrawn="1"/>
        </p:nvSpPr>
        <p:spPr>
          <a:xfrm>
            <a:off x="-2452424" y="1679304"/>
            <a:ext cx="2280974" cy="192359"/>
          </a:xfrm>
          <a:prstGeom prst="rect">
            <a:avLst/>
          </a:prstGeom>
          <a:noFill/>
        </p:spPr>
        <p:txBody>
          <a:bodyPr vert="horz" wrap="none" lIns="0" tIns="0" rIns="0" bIns="0" rtlCol="0" anchor="t" anchorCtr="0">
            <a:noAutofit/>
          </a:bodyPr>
          <a:lstStyle/>
          <a:p>
            <a:pPr algn="r"/>
            <a:r>
              <a:rPr lang="en-US" sz="1200" spc="0" baseline="0">
                <a:solidFill>
                  <a:schemeClr val="accent6"/>
                </a:solidFill>
              </a:rPr>
              <a:t>qtext alignment for 2 line headline</a:t>
            </a:r>
          </a:p>
        </p:txBody>
      </p:sp>
      <p:sp>
        <p:nvSpPr>
          <p:cNvPr id="21" name="TextBox 20">
            <a:extLst>
              <a:ext uri="{FF2B5EF4-FFF2-40B4-BE49-F238E27FC236}">
                <a16:creationId xmlns:a16="http://schemas.microsoft.com/office/drawing/2014/main" id="{BD058853-1783-F542-B39B-F2AC214D08BB}"/>
              </a:ext>
            </a:extLst>
          </p:cNvPr>
          <p:cNvSpPr txBox="1"/>
          <p:nvPr userDrawn="1"/>
        </p:nvSpPr>
        <p:spPr>
          <a:xfrm>
            <a:off x="-2452424" y="1993629"/>
            <a:ext cx="2280974" cy="192359"/>
          </a:xfrm>
          <a:prstGeom prst="rect">
            <a:avLst/>
          </a:prstGeom>
          <a:noFill/>
        </p:spPr>
        <p:txBody>
          <a:bodyPr vert="horz" wrap="none" lIns="0" tIns="0" rIns="0" bIns="0" rtlCol="0" anchor="t" anchorCtr="0">
            <a:noAutofit/>
          </a:bodyPr>
          <a:lstStyle/>
          <a:p>
            <a:pPr algn="r"/>
            <a:r>
              <a:rPr lang="en-US" sz="1200" spc="0" baseline="0">
                <a:solidFill>
                  <a:schemeClr val="accent6"/>
                </a:solidFill>
              </a:rPr>
              <a:t>qtext alignment for 3 line headline</a:t>
            </a:r>
          </a:p>
        </p:txBody>
      </p:sp>
    </p:spTree>
    <p:extLst>
      <p:ext uri="{BB962C8B-B14F-4D97-AF65-F5344CB8AC3E}">
        <p14:creationId xmlns:p14="http://schemas.microsoft.com/office/powerpoint/2010/main" val="1727909766"/>
      </p:ext>
    </p:extLst>
  </p:cSld>
  <p:clrMapOvr>
    <a:masterClrMapping/>
  </p:clrMapOvr>
  <p:extLst>
    <p:ext uri="{DCECCB84-F9BA-43D5-87BE-67443E8EF086}">
      <p15:sldGuideLst xmlns:p15="http://schemas.microsoft.com/office/powerpoint/2012/main">
        <p15:guide id="1" orient="horz" pos="2160">
          <p15:clr>
            <a:srgbClr val="FBAE40"/>
          </p15:clr>
        </p15:guide>
        <p15:guide id="2" pos="67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Sidebar+Blank">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AC9C431B-16C9-6C4C-9D48-C11621B49F42}"/>
              </a:ext>
            </a:extLst>
          </p:cNvPr>
          <p:cNvSpPr/>
          <p:nvPr userDrawn="1"/>
        </p:nvSpPr>
        <p:spPr>
          <a:xfrm>
            <a:off x="3581" y="0"/>
            <a:ext cx="3427729" cy="6858000"/>
          </a:xfrm>
          <a:custGeom>
            <a:avLst/>
            <a:gdLst/>
            <a:ahLst/>
            <a:cxnLst/>
            <a:rect l="l" t="t" r="r" b="b"/>
            <a:pathLst>
              <a:path w="3427729" h="6858000">
                <a:moveTo>
                  <a:pt x="0" y="0"/>
                </a:moveTo>
                <a:lnTo>
                  <a:pt x="0" y="3428997"/>
                </a:lnTo>
                <a:lnTo>
                  <a:pt x="0" y="3430318"/>
                </a:lnTo>
                <a:lnTo>
                  <a:pt x="927" y="3431245"/>
                </a:lnTo>
                <a:lnTo>
                  <a:pt x="3427690" y="6858000"/>
                </a:lnTo>
              </a:path>
            </a:pathLst>
          </a:custGeom>
          <a:ln w="6350">
            <a:solidFill>
              <a:srgbClr val="EAEAEA"/>
            </a:solidFill>
          </a:ln>
        </p:spPr>
        <p:txBody>
          <a:bodyPr wrap="square" lIns="0" tIns="0" rIns="0" bIns="0" rtlCol="0"/>
          <a:lstStyle/>
          <a:p>
            <a:endParaRPr b="0" i="0">
              <a:latin typeface="Arial" panose="020B0604020202020204" pitchFamily="34" charset="0"/>
            </a:endParaRPr>
          </a:p>
        </p:txBody>
      </p:sp>
      <p:sp>
        <p:nvSpPr>
          <p:cNvPr id="12" name="object 2">
            <a:extLst>
              <a:ext uri="{FF2B5EF4-FFF2-40B4-BE49-F238E27FC236}">
                <a16:creationId xmlns:a16="http://schemas.microsoft.com/office/drawing/2014/main" id="{A07061BF-7F30-7A41-95AB-FA31F34F7D9F}"/>
              </a:ext>
            </a:extLst>
          </p:cNvPr>
          <p:cNvSpPr/>
          <p:nvPr userDrawn="1"/>
        </p:nvSpPr>
        <p:spPr>
          <a:xfrm>
            <a:off x="3581" y="0"/>
            <a:ext cx="3427729" cy="6858000"/>
          </a:xfrm>
          <a:custGeom>
            <a:avLst/>
            <a:gdLst/>
            <a:ahLst/>
            <a:cxnLst/>
            <a:rect l="l" t="t" r="r" b="b"/>
            <a:pathLst>
              <a:path w="3427729" h="6858000">
                <a:moveTo>
                  <a:pt x="0" y="0"/>
                </a:moveTo>
                <a:lnTo>
                  <a:pt x="0" y="3428997"/>
                </a:lnTo>
                <a:lnTo>
                  <a:pt x="0" y="3430318"/>
                </a:lnTo>
                <a:lnTo>
                  <a:pt x="927" y="3431245"/>
                </a:lnTo>
                <a:lnTo>
                  <a:pt x="3427690" y="6858000"/>
                </a:lnTo>
              </a:path>
            </a:pathLst>
          </a:custGeom>
          <a:ln w="6350">
            <a:solidFill>
              <a:srgbClr val="E9E9E9"/>
            </a:solidFill>
          </a:ln>
        </p:spPr>
        <p:txBody>
          <a:bodyPr wrap="square" lIns="0" tIns="0" rIns="0" bIns="0" rtlCol="0"/>
          <a:lstStyle/>
          <a:p>
            <a:endParaRPr>
              <a:latin typeface="Arial" panose="020B0604020202020204" pitchFamily="34" charset="0"/>
            </a:endParaRPr>
          </a:p>
        </p:txBody>
      </p:sp>
      <p:sp>
        <p:nvSpPr>
          <p:cNvPr id="13" name="object 3">
            <a:extLst>
              <a:ext uri="{FF2B5EF4-FFF2-40B4-BE49-F238E27FC236}">
                <a16:creationId xmlns:a16="http://schemas.microsoft.com/office/drawing/2014/main" id="{0947ACDE-4807-C946-823E-CE68FD25F3D2}"/>
              </a:ext>
            </a:extLst>
          </p:cNvPr>
          <p:cNvSpPr/>
          <p:nvPr userDrawn="1"/>
        </p:nvSpPr>
        <p:spPr>
          <a:xfrm>
            <a:off x="1570827" y="0"/>
            <a:ext cx="3427729" cy="6858000"/>
          </a:xfrm>
          <a:custGeom>
            <a:avLst/>
            <a:gdLst/>
            <a:ahLst/>
            <a:cxnLst/>
            <a:rect l="l" t="t" r="r" b="b"/>
            <a:pathLst>
              <a:path w="3427729" h="6858000">
                <a:moveTo>
                  <a:pt x="3427676" y="6858000"/>
                </a:moveTo>
                <a:lnTo>
                  <a:pt x="3427676" y="3428997"/>
                </a:lnTo>
                <a:lnTo>
                  <a:pt x="3427676" y="3427689"/>
                </a:lnTo>
                <a:lnTo>
                  <a:pt x="3426749" y="3426749"/>
                </a:lnTo>
                <a:lnTo>
                  <a:pt x="0" y="0"/>
                </a:lnTo>
              </a:path>
            </a:pathLst>
          </a:custGeom>
          <a:ln w="6350">
            <a:solidFill>
              <a:srgbClr val="E9E9E9"/>
            </a:solidFill>
          </a:ln>
        </p:spPr>
        <p:txBody>
          <a:bodyPr wrap="square" lIns="0" tIns="0" rIns="0" bIns="0" rtlCol="0"/>
          <a:lstStyle/>
          <a:p>
            <a:endParaRPr>
              <a:latin typeface="Arial" panose="020B0604020202020204" pitchFamily="34" charset="0"/>
            </a:endParaRPr>
          </a:p>
        </p:txBody>
      </p:sp>
      <p:sp>
        <p:nvSpPr>
          <p:cNvPr id="14" name="object 4">
            <a:extLst>
              <a:ext uri="{FF2B5EF4-FFF2-40B4-BE49-F238E27FC236}">
                <a16:creationId xmlns:a16="http://schemas.microsoft.com/office/drawing/2014/main" id="{D07E56D7-37C0-6B4C-A5AA-44E02ECE28DD}"/>
              </a:ext>
            </a:extLst>
          </p:cNvPr>
          <p:cNvSpPr/>
          <p:nvPr userDrawn="1"/>
        </p:nvSpPr>
        <p:spPr>
          <a:xfrm>
            <a:off x="0" y="690289"/>
            <a:ext cx="6167755" cy="6167755"/>
          </a:xfrm>
          <a:custGeom>
            <a:avLst/>
            <a:gdLst/>
            <a:ahLst/>
            <a:cxnLst/>
            <a:rect l="l" t="t" r="r" b="b"/>
            <a:pathLst>
              <a:path w="6167755" h="6167755">
                <a:moveTo>
                  <a:pt x="6167710" y="6167710"/>
                </a:moveTo>
                <a:lnTo>
                  <a:pt x="0" y="0"/>
                </a:lnTo>
              </a:path>
            </a:pathLst>
          </a:custGeom>
          <a:ln w="6350">
            <a:solidFill>
              <a:srgbClr val="E9E9E9"/>
            </a:solidFill>
          </a:ln>
        </p:spPr>
        <p:txBody>
          <a:bodyPr wrap="square" lIns="0" tIns="0" rIns="0" bIns="0" rtlCol="0"/>
          <a:lstStyle/>
          <a:p>
            <a:endParaRPr>
              <a:latin typeface="Arial" panose="020B0604020202020204" pitchFamily="34" charset="0"/>
            </a:endParaRPr>
          </a:p>
        </p:txBody>
      </p:sp>
      <p:sp>
        <p:nvSpPr>
          <p:cNvPr id="19" name="object 5">
            <a:extLst>
              <a:ext uri="{FF2B5EF4-FFF2-40B4-BE49-F238E27FC236}">
                <a16:creationId xmlns:a16="http://schemas.microsoft.com/office/drawing/2014/main" id="{49CC57D1-056A-8644-B7ED-E1AD3E55EE80}"/>
              </a:ext>
            </a:extLst>
          </p:cNvPr>
          <p:cNvSpPr/>
          <p:nvPr userDrawn="1"/>
        </p:nvSpPr>
        <p:spPr>
          <a:xfrm>
            <a:off x="152" y="-1"/>
            <a:ext cx="3810000" cy="6868545"/>
          </a:xfrm>
          <a:custGeom>
            <a:avLst/>
            <a:gdLst/>
            <a:ahLst/>
            <a:cxnLst/>
            <a:rect l="l" t="t" r="r" b="b"/>
            <a:pathLst>
              <a:path w="3810000" h="6851650">
                <a:moveTo>
                  <a:pt x="0" y="6851548"/>
                </a:moveTo>
                <a:lnTo>
                  <a:pt x="3809784" y="6851548"/>
                </a:lnTo>
                <a:lnTo>
                  <a:pt x="3809784" y="0"/>
                </a:lnTo>
                <a:lnTo>
                  <a:pt x="0" y="0"/>
                </a:lnTo>
                <a:lnTo>
                  <a:pt x="0" y="6851548"/>
                </a:lnTo>
                <a:close/>
              </a:path>
            </a:pathLst>
          </a:custGeom>
          <a:solidFill>
            <a:srgbClr val="000000"/>
          </a:solidFill>
        </p:spPr>
        <p:txBody>
          <a:bodyPr wrap="square" lIns="0" tIns="0" rIns="0" bIns="0" rtlCol="0"/>
          <a:lstStyle/>
          <a:p>
            <a:endParaRPr>
              <a:latin typeface="Arial" panose="020B0604020202020204" pitchFamily="34" charset="0"/>
            </a:endParaRPr>
          </a:p>
        </p:txBody>
      </p:sp>
      <p:sp>
        <p:nvSpPr>
          <p:cNvPr id="24" name="object 6">
            <a:extLst>
              <a:ext uri="{FF2B5EF4-FFF2-40B4-BE49-F238E27FC236}">
                <a16:creationId xmlns:a16="http://schemas.microsoft.com/office/drawing/2014/main" id="{FA1E521B-43FC-F54E-B8D2-FA5F45F88D98}"/>
              </a:ext>
            </a:extLst>
          </p:cNvPr>
          <p:cNvSpPr/>
          <p:nvPr userDrawn="1"/>
        </p:nvSpPr>
        <p:spPr>
          <a:xfrm>
            <a:off x="3581" y="0"/>
            <a:ext cx="3421379" cy="6851650"/>
          </a:xfrm>
          <a:custGeom>
            <a:avLst/>
            <a:gdLst/>
            <a:ahLst/>
            <a:cxnLst/>
            <a:rect l="l" t="t" r="r" b="b"/>
            <a:pathLst>
              <a:path w="3421379" h="6851650">
                <a:moveTo>
                  <a:pt x="0" y="0"/>
                </a:moveTo>
                <a:lnTo>
                  <a:pt x="0" y="3428997"/>
                </a:lnTo>
                <a:lnTo>
                  <a:pt x="0" y="3430318"/>
                </a:lnTo>
                <a:lnTo>
                  <a:pt x="927" y="3431245"/>
                </a:lnTo>
                <a:lnTo>
                  <a:pt x="3421238" y="6851548"/>
                </a:lnTo>
              </a:path>
            </a:pathLst>
          </a:custGeom>
          <a:ln w="6350">
            <a:solidFill>
              <a:srgbClr val="2B2B2B"/>
            </a:solidFill>
          </a:ln>
        </p:spPr>
        <p:txBody>
          <a:bodyPr wrap="square" lIns="0" tIns="0" rIns="0" bIns="0" rtlCol="0"/>
          <a:lstStyle/>
          <a:p>
            <a:endParaRPr>
              <a:latin typeface="Arial" panose="020B0604020202020204" pitchFamily="34" charset="0"/>
            </a:endParaRPr>
          </a:p>
        </p:txBody>
      </p:sp>
      <p:sp>
        <p:nvSpPr>
          <p:cNvPr id="25" name="object 7">
            <a:extLst>
              <a:ext uri="{FF2B5EF4-FFF2-40B4-BE49-F238E27FC236}">
                <a16:creationId xmlns:a16="http://schemas.microsoft.com/office/drawing/2014/main" id="{69495A85-F79D-E146-BDAF-61678AE2193B}"/>
              </a:ext>
            </a:extLst>
          </p:cNvPr>
          <p:cNvSpPr/>
          <p:nvPr userDrawn="1"/>
        </p:nvSpPr>
        <p:spPr>
          <a:xfrm>
            <a:off x="1570827" y="0"/>
            <a:ext cx="2239645" cy="2239645"/>
          </a:xfrm>
          <a:custGeom>
            <a:avLst/>
            <a:gdLst/>
            <a:ahLst/>
            <a:cxnLst/>
            <a:rect l="l" t="t" r="r" b="b"/>
            <a:pathLst>
              <a:path w="2239645" h="2239645">
                <a:moveTo>
                  <a:pt x="2239108" y="2239108"/>
                </a:moveTo>
                <a:lnTo>
                  <a:pt x="0" y="0"/>
                </a:lnTo>
              </a:path>
            </a:pathLst>
          </a:custGeom>
          <a:ln w="6350">
            <a:solidFill>
              <a:srgbClr val="2B2B2B"/>
            </a:solidFill>
          </a:ln>
        </p:spPr>
        <p:txBody>
          <a:bodyPr wrap="square" lIns="0" tIns="0" rIns="0" bIns="0" rtlCol="0"/>
          <a:lstStyle/>
          <a:p>
            <a:endParaRPr>
              <a:latin typeface="Arial" panose="020B0604020202020204" pitchFamily="34" charset="0"/>
            </a:endParaRPr>
          </a:p>
        </p:txBody>
      </p:sp>
      <p:sp>
        <p:nvSpPr>
          <p:cNvPr id="26" name="object 8">
            <a:extLst>
              <a:ext uri="{FF2B5EF4-FFF2-40B4-BE49-F238E27FC236}">
                <a16:creationId xmlns:a16="http://schemas.microsoft.com/office/drawing/2014/main" id="{CA1C27D6-98AA-7648-9AB8-535C42800BCE}"/>
              </a:ext>
            </a:extLst>
          </p:cNvPr>
          <p:cNvSpPr/>
          <p:nvPr userDrawn="1"/>
        </p:nvSpPr>
        <p:spPr>
          <a:xfrm>
            <a:off x="152" y="690441"/>
            <a:ext cx="3810000" cy="3810000"/>
          </a:xfrm>
          <a:custGeom>
            <a:avLst/>
            <a:gdLst/>
            <a:ahLst/>
            <a:cxnLst/>
            <a:rect l="l" t="t" r="r" b="b"/>
            <a:pathLst>
              <a:path w="3810000" h="3810000">
                <a:moveTo>
                  <a:pt x="3809784" y="3809784"/>
                </a:moveTo>
                <a:lnTo>
                  <a:pt x="0" y="0"/>
                </a:lnTo>
              </a:path>
            </a:pathLst>
          </a:custGeom>
          <a:ln w="6350">
            <a:solidFill>
              <a:srgbClr val="2B2B2B"/>
            </a:solidFill>
          </a:ln>
        </p:spPr>
        <p:txBody>
          <a:bodyPr wrap="square" lIns="0" tIns="0" rIns="0" bIns="0" rtlCol="0"/>
          <a:lstStyle/>
          <a:p>
            <a:endParaRPr>
              <a:latin typeface="Arial" panose="020B0604020202020204" pitchFamily="34" charset="0"/>
            </a:endParaRPr>
          </a:p>
        </p:txBody>
      </p:sp>
      <p:sp>
        <p:nvSpPr>
          <p:cNvPr id="15" name="Text Placeholder 8">
            <a:extLst>
              <a:ext uri="{FF2B5EF4-FFF2-40B4-BE49-F238E27FC236}">
                <a16:creationId xmlns:a16="http://schemas.microsoft.com/office/drawing/2014/main" id="{EAD36995-CD49-1740-ACDE-2657DD5F8C82}"/>
              </a:ext>
            </a:extLst>
          </p:cNvPr>
          <p:cNvSpPr>
            <a:spLocks noGrp="1"/>
          </p:cNvSpPr>
          <p:nvPr>
            <p:ph type="body" sz="quarter" idx="11" hasCustomPrompt="1"/>
          </p:nvPr>
        </p:nvSpPr>
        <p:spPr>
          <a:xfrm>
            <a:off x="4523015" y="959005"/>
            <a:ext cx="6890656" cy="477909"/>
          </a:xfrm>
        </p:spPr>
        <p:txBody>
          <a:bodyPr>
            <a:noAutofit/>
          </a:bodyPr>
          <a:lstStyle>
            <a:lvl1pPr>
              <a:defRPr sz="1400" b="0" i="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a:t>Question text goes here if it isn’t already listed above</a:t>
            </a:r>
          </a:p>
        </p:txBody>
      </p:sp>
      <p:sp>
        <p:nvSpPr>
          <p:cNvPr id="16" name="Title 1">
            <a:extLst>
              <a:ext uri="{FF2B5EF4-FFF2-40B4-BE49-F238E27FC236}">
                <a16:creationId xmlns:a16="http://schemas.microsoft.com/office/drawing/2014/main" id="{8915B3ED-C1B7-D643-8462-BFF2638EACDB}"/>
              </a:ext>
            </a:extLst>
          </p:cNvPr>
          <p:cNvSpPr>
            <a:spLocks noGrp="1"/>
          </p:cNvSpPr>
          <p:nvPr>
            <p:ph type="title"/>
          </p:nvPr>
        </p:nvSpPr>
        <p:spPr>
          <a:xfrm>
            <a:off x="4523015" y="566878"/>
            <a:ext cx="6890656" cy="392127"/>
          </a:xfrm>
        </p:spPr>
        <p:txBody>
          <a:bodyPr anchor="t">
            <a:noAutofit/>
          </a:bodyPr>
          <a:lstStyle>
            <a:lvl1pPr>
              <a:defRPr sz="2000" b="0" i="0" spc="0" baseline="0">
                <a:latin typeface="Georgia" panose="02040502050405020303" pitchFamily="18" charset="0"/>
              </a:defRPr>
            </a:lvl1pPr>
          </a:lstStyle>
          <a:p>
            <a:r>
              <a:rPr lang="en-US"/>
              <a:t>Click to edit Master title style</a:t>
            </a:r>
          </a:p>
        </p:txBody>
      </p:sp>
      <p:sp>
        <p:nvSpPr>
          <p:cNvPr id="17" name="Chart Placeholder 4">
            <a:extLst>
              <a:ext uri="{FF2B5EF4-FFF2-40B4-BE49-F238E27FC236}">
                <a16:creationId xmlns:a16="http://schemas.microsoft.com/office/drawing/2014/main" id="{7FADB1F8-50EF-E44C-AB96-DB71680CDD69}"/>
              </a:ext>
            </a:extLst>
          </p:cNvPr>
          <p:cNvSpPr>
            <a:spLocks noGrp="1"/>
          </p:cNvSpPr>
          <p:nvPr>
            <p:ph type="chart" sz="quarter" idx="12" hasCustomPrompt="1"/>
          </p:nvPr>
        </p:nvSpPr>
        <p:spPr>
          <a:xfrm>
            <a:off x="4522788" y="1779588"/>
            <a:ext cx="6891337" cy="4244975"/>
          </a:xfrm>
        </p:spPr>
        <p:txBody>
          <a:bodyPr>
            <a:normAutofit/>
          </a:bodyPr>
          <a:lstStyle>
            <a:lvl1pPr algn="ctr">
              <a:defRPr sz="1200" b="0" i="0">
                <a:latin typeface="Arial" panose="020B0604020202020204" pitchFamily="34" charset="0"/>
              </a:defRPr>
            </a:lvl1pPr>
          </a:lstStyle>
          <a:p>
            <a:r>
              <a:rPr lang="en-US"/>
              <a:t>Click on the icon to add a new chart</a:t>
            </a:r>
          </a:p>
        </p:txBody>
      </p:sp>
      <p:sp>
        <p:nvSpPr>
          <p:cNvPr id="18" name="Subtitle 2">
            <a:extLst>
              <a:ext uri="{FF2B5EF4-FFF2-40B4-BE49-F238E27FC236}">
                <a16:creationId xmlns:a16="http://schemas.microsoft.com/office/drawing/2014/main" id="{8D2CB16E-2E14-594E-BBFF-E7A2E452618D}"/>
              </a:ext>
            </a:extLst>
          </p:cNvPr>
          <p:cNvSpPr>
            <a:spLocks noGrp="1"/>
          </p:cNvSpPr>
          <p:nvPr>
            <p:ph type="subTitle" idx="1" hasCustomPrompt="1"/>
          </p:nvPr>
        </p:nvSpPr>
        <p:spPr>
          <a:xfrm>
            <a:off x="509666" y="1976718"/>
            <a:ext cx="2723391" cy="3509682"/>
          </a:xfrm>
        </p:spPr>
        <p:txBody>
          <a:bodyPr lIns="0" tIns="0" rIns="0" bIns="0" anchor="ctr" anchorCtr="0">
            <a:normAutofit/>
          </a:bodyPr>
          <a:lstStyle>
            <a:lvl1pPr marL="0" indent="0" algn="r">
              <a:lnSpc>
                <a:spcPct val="120000"/>
              </a:lnSpc>
              <a:buNone/>
              <a:defRPr sz="2400" b="0" i="0" cap="none" spc="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“Pull quote goes here. Pull quote goes here.”</a:t>
            </a:r>
          </a:p>
        </p:txBody>
      </p:sp>
      <p:sp>
        <p:nvSpPr>
          <p:cNvPr id="22" name="Rectangle 21">
            <a:extLst>
              <a:ext uri="{FF2B5EF4-FFF2-40B4-BE49-F238E27FC236}">
                <a16:creationId xmlns:a16="http://schemas.microsoft.com/office/drawing/2014/main" id="{B624A265-CD44-E549-B21F-FFD49446BAA2}"/>
              </a:ext>
            </a:extLst>
          </p:cNvPr>
          <p:cNvSpPr>
            <a:spLocks noChangeAspect="1"/>
          </p:cNvSpPr>
          <p:nvPr userDrawn="1"/>
        </p:nvSpPr>
        <p:spPr>
          <a:xfrm>
            <a:off x="11655332" y="631990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3" name="TextBox 22">
            <a:extLst>
              <a:ext uri="{FF2B5EF4-FFF2-40B4-BE49-F238E27FC236}">
                <a16:creationId xmlns:a16="http://schemas.microsoft.com/office/drawing/2014/main" id="{06C346BC-AE85-D346-B4EE-17069F02B2DD}"/>
              </a:ext>
            </a:extLst>
          </p:cNvPr>
          <p:cNvSpPr txBox="1"/>
          <p:nvPr userDrawn="1"/>
        </p:nvSpPr>
        <p:spPr>
          <a:xfrm>
            <a:off x="11751200" y="644811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
        <p:nvSpPr>
          <p:cNvPr id="21" name="Text Placeholder 16">
            <a:extLst>
              <a:ext uri="{FF2B5EF4-FFF2-40B4-BE49-F238E27FC236}">
                <a16:creationId xmlns:a16="http://schemas.microsoft.com/office/drawing/2014/main" id="{C3FAB3AC-AA3C-B448-B7B8-989C740E910E}"/>
              </a:ext>
            </a:extLst>
          </p:cNvPr>
          <p:cNvSpPr>
            <a:spLocks noGrp="1"/>
          </p:cNvSpPr>
          <p:nvPr>
            <p:ph type="body" sz="quarter" idx="13" hasCustomPrompt="1"/>
          </p:nvPr>
        </p:nvSpPr>
        <p:spPr>
          <a:xfrm>
            <a:off x="1073744" y="672572"/>
            <a:ext cx="2057400" cy="176493"/>
          </a:xfrm>
        </p:spPr>
        <p:txBody>
          <a:bodyPr lIns="0" tIns="0" rIns="0" bIns="0" anchor="ctr">
            <a:noAutofit/>
          </a:bodyPr>
          <a:lstStyle>
            <a:lvl1pPr algn="l">
              <a:defRPr sz="1050" b="0" i="0" cap="all" spc="150" baseline="0">
                <a:solidFill>
                  <a:schemeClr val="bg1"/>
                </a:solidFill>
                <a:latin typeface="Arial" panose="020B0604020202020204" pitchFamily="34" charset="0"/>
              </a:defRPr>
            </a:lvl1pPr>
          </a:lstStyle>
          <a:p>
            <a:pPr lvl="0"/>
            <a:r>
              <a:rPr lang="en-US" cap="all" spc="250" baseline="0"/>
              <a:t>Section title</a:t>
            </a:r>
            <a:endParaRPr lang="en-US"/>
          </a:p>
        </p:txBody>
      </p:sp>
      <p:cxnSp>
        <p:nvCxnSpPr>
          <p:cNvPr id="27" name="Straight Connector 26">
            <a:extLst>
              <a:ext uri="{FF2B5EF4-FFF2-40B4-BE49-F238E27FC236}">
                <a16:creationId xmlns:a16="http://schemas.microsoft.com/office/drawing/2014/main" id="{CCBED7E3-F561-1249-A8E5-DE2E24833018}"/>
              </a:ext>
            </a:extLst>
          </p:cNvPr>
          <p:cNvCxnSpPr/>
          <p:nvPr userDrawn="1"/>
        </p:nvCxnSpPr>
        <p:spPr>
          <a:xfrm>
            <a:off x="542324"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C43A83E-4007-3C40-8A8D-18C0D0EAE5E1}"/>
              </a:ext>
            </a:extLst>
          </p:cNvPr>
          <p:cNvSpPr txBox="1"/>
          <p:nvPr userDrawn="1"/>
        </p:nvSpPr>
        <p:spPr>
          <a:xfrm>
            <a:off x="12492301" y="1313520"/>
            <a:ext cx="2280974" cy="192359"/>
          </a:xfrm>
          <a:prstGeom prst="rect">
            <a:avLst/>
          </a:prstGeom>
          <a:noFill/>
        </p:spPr>
        <p:txBody>
          <a:bodyPr vert="horz" wrap="none" lIns="0" tIns="0" rIns="0" bIns="0" rtlCol="0" anchor="t" anchorCtr="0">
            <a:noAutofit/>
          </a:bodyPr>
          <a:lstStyle/>
          <a:p>
            <a:pPr algn="r"/>
            <a:r>
              <a:rPr lang="en-US" sz="1200" spc="0" baseline="0">
                <a:solidFill>
                  <a:schemeClr val="accent6"/>
                </a:solidFill>
              </a:rPr>
              <a:t>qtext alignment for 1 line headline</a:t>
            </a:r>
          </a:p>
        </p:txBody>
      </p:sp>
      <p:sp>
        <p:nvSpPr>
          <p:cNvPr id="28" name="TextBox 27">
            <a:extLst>
              <a:ext uri="{FF2B5EF4-FFF2-40B4-BE49-F238E27FC236}">
                <a16:creationId xmlns:a16="http://schemas.microsoft.com/office/drawing/2014/main" id="{A6BBB2FE-320B-CC42-BC2E-1632EAB43635}"/>
              </a:ext>
            </a:extLst>
          </p:cNvPr>
          <p:cNvSpPr txBox="1"/>
          <p:nvPr userDrawn="1"/>
        </p:nvSpPr>
        <p:spPr>
          <a:xfrm>
            <a:off x="12492301" y="1656420"/>
            <a:ext cx="2280974" cy="192359"/>
          </a:xfrm>
          <a:prstGeom prst="rect">
            <a:avLst/>
          </a:prstGeom>
          <a:noFill/>
        </p:spPr>
        <p:txBody>
          <a:bodyPr vert="horz" wrap="none" lIns="0" tIns="0" rIns="0" bIns="0" rtlCol="0" anchor="t" anchorCtr="0">
            <a:noAutofit/>
          </a:bodyPr>
          <a:lstStyle/>
          <a:p>
            <a:pPr algn="r"/>
            <a:r>
              <a:rPr lang="en-US" sz="1200" spc="0" baseline="0">
                <a:solidFill>
                  <a:schemeClr val="accent6"/>
                </a:solidFill>
              </a:rPr>
              <a:t>qtext alignment for 2 line headline</a:t>
            </a:r>
          </a:p>
        </p:txBody>
      </p:sp>
      <p:sp>
        <p:nvSpPr>
          <p:cNvPr id="29" name="TextBox 28">
            <a:extLst>
              <a:ext uri="{FF2B5EF4-FFF2-40B4-BE49-F238E27FC236}">
                <a16:creationId xmlns:a16="http://schemas.microsoft.com/office/drawing/2014/main" id="{5D39ED84-6463-474D-9ABE-449CEAA29E91}"/>
              </a:ext>
            </a:extLst>
          </p:cNvPr>
          <p:cNvSpPr txBox="1"/>
          <p:nvPr userDrawn="1"/>
        </p:nvSpPr>
        <p:spPr>
          <a:xfrm>
            <a:off x="12492301" y="1970745"/>
            <a:ext cx="2280974" cy="192359"/>
          </a:xfrm>
          <a:prstGeom prst="rect">
            <a:avLst/>
          </a:prstGeom>
          <a:noFill/>
        </p:spPr>
        <p:txBody>
          <a:bodyPr vert="horz" wrap="none" lIns="0" tIns="0" rIns="0" bIns="0" rtlCol="0" anchor="t" anchorCtr="0">
            <a:noAutofit/>
          </a:bodyPr>
          <a:lstStyle/>
          <a:p>
            <a:pPr algn="r"/>
            <a:r>
              <a:rPr lang="en-US" sz="1200" spc="0" baseline="0">
                <a:solidFill>
                  <a:schemeClr val="accent6"/>
                </a:solidFill>
              </a:rPr>
              <a:t>qtext alignment for 3 line headline</a:t>
            </a:r>
          </a:p>
        </p:txBody>
      </p:sp>
    </p:spTree>
    <p:extLst>
      <p:ext uri="{BB962C8B-B14F-4D97-AF65-F5344CB8AC3E}">
        <p14:creationId xmlns:p14="http://schemas.microsoft.com/office/powerpoint/2010/main" val="3244481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reak 3">
    <p:bg>
      <p:bgPr>
        <a:solidFill>
          <a:schemeClr val="tx2"/>
        </a:solidFill>
        <a:effectLst/>
      </p:bgPr>
    </p:bg>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4B2756E7-0C21-F04D-BE09-FF0D17FD1232}"/>
              </a:ext>
            </a:extLst>
          </p:cNvPr>
          <p:cNvSpPr/>
          <p:nvPr userDrawn="1"/>
        </p:nvSpPr>
        <p:spPr>
          <a:xfrm>
            <a:off x="0" y="0"/>
            <a:ext cx="12192000" cy="6858000"/>
          </a:xfrm>
          <a:prstGeom prst="rect">
            <a:avLst/>
          </a:prstGeom>
          <a:blipFill>
            <a:blip r:embed="rId2" cstate="hqprint">
              <a:alphaModFix amt="21000"/>
              <a:extLst>
                <a:ext uri="{28A0092B-C50C-407E-A947-70E740481C1C}">
                  <a14:useLocalDpi xmlns:a14="http://schemas.microsoft.com/office/drawing/2010/main"/>
                </a:ext>
              </a:extLst>
            </a:blip>
            <a:stretch>
              <a:fillRect/>
            </a:stretch>
          </a:blipFill>
        </p:spPr>
        <p:txBody>
          <a:bodyPr wrap="square" lIns="0" tIns="0" rIns="0" bIns="0" rtlCol="0"/>
          <a:lstStyle/>
          <a:p>
            <a:endParaRPr b="0" i="0">
              <a:latin typeface="Arial" panose="020B0604020202020204" pitchFamily="34" charset="0"/>
            </a:endParaRPr>
          </a:p>
        </p:txBody>
      </p:sp>
      <p:sp>
        <p:nvSpPr>
          <p:cNvPr id="8" name="object 7">
            <a:extLst>
              <a:ext uri="{FF2B5EF4-FFF2-40B4-BE49-F238E27FC236}">
                <a16:creationId xmlns:a16="http://schemas.microsoft.com/office/drawing/2014/main" id="{1E83AF99-49C7-5E49-98DF-87BE0550032E}"/>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rgbClr val="FFFFFF"/>
            </a:solidFill>
          </a:ln>
        </p:spPr>
        <p:txBody>
          <a:bodyPr wrap="square" lIns="0" tIns="0" rIns="0" bIns="0" rtlCol="0"/>
          <a:lstStyle/>
          <a:p>
            <a:endParaRPr b="0" i="0">
              <a:latin typeface="Arial" panose="020B0604020202020204" pitchFamily="34" charset="0"/>
            </a:endParaRPr>
          </a:p>
        </p:txBody>
      </p:sp>
      <p:pic>
        <p:nvPicPr>
          <p:cNvPr id="7" name="Picture 6">
            <a:extLst>
              <a:ext uri="{FF2B5EF4-FFF2-40B4-BE49-F238E27FC236}">
                <a16:creationId xmlns:a16="http://schemas.microsoft.com/office/drawing/2014/main" id="{3AEB3944-7E87-5744-AA80-6F9A9E2AB06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946457" y="5943595"/>
            <a:ext cx="299085" cy="231791"/>
          </a:xfrm>
          <a:prstGeom prst="rect">
            <a:avLst/>
          </a:prstGeom>
        </p:spPr>
      </p:pic>
      <p:sp>
        <p:nvSpPr>
          <p:cNvPr id="12" name="Text Placeholder 16">
            <a:extLst>
              <a:ext uri="{FF2B5EF4-FFF2-40B4-BE49-F238E27FC236}">
                <a16:creationId xmlns:a16="http://schemas.microsoft.com/office/drawing/2014/main" id="{832C09A3-4452-3945-B15C-091FDF9CD555}"/>
              </a:ext>
            </a:extLst>
          </p:cNvPr>
          <p:cNvSpPr>
            <a:spLocks noGrp="1"/>
          </p:cNvSpPr>
          <p:nvPr>
            <p:ph type="body" sz="quarter" idx="12" hasCustomPrompt="1"/>
          </p:nvPr>
        </p:nvSpPr>
        <p:spPr>
          <a:xfrm>
            <a:off x="819150" y="2824224"/>
            <a:ext cx="10553700" cy="1597306"/>
          </a:xfrm>
        </p:spPr>
        <p:txBody>
          <a:bodyPr lIns="0" tIns="0" rIns="0" bIns="0" anchor="ctr">
            <a:normAutofit/>
          </a:bodyPr>
          <a:lstStyle>
            <a:lvl1pPr algn="ctr">
              <a:lnSpc>
                <a:spcPct val="90000"/>
              </a:lnSpc>
              <a:defRPr sz="4500" b="0" i="0" cap="all" spc="300" baseline="0">
                <a:solidFill>
                  <a:schemeClr val="bg1"/>
                </a:solidFill>
                <a:latin typeface="Arial" panose="020B0604020202020204" pitchFamily="34" charset="0"/>
              </a:defRPr>
            </a:lvl1pPr>
          </a:lstStyle>
          <a:p>
            <a:pPr lvl="0"/>
            <a:r>
              <a:rPr lang="en-US"/>
              <a:t>SECTION TITLE</a:t>
            </a:r>
          </a:p>
        </p:txBody>
      </p:sp>
      <p:sp>
        <p:nvSpPr>
          <p:cNvPr id="13" name="Text Placeholder 16">
            <a:extLst>
              <a:ext uri="{FF2B5EF4-FFF2-40B4-BE49-F238E27FC236}">
                <a16:creationId xmlns:a16="http://schemas.microsoft.com/office/drawing/2014/main" id="{C5F83828-4FF6-5F41-BDED-255CBE1D0A3B}"/>
              </a:ext>
            </a:extLst>
          </p:cNvPr>
          <p:cNvSpPr>
            <a:spLocks noGrp="1"/>
          </p:cNvSpPr>
          <p:nvPr>
            <p:ph type="body" sz="quarter" idx="13" hasCustomPrompt="1"/>
          </p:nvPr>
        </p:nvSpPr>
        <p:spPr>
          <a:xfrm>
            <a:off x="3523029" y="1097114"/>
            <a:ext cx="5145942" cy="176493"/>
          </a:xfrm>
        </p:spPr>
        <p:txBody>
          <a:bodyPr lIns="0" tIns="0" rIns="0" bIns="0" anchor="ctr">
            <a:noAutofit/>
          </a:bodyPr>
          <a:lstStyle>
            <a:lvl1pPr algn="ctr">
              <a:defRPr sz="1050" b="1" i="0" cap="all" spc="150" baseline="0">
                <a:solidFill>
                  <a:schemeClr val="accent1"/>
                </a:solidFill>
                <a:latin typeface="Arial" panose="020B0604020202020204" pitchFamily="34" charset="0"/>
              </a:defRPr>
            </a:lvl1pPr>
          </a:lstStyle>
          <a:p>
            <a:pPr lvl="0"/>
            <a:r>
              <a:rPr lang="en-US" cap="all" spc="250" baseline="0"/>
              <a:t>Optional Subtitle</a:t>
            </a:r>
            <a:endParaRPr lang="en-US"/>
          </a:p>
        </p:txBody>
      </p:sp>
    </p:spTree>
    <p:extLst>
      <p:ext uri="{BB962C8B-B14F-4D97-AF65-F5344CB8AC3E}">
        <p14:creationId xmlns:p14="http://schemas.microsoft.com/office/powerpoint/2010/main" val="7518344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 title + pag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1034388"/>
            <a:ext cx="10594246" cy="225700"/>
          </a:xfrm>
        </p:spPr>
        <p:txBody>
          <a:bodyPr anchor="t">
            <a:noAutofit/>
          </a:bodyPr>
          <a:lstStyle>
            <a:lvl1pPr>
              <a:defRPr sz="2200" b="0" i="0" spc="0" baseline="0">
                <a:latin typeface="Georgia" panose="02040502050405020303" pitchFamily="18" charset="0"/>
              </a:defRPr>
            </a:lvl1pPr>
          </a:lstStyle>
          <a:p>
            <a:r>
              <a:rPr lang="en-US"/>
              <a:t>Key Takeaway Headline goes here. </a:t>
            </a:r>
          </a:p>
        </p:txBody>
      </p:sp>
      <p:sp>
        <p:nvSpPr>
          <p:cNvPr id="9" name="Text Placeholder 8"/>
          <p:cNvSpPr>
            <a:spLocks noGrp="1"/>
          </p:cNvSpPr>
          <p:nvPr>
            <p:ph type="body" sz="quarter" idx="11" hasCustomPrompt="1"/>
          </p:nvPr>
        </p:nvSpPr>
        <p:spPr>
          <a:xfrm>
            <a:off x="1055648" y="1417037"/>
            <a:ext cx="10594246" cy="500305"/>
          </a:xfrm>
        </p:spPr>
        <p:txBody>
          <a:bodyPr>
            <a:noAutofit/>
          </a:bodyPr>
          <a:lstStyle>
            <a:lvl1pPr>
              <a:lnSpc>
                <a:spcPct val="120000"/>
              </a:lnSpc>
              <a:defRPr sz="1400" b="0" i="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a:t>Question text goes here if it isn’t already listed above</a:t>
            </a:r>
          </a:p>
        </p:txBody>
      </p:sp>
      <p:pic>
        <p:nvPicPr>
          <p:cNvPr id="7" name="Graphic 6">
            <a:extLst>
              <a:ext uri="{FF2B5EF4-FFF2-40B4-BE49-F238E27FC236}">
                <a16:creationId xmlns:a16="http://schemas.microsoft.com/office/drawing/2014/main" id="{71C0419A-9C08-4045-BB3A-132387F6BC6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9934" y="6489641"/>
            <a:ext cx="2103120" cy="162867"/>
          </a:xfrm>
          <a:prstGeom prst="rect">
            <a:avLst/>
          </a:prstGeom>
        </p:spPr>
      </p:pic>
      <p:sp>
        <p:nvSpPr>
          <p:cNvPr id="11" name="Rectangle 10">
            <a:extLst>
              <a:ext uri="{FF2B5EF4-FFF2-40B4-BE49-F238E27FC236}">
                <a16:creationId xmlns:a16="http://schemas.microsoft.com/office/drawing/2014/main" id="{21435E6D-C24E-1945-9378-C0A61492D2BE}"/>
              </a:ext>
            </a:extLst>
          </p:cNvPr>
          <p:cNvSpPr>
            <a:spLocks noChangeAspect="1"/>
          </p:cNvSpPr>
          <p:nvPr userDrawn="1"/>
        </p:nvSpPr>
        <p:spPr>
          <a:xfrm>
            <a:off x="11655332" y="631990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2" name="TextBox 11">
            <a:extLst>
              <a:ext uri="{FF2B5EF4-FFF2-40B4-BE49-F238E27FC236}">
                <a16:creationId xmlns:a16="http://schemas.microsoft.com/office/drawing/2014/main" id="{4B739459-CA15-8F44-9AA5-44911BF463E4}"/>
              </a:ext>
            </a:extLst>
          </p:cNvPr>
          <p:cNvSpPr txBox="1"/>
          <p:nvPr userDrawn="1"/>
        </p:nvSpPr>
        <p:spPr>
          <a:xfrm>
            <a:off x="11751200" y="644811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
        <p:nvSpPr>
          <p:cNvPr id="10" name="Text Placeholder 16">
            <a:extLst>
              <a:ext uri="{FF2B5EF4-FFF2-40B4-BE49-F238E27FC236}">
                <a16:creationId xmlns:a16="http://schemas.microsoft.com/office/drawing/2014/main" id="{B220876C-1EB9-744C-A64F-5391A0ED2EEF}"/>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0" i="0" cap="all" spc="150" baseline="0">
                <a:solidFill>
                  <a:schemeClr val="tx1"/>
                </a:solidFill>
                <a:latin typeface="Arial" panose="020B0604020202020204" pitchFamily="34" charset="0"/>
              </a:defRPr>
            </a:lvl1pPr>
          </a:lstStyle>
          <a:p>
            <a:pPr lvl="0"/>
            <a:r>
              <a:rPr lang="en-US" cap="all" spc="250" baseline="0"/>
              <a:t>Section title</a:t>
            </a:r>
            <a:endParaRPr lang="en-US"/>
          </a:p>
        </p:txBody>
      </p:sp>
      <p:cxnSp>
        <p:nvCxnSpPr>
          <p:cNvPr id="13" name="Straight Connector 12">
            <a:extLst>
              <a:ext uri="{FF2B5EF4-FFF2-40B4-BE49-F238E27FC236}">
                <a16:creationId xmlns:a16="http://schemas.microsoft.com/office/drawing/2014/main" id="{97FA509C-FCA5-D44C-B022-4A260F800F99}"/>
              </a:ext>
            </a:extLst>
          </p:cNvPr>
          <p:cNvCxnSpPr/>
          <p:nvPr userDrawn="1"/>
        </p:nvCxnSpPr>
        <p:spPr>
          <a:xfrm>
            <a:off x="542324"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403EE3B-175B-7A49-A134-9342FD0D0D9E}"/>
              </a:ext>
            </a:extLst>
          </p:cNvPr>
          <p:cNvSpPr txBox="1"/>
          <p:nvPr userDrawn="1"/>
        </p:nvSpPr>
        <p:spPr>
          <a:xfrm>
            <a:off x="-2452424" y="1336404"/>
            <a:ext cx="2280974" cy="192359"/>
          </a:xfrm>
          <a:prstGeom prst="rect">
            <a:avLst/>
          </a:prstGeom>
          <a:noFill/>
        </p:spPr>
        <p:txBody>
          <a:bodyPr vert="horz" wrap="none" lIns="0" tIns="0" rIns="0" bIns="0" rtlCol="0" anchor="t" anchorCtr="0">
            <a:noAutofit/>
          </a:bodyPr>
          <a:lstStyle/>
          <a:p>
            <a:pPr algn="r"/>
            <a:r>
              <a:rPr lang="en-US" sz="1200" spc="0" baseline="0">
                <a:solidFill>
                  <a:schemeClr val="accent6"/>
                </a:solidFill>
              </a:rPr>
              <a:t>qtext alignment for 1 line headline</a:t>
            </a:r>
          </a:p>
        </p:txBody>
      </p:sp>
      <p:sp>
        <p:nvSpPr>
          <p:cNvPr id="15" name="TextBox 14">
            <a:extLst>
              <a:ext uri="{FF2B5EF4-FFF2-40B4-BE49-F238E27FC236}">
                <a16:creationId xmlns:a16="http://schemas.microsoft.com/office/drawing/2014/main" id="{6DD1BB20-1859-9E4B-8A91-0DF70805E75B}"/>
              </a:ext>
            </a:extLst>
          </p:cNvPr>
          <p:cNvSpPr txBox="1"/>
          <p:nvPr userDrawn="1"/>
        </p:nvSpPr>
        <p:spPr>
          <a:xfrm>
            <a:off x="-2452424" y="1679304"/>
            <a:ext cx="2280974" cy="192359"/>
          </a:xfrm>
          <a:prstGeom prst="rect">
            <a:avLst/>
          </a:prstGeom>
          <a:noFill/>
        </p:spPr>
        <p:txBody>
          <a:bodyPr vert="horz" wrap="none" lIns="0" tIns="0" rIns="0" bIns="0" rtlCol="0" anchor="t" anchorCtr="0">
            <a:noAutofit/>
          </a:bodyPr>
          <a:lstStyle/>
          <a:p>
            <a:pPr algn="r"/>
            <a:r>
              <a:rPr lang="en-US" sz="1200" spc="0" baseline="0">
                <a:solidFill>
                  <a:schemeClr val="accent6"/>
                </a:solidFill>
              </a:rPr>
              <a:t>qtext alignment for 2 line headline</a:t>
            </a:r>
          </a:p>
        </p:txBody>
      </p:sp>
      <p:sp>
        <p:nvSpPr>
          <p:cNvPr id="16" name="TextBox 15">
            <a:extLst>
              <a:ext uri="{FF2B5EF4-FFF2-40B4-BE49-F238E27FC236}">
                <a16:creationId xmlns:a16="http://schemas.microsoft.com/office/drawing/2014/main" id="{4AA37ECA-1222-9043-A046-A3950139D27C}"/>
              </a:ext>
            </a:extLst>
          </p:cNvPr>
          <p:cNvSpPr txBox="1"/>
          <p:nvPr userDrawn="1"/>
        </p:nvSpPr>
        <p:spPr>
          <a:xfrm>
            <a:off x="-2452424" y="1993629"/>
            <a:ext cx="2280974" cy="192359"/>
          </a:xfrm>
          <a:prstGeom prst="rect">
            <a:avLst/>
          </a:prstGeom>
          <a:noFill/>
        </p:spPr>
        <p:txBody>
          <a:bodyPr vert="horz" wrap="none" lIns="0" tIns="0" rIns="0" bIns="0" rtlCol="0" anchor="t" anchorCtr="0">
            <a:noAutofit/>
          </a:bodyPr>
          <a:lstStyle/>
          <a:p>
            <a:pPr algn="r"/>
            <a:r>
              <a:rPr lang="en-US" sz="1200" spc="0" baseline="0">
                <a:solidFill>
                  <a:schemeClr val="accent6"/>
                </a:solidFill>
              </a:rPr>
              <a:t>qtext alignment for 3 line headline</a:t>
            </a:r>
          </a:p>
        </p:txBody>
      </p:sp>
    </p:spTree>
    <p:extLst>
      <p:ext uri="{BB962C8B-B14F-4D97-AF65-F5344CB8AC3E}">
        <p14:creationId xmlns:p14="http://schemas.microsoft.com/office/powerpoint/2010/main" val="4096496256"/>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Blank + title + pag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1034388"/>
            <a:ext cx="10594246" cy="225700"/>
          </a:xfrm>
        </p:spPr>
        <p:txBody>
          <a:bodyPr anchor="t">
            <a:noAutofit/>
          </a:bodyPr>
          <a:lstStyle>
            <a:lvl1pPr>
              <a:defRPr sz="2200" b="0" i="0" spc="0" baseline="0">
                <a:latin typeface="Georgia" panose="02040502050405020303" pitchFamily="18" charset="0"/>
              </a:defRPr>
            </a:lvl1pPr>
          </a:lstStyle>
          <a:p>
            <a:r>
              <a:rPr lang="en-US"/>
              <a:t>Key Takeaway Headline goes here.</a:t>
            </a:r>
          </a:p>
        </p:txBody>
      </p:sp>
      <p:pic>
        <p:nvPicPr>
          <p:cNvPr id="7" name="Graphic 6">
            <a:extLst>
              <a:ext uri="{FF2B5EF4-FFF2-40B4-BE49-F238E27FC236}">
                <a16:creationId xmlns:a16="http://schemas.microsoft.com/office/drawing/2014/main" id="{71C0419A-9C08-4045-BB3A-132387F6BC6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9934" y="6489641"/>
            <a:ext cx="2103120" cy="162867"/>
          </a:xfrm>
          <a:prstGeom prst="rect">
            <a:avLst/>
          </a:prstGeom>
        </p:spPr>
      </p:pic>
      <p:sp>
        <p:nvSpPr>
          <p:cNvPr id="10" name="Text Placeholder 16">
            <a:extLst>
              <a:ext uri="{FF2B5EF4-FFF2-40B4-BE49-F238E27FC236}">
                <a16:creationId xmlns:a16="http://schemas.microsoft.com/office/drawing/2014/main" id="{B220876C-1EB9-744C-A64F-5391A0ED2EEF}"/>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0" i="0" cap="all" spc="150" baseline="0">
                <a:solidFill>
                  <a:schemeClr val="tx1"/>
                </a:solidFill>
                <a:latin typeface="Arial" panose="020B0604020202020204" pitchFamily="34" charset="0"/>
              </a:defRPr>
            </a:lvl1pPr>
          </a:lstStyle>
          <a:p>
            <a:pPr lvl="0"/>
            <a:r>
              <a:rPr lang="en-US" cap="all" spc="250" baseline="0"/>
              <a:t>Section title</a:t>
            </a:r>
            <a:endParaRPr lang="en-US"/>
          </a:p>
        </p:txBody>
      </p:sp>
      <p:sp>
        <p:nvSpPr>
          <p:cNvPr id="8" name="Rectangle 7">
            <a:extLst>
              <a:ext uri="{FF2B5EF4-FFF2-40B4-BE49-F238E27FC236}">
                <a16:creationId xmlns:a16="http://schemas.microsoft.com/office/drawing/2014/main" id="{8860759B-C3CB-834D-BBA8-FB28F33BC6FC}"/>
              </a:ext>
            </a:extLst>
          </p:cNvPr>
          <p:cNvSpPr>
            <a:spLocks noChangeAspect="1"/>
          </p:cNvSpPr>
          <p:nvPr userDrawn="1"/>
        </p:nvSpPr>
        <p:spPr>
          <a:xfrm>
            <a:off x="11655332" y="631990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9" name="TextBox 8">
            <a:extLst>
              <a:ext uri="{FF2B5EF4-FFF2-40B4-BE49-F238E27FC236}">
                <a16:creationId xmlns:a16="http://schemas.microsoft.com/office/drawing/2014/main" id="{5BBFA984-C0EC-674D-8F0A-022524C894DE}"/>
              </a:ext>
            </a:extLst>
          </p:cNvPr>
          <p:cNvSpPr txBox="1"/>
          <p:nvPr userDrawn="1"/>
        </p:nvSpPr>
        <p:spPr>
          <a:xfrm>
            <a:off x="11751200" y="644811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5551E643-B6B8-ED43-8DBC-5F83677E90A5}"/>
              </a:ext>
            </a:extLst>
          </p:cNvPr>
          <p:cNvCxnSpPr/>
          <p:nvPr userDrawn="1"/>
        </p:nvCxnSpPr>
        <p:spPr>
          <a:xfrm>
            <a:off x="542324"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756480"/>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Blank + title + page #">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457E3EB-3508-6B4E-85A6-71E7E210B2FC}"/>
              </a:ext>
            </a:extLst>
          </p:cNvPr>
          <p:cNvSpPr>
            <a:spLocks noGrp="1"/>
          </p:cNvSpPr>
          <p:nvPr>
            <p:ph type="title" hasCustomPrompt="1"/>
          </p:nvPr>
        </p:nvSpPr>
        <p:spPr>
          <a:xfrm>
            <a:off x="1066800" y="1034388"/>
            <a:ext cx="10594246" cy="381884"/>
          </a:xfrm>
        </p:spPr>
        <p:txBody>
          <a:bodyPr anchor="t">
            <a:noAutofit/>
          </a:bodyPr>
          <a:lstStyle>
            <a:lvl1pPr>
              <a:defRPr sz="2200" b="0" i="0" spc="0" baseline="0">
                <a:latin typeface="Georgia" panose="02040502050405020303" pitchFamily="18" charset="0"/>
              </a:defRPr>
            </a:lvl1pPr>
          </a:lstStyle>
          <a:p>
            <a:r>
              <a:rPr lang="en-US"/>
              <a:t>Key Takeaway Headline goes here.</a:t>
            </a:r>
          </a:p>
        </p:txBody>
      </p:sp>
      <p:pic>
        <p:nvPicPr>
          <p:cNvPr id="10" name="Graphic 9">
            <a:extLst>
              <a:ext uri="{FF2B5EF4-FFF2-40B4-BE49-F238E27FC236}">
                <a16:creationId xmlns:a16="http://schemas.microsoft.com/office/drawing/2014/main" id="{89343D45-50D1-C847-A7D1-1EE614E36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9214" y="513472"/>
            <a:ext cx="2103120" cy="162867"/>
          </a:xfrm>
          <a:prstGeom prst="rect">
            <a:avLst/>
          </a:prstGeom>
        </p:spPr>
      </p:pic>
      <p:sp>
        <p:nvSpPr>
          <p:cNvPr id="16" name="Text Placeholder 16">
            <a:extLst>
              <a:ext uri="{FF2B5EF4-FFF2-40B4-BE49-F238E27FC236}">
                <a16:creationId xmlns:a16="http://schemas.microsoft.com/office/drawing/2014/main" id="{35110B12-173A-464D-8DD4-DF9BC74E95A6}"/>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0" i="0" cap="all" spc="150" baseline="0">
                <a:solidFill>
                  <a:schemeClr val="tx1"/>
                </a:solidFill>
                <a:latin typeface="Arial" panose="020B0604020202020204" pitchFamily="34" charset="0"/>
              </a:defRPr>
            </a:lvl1pPr>
          </a:lstStyle>
          <a:p>
            <a:pPr lvl="0"/>
            <a:r>
              <a:rPr lang="en-US" cap="all" spc="250" baseline="0"/>
              <a:t>Section title</a:t>
            </a:r>
            <a:endParaRPr lang="en-US"/>
          </a:p>
        </p:txBody>
      </p:sp>
      <p:sp>
        <p:nvSpPr>
          <p:cNvPr id="17" name="Rectangle 16">
            <a:extLst>
              <a:ext uri="{FF2B5EF4-FFF2-40B4-BE49-F238E27FC236}">
                <a16:creationId xmlns:a16="http://schemas.microsoft.com/office/drawing/2014/main" id="{C352C7E3-5159-1449-880B-D079A348E777}"/>
              </a:ext>
            </a:extLst>
          </p:cNvPr>
          <p:cNvSpPr>
            <a:spLocks noChangeAspect="1"/>
          </p:cNvSpPr>
          <p:nvPr userDrawn="1"/>
        </p:nvSpPr>
        <p:spPr>
          <a:xfrm>
            <a:off x="11655332" y="631990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8" name="TextBox 17">
            <a:extLst>
              <a:ext uri="{FF2B5EF4-FFF2-40B4-BE49-F238E27FC236}">
                <a16:creationId xmlns:a16="http://schemas.microsoft.com/office/drawing/2014/main" id="{D9B83964-C9B5-E24F-B2F1-B240A8B20492}"/>
              </a:ext>
            </a:extLst>
          </p:cNvPr>
          <p:cNvSpPr txBox="1"/>
          <p:nvPr userDrawn="1"/>
        </p:nvSpPr>
        <p:spPr>
          <a:xfrm>
            <a:off x="11751200" y="644811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
        <p:nvSpPr>
          <p:cNvPr id="11" name="Text Placeholder 2">
            <a:extLst>
              <a:ext uri="{FF2B5EF4-FFF2-40B4-BE49-F238E27FC236}">
                <a16:creationId xmlns:a16="http://schemas.microsoft.com/office/drawing/2014/main" id="{BEE3AE65-A3A2-D745-874A-29FBA2B6314D}"/>
              </a:ext>
            </a:extLst>
          </p:cNvPr>
          <p:cNvSpPr>
            <a:spLocks noGrp="1"/>
          </p:cNvSpPr>
          <p:nvPr>
            <p:ph type="body" sz="quarter" idx="15"/>
          </p:nvPr>
        </p:nvSpPr>
        <p:spPr>
          <a:xfrm>
            <a:off x="1066706" y="1711793"/>
            <a:ext cx="4800693" cy="4339383"/>
          </a:xfrm>
        </p:spPr>
        <p:txBody>
          <a:bodyPr>
            <a:normAutofit/>
          </a:bodyPr>
          <a:lstStyle>
            <a:lvl1pPr>
              <a:lnSpc>
                <a:spcPct val="125000"/>
              </a:lnSpc>
              <a:spcAft>
                <a:spcPts val="1200"/>
              </a:spcAft>
              <a:defRPr sz="1400" b="0" i="0">
                <a:solidFill>
                  <a:schemeClr val="tx1"/>
                </a:solidFill>
                <a:latin typeface="+mn-lt"/>
              </a:defRPr>
            </a:lvl1pPr>
            <a:lvl2pPr>
              <a:lnSpc>
                <a:spcPct val="125000"/>
              </a:lnSpc>
              <a:spcAft>
                <a:spcPts val="1200"/>
              </a:spcAft>
              <a:defRPr sz="1400">
                <a:solidFill>
                  <a:schemeClr val="tx1"/>
                </a:solidFill>
                <a:latin typeface="+mn-lt"/>
              </a:defRPr>
            </a:lvl2pPr>
            <a:lvl3pPr>
              <a:lnSpc>
                <a:spcPct val="125000"/>
              </a:lnSpc>
              <a:spcAft>
                <a:spcPts val="1200"/>
              </a:spcAft>
              <a:buClr>
                <a:schemeClr val="accent1"/>
              </a:buClr>
              <a:defRPr sz="1400">
                <a:solidFill>
                  <a:schemeClr val="tx1"/>
                </a:solidFill>
                <a:latin typeface="+mn-lt"/>
              </a:defRPr>
            </a:lvl3pPr>
            <a:lvl4pPr>
              <a:lnSpc>
                <a:spcPct val="125000"/>
              </a:lnSpc>
              <a:spcAft>
                <a:spcPts val="1200"/>
              </a:spcAft>
              <a:buClr>
                <a:schemeClr val="accent1"/>
              </a:buClr>
              <a:defRPr sz="1400">
                <a:solidFill>
                  <a:schemeClr val="tx1"/>
                </a:solidFill>
                <a:latin typeface="+mn-lt"/>
              </a:defRPr>
            </a:lvl4pPr>
            <a:lvl5pPr>
              <a:lnSpc>
                <a:spcPct val="125000"/>
              </a:lnSpc>
              <a:spcAft>
                <a:spcPts val="1200"/>
              </a:spcAft>
              <a:buClr>
                <a:schemeClr val="accent1"/>
              </a:buClr>
              <a:defRPr sz="14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615A7A94-4ADC-AC44-B149-E819BF67BA4E}"/>
              </a:ext>
            </a:extLst>
          </p:cNvPr>
          <p:cNvSpPr>
            <a:spLocks noGrp="1"/>
          </p:cNvSpPr>
          <p:nvPr>
            <p:ph type="body" sz="quarter" idx="16"/>
          </p:nvPr>
        </p:nvSpPr>
        <p:spPr>
          <a:xfrm>
            <a:off x="6324603" y="1711793"/>
            <a:ext cx="4800693" cy="4339383"/>
          </a:xfrm>
        </p:spPr>
        <p:txBody>
          <a:bodyPr>
            <a:normAutofit/>
          </a:bodyPr>
          <a:lstStyle>
            <a:lvl1pPr>
              <a:lnSpc>
                <a:spcPct val="125000"/>
              </a:lnSpc>
              <a:spcAft>
                <a:spcPts val="1200"/>
              </a:spcAft>
              <a:defRPr sz="1400" b="0" i="0">
                <a:solidFill>
                  <a:schemeClr val="tx1"/>
                </a:solidFill>
                <a:latin typeface="+mn-lt"/>
              </a:defRPr>
            </a:lvl1pPr>
            <a:lvl2pPr>
              <a:lnSpc>
                <a:spcPct val="125000"/>
              </a:lnSpc>
              <a:spcAft>
                <a:spcPts val="1200"/>
              </a:spcAft>
              <a:defRPr sz="1400">
                <a:solidFill>
                  <a:schemeClr val="tx1"/>
                </a:solidFill>
                <a:latin typeface="+mn-lt"/>
              </a:defRPr>
            </a:lvl2pPr>
            <a:lvl3pPr>
              <a:lnSpc>
                <a:spcPct val="125000"/>
              </a:lnSpc>
              <a:spcAft>
                <a:spcPts val="1200"/>
              </a:spcAft>
              <a:buClr>
                <a:schemeClr val="accent1"/>
              </a:buClr>
              <a:defRPr sz="1400">
                <a:solidFill>
                  <a:schemeClr val="tx1"/>
                </a:solidFill>
                <a:latin typeface="+mn-lt"/>
              </a:defRPr>
            </a:lvl3pPr>
            <a:lvl4pPr>
              <a:lnSpc>
                <a:spcPct val="125000"/>
              </a:lnSpc>
              <a:spcAft>
                <a:spcPts val="1200"/>
              </a:spcAft>
              <a:buClr>
                <a:schemeClr val="accent1"/>
              </a:buClr>
              <a:defRPr sz="1400">
                <a:solidFill>
                  <a:schemeClr val="tx1"/>
                </a:solidFill>
                <a:latin typeface="+mn-lt"/>
              </a:defRPr>
            </a:lvl4pPr>
            <a:lvl5pPr>
              <a:lnSpc>
                <a:spcPct val="125000"/>
              </a:lnSpc>
              <a:spcAft>
                <a:spcPts val="1200"/>
              </a:spcAft>
              <a:buClr>
                <a:schemeClr val="accent1"/>
              </a:buClr>
              <a:defRPr sz="14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019EA581-8EE9-C547-9FEF-E8658ADE4C1D}"/>
              </a:ext>
            </a:extLst>
          </p:cNvPr>
          <p:cNvCxnSpPr/>
          <p:nvPr userDrawn="1"/>
        </p:nvCxnSpPr>
        <p:spPr>
          <a:xfrm>
            <a:off x="542324"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1647660"/>
      </p:ext>
    </p:extLst>
  </p:cSld>
  <p:clrMapOvr>
    <a:masterClrMapping/>
  </p:clrMapOvr>
  <p:extLst>
    <p:ext uri="{DCECCB84-F9BA-43D5-87BE-67443E8EF086}">
      <p15:sldGuideLst xmlns:p15="http://schemas.microsoft.com/office/powerpoint/2012/main">
        <p15:guide id="1" orient="horz" pos="2160">
          <p15:clr>
            <a:srgbClr val="FBAE40"/>
          </p15:clr>
        </p15:guide>
        <p15:guide id="2" pos="3696">
          <p15:clr>
            <a:srgbClr val="FBAE40"/>
          </p15:clr>
        </p15:guide>
        <p15:guide id="3" pos="398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Blank + title + dark">
    <p:spTree>
      <p:nvGrpSpPr>
        <p:cNvPr id="1" name=""/>
        <p:cNvGrpSpPr/>
        <p:nvPr/>
      </p:nvGrpSpPr>
      <p:grpSpPr>
        <a:xfrm>
          <a:off x="0" y="0"/>
          <a:ext cx="0" cy="0"/>
          <a:chOff x="0" y="0"/>
          <a:chExt cx="0" cy="0"/>
        </a:xfrm>
      </p:grpSpPr>
      <p:pic>
        <p:nvPicPr>
          <p:cNvPr id="15" name="Picture 14" descr="A close up of a light&#10;&#10;Description automatically generated">
            <a:extLst>
              <a:ext uri="{FF2B5EF4-FFF2-40B4-BE49-F238E27FC236}">
                <a16:creationId xmlns:a16="http://schemas.microsoft.com/office/drawing/2014/main" id="{397EA69E-8B3B-2748-BEF2-309C9BB77D7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1066800" y="1034388"/>
            <a:ext cx="10594246" cy="225700"/>
          </a:xfrm>
        </p:spPr>
        <p:txBody>
          <a:bodyPr anchor="t">
            <a:noAutofit/>
          </a:bodyPr>
          <a:lstStyle>
            <a:lvl1pPr>
              <a:defRPr sz="2200" b="0" i="0" spc="0" baseline="0">
                <a:solidFill>
                  <a:schemeClr val="bg2"/>
                </a:solidFill>
                <a:latin typeface="Georgia" panose="02040502050405020303" pitchFamily="18" charset="0"/>
              </a:defRPr>
            </a:lvl1pPr>
          </a:lstStyle>
          <a:p>
            <a:r>
              <a:rPr lang="en-US"/>
              <a:t>Key Takeaway Headline goes here.</a:t>
            </a:r>
          </a:p>
        </p:txBody>
      </p:sp>
      <p:cxnSp>
        <p:nvCxnSpPr>
          <p:cNvPr id="5" name="Straight Connector 4">
            <a:extLst>
              <a:ext uri="{FF2B5EF4-FFF2-40B4-BE49-F238E27FC236}">
                <a16:creationId xmlns:a16="http://schemas.microsoft.com/office/drawing/2014/main" id="{D34E69C5-3C6A-CF40-87FB-10C44B29EC1E}"/>
              </a:ext>
            </a:extLst>
          </p:cNvPr>
          <p:cNvCxnSpPr/>
          <p:nvPr userDrawn="1"/>
        </p:nvCxnSpPr>
        <p:spPr>
          <a:xfrm>
            <a:off x="509666"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1435E6D-C24E-1945-9378-C0A61492D2BE}"/>
              </a:ext>
            </a:extLst>
          </p:cNvPr>
          <p:cNvSpPr>
            <a:spLocks noChangeAspect="1"/>
          </p:cNvSpPr>
          <p:nvPr userDrawn="1"/>
        </p:nvSpPr>
        <p:spPr>
          <a:xfrm>
            <a:off x="11655332" y="629675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2" name="TextBox 11">
            <a:extLst>
              <a:ext uri="{FF2B5EF4-FFF2-40B4-BE49-F238E27FC236}">
                <a16:creationId xmlns:a16="http://schemas.microsoft.com/office/drawing/2014/main" id="{4B739459-CA15-8F44-9AA5-44911BF463E4}"/>
              </a:ext>
            </a:extLst>
          </p:cNvPr>
          <p:cNvSpPr txBox="1"/>
          <p:nvPr userDrawn="1"/>
        </p:nvSpPr>
        <p:spPr>
          <a:xfrm>
            <a:off x="11751200" y="642496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2"/>
                </a:solidFill>
                <a:latin typeface="Arial" panose="020B0604020202020204" pitchFamily="34" charset="0"/>
              </a:rPr>
              <a:pPr algn="ctr"/>
              <a:t>‹#›</a:t>
            </a:fld>
            <a:endParaRPr lang="en-US" sz="1200" b="0" i="0" spc="0" baseline="0">
              <a:solidFill>
                <a:schemeClr val="bg2"/>
              </a:solidFill>
              <a:latin typeface="Arial" panose="020B0604020202020204" pitchFamily="34" charset="0"/>
            </a:endParaRPr>
          </a:p>
        </p:txBody>
      </p:sp>
      <p:sp>
        <p:nvSpPr>
          <p:cNvPr id="13" name="Text Placeholder 16">
            <a:extLst>
              <a:ext uri="{FF2B5EF4-FFF2-40B4-BE49-F238E27FC236}">
                <a16:creationId xmlns:a16="http://schemas.microsoft.com/office/drawing/2014/main" id="{8B0F0E69-EF52-4644-8652-78221FF6B4DF}"/>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0" i="0" cap="all" spc="150" baseline="0">
                <a:solidFill>
                  <a:schemeClr val="bg2"/>
                </a:solidFill>
                <a:latin typeface="Arial" panose="020B0604020202020204" pitchFamily="34" charset="0"/>
              </a:defRPr>
            </a:lvl1pPr>
          </a:lstStyle>
          <a:p>
            <a:pPr lvl="0"/>
            <a:r>
              <a:rPr lang="en-US" cap="all" spc="250" baseline="0"/>
              <a:t>Section title</a:t>
            </a:r>
            <a:endParaRPr lang="en-US"/>
          </a:p>
        </p:txBody>
      </p:sp>
      <p:pic>
        <p:nvPicPr>
          <p:cNvPr id="14" name="Google Shape;273;p6">
            <a:extLst>
              <a:ext uri="{FF2B5EF4-FFF2-40B4-BE49-F238E27FC236}">
                <a16:creationId xmlns:a16="http://schemas.microsoft.com/office/drawing/2014/main" id="{6DC44D8A-F733-9C42-96B0-C7F058EC8BA6}"/>
              </a:ext>
            </a:extLst>
          </p:cNvPr>
          <p:cNvPicPr preferRelativeResize="0">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19935" y="6404665"/>
            <a:ext cx="2103120" cy="162867"/>
          </a:xfrm>
          <a:prstGeom prst="rect">
            <a:avLst/>
          </a:prstGeom>
        </p:spPr>
      </p:pic>
      <p:sp>
        <p:nvSpPr>
          <p:cNvPr id="18" name="Text Placeholder 2">
            <a:extLst>
              <a:ext uri="{FF2B5EF4-FFF2-40B4-BE49-F238E27FC236}">
                <a16:creationId xmlns:a16="http://schemas.microsoft.com/office/drawing/2014/main" id="{FA02255A-1634-8F42-84B9-D3B186455344}"/>
              </a:ext>
            </a:extLst>
          </p:cNvPr>
          <p:cNvSpPr>
            <a:spLocks noGrp="1"/>
          </p:cNvSpPr>
          <p:nvPr>
            <p:ph type="body" sz="quarter" idx="15"/>
          </p:nvPr>
        </p:nvSpPr>
        <p:spPr>
          <a:xfrm>
            <a:off x="1066706" y="1711793"/>
            <a:ext cx="4800693" cy="4339383"/>
          </a:xfrm>
        </p:spPr>
        <p:txBody>
          <a:bodyPr>
            <a:normAutofit/>
          </a:bodyPr>
          <a:lstStyle>
            <a:lvl1pPr>
              <a:lnSpc>
                <a:spcPct val="125000"/>
              </a:lnSpc>
              <a:spcAft>
                <a:spcPts val="1200"/>
              </a:spcAft>
              <a:defRPr sz="1400" b="0" i="0">
                <a:solidFill>
                  <a:schemeClr val="bg1"/>
                </a:solidFill>
                <a:latin typeface="+mn-lt"/>
              </a:defRPr>
            </a:lvl1pPr>
            <a:lvl2pPr>
              <a:lnSpc>
                <a:spcPct val="125000"/>
              </a:lnSpc>
              <a:spcAft>
                <a:spcPts val="1200"/>
              </a:spcAft>
              <a:defRPr sz="1400">
                <a:solidFill>
                  <a:schemeClr val="bg1"/>
                </a:solidFill>
                <a:latin typeface="+mn-lt"/>
              </a:defRPr>
            </a:lvl2pPr>
            <a:lvl3pPr>
              <a:lnSpc>
                <a:spcPct val="125000"/>
              </a:lnSpc>
              <a:spcAft>
                <a:spcPts val="1200"/>
              </a:spcAft>
              <a:buClr>
                <a:schemeClr val="accent1"/>
              </a:buClr>
              <a:defRPr sz="1400">
                <a:solidFill>
                  <a:schemeClr val="bg1"/>
                </a:solidFill>
                <a:latin typeface="+mn-lt"/>
              </a:defRPr>
            </a:lvl3pPr>
            <a:lvl4pPr>
              <a:lnSpc>
                <a:spcPct val="125000"/>
              </a:lnSpc>
              <a:spcAft>
                <a:spcPts val="1200"/>
              </a:spcAft>
              <a:buClr>
                <a:schemeClr val="accent1"/>
              </a:buClr>
              <a:defRPr sz="1400">
                <a:solidFill>
                  <a:schemeClr val="bg1"/>
                </a:solidFill>
                <a:latin typeface="+mn-lt"/>
              </a:defRPr>
            </a:lvl4pPr>
            <a:lvl5pPr>
              <a:lnSpc>
                <a:spcPct val="125000"/>
              </a:lnSpc>
              <a:spcAft>
                <a:spcPts val="1200"/>
              </a:spcAft>
              <a:buClr>
                <a:schemeClr val="accent1"/>
              </a:buClr>
              <a:defRPr sz="14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15EF9D72-E6DF-B84E-9A05-91989C31C565}"/>
              </a:ext>
            </a:extLst>
          </p:cNvPr>
          <p:cNvSpPr>
            <a:spLocks noGrp="1"/>
          </p:cNvSpPr>
          <p:nvPr>
            <p:ph type="body" sz="quarter" idx="16"/>
          </p:nvPr>
        </p:nvSpPr>
        <p:spPr>
          <a:xfrm>
            <a:off x="6324603" y="1711793"/>
            <a:ext cx="4800693" cy="4339383"/>
          </a:xfrm>
        </p:spPr>
        <p:txBody>
          <a:bodyPr>
            <a:normAutofit/>
          </a:bodyPr>
          <a:lstStyle>
            <a:lvl1pPr>
              <a:lnSpc>
                <a:spcPct val="125000"/>
              </a:lnSpc>
              <a:spcAft>
                <a:spcPts val="1200"/>
              </a:spcAft>
              <a:defRPr sz="1400" b="0" i="0">
                <a:solidFill>
                  <a:schemeClr val="bg1"/>
                </a:solidFill>
                <a:latin typeface="+mn-lt"/>
              </a:defRPr>
            </a:lvl1pPr>
            <a:lvl2pPr>
              <a:lnSpc>
                <a:spcPct val="125000"/>
              </a:lnSpc>
              <a:spcAft>
                <a:spcPts val="1200"/>
              </a:spcAft>
              <a:defRPr sz="1400">
                <a:solidFill>
                  <a:schemeClr val="bg1"/>
                </a:solidFill>
                <a:latin typeface="+mn-lt"/>
              </a:defRPr>
            </a:lvl2pPr>
            <a:lvl3pPr>
              <a:lnSpc>
                <a:spcPct val="125000"/>
              </a:lnSpc>
              <a:spcAft>
                <a:spcPts val="1200"/>
              </a:spcAft>
              <a:buClr>
                <a:schemeClr val="accent1"/>
              </a:buClr>
              <a:defRPr sz="1400">
                <a:solidFill>
                  <a:schemeClr val="bg1"/>
                </a:solidFill>
                <a:latin typeface="+mn-lt"/>
              </a:defRPr>
            </a:lvl3pPr>
            <a:lvl4pPr>
              <a:lnSpc>
                <a:spcPct val="125000"/>
              </a:lnSpc>
              <a:spcAft>
                <a:spcPts val="1200"/>
              </a:spcAft>
              <a:buClr>
                <a:schemeClr val="accent1"/>
              </a:buClr>
              <a:defRPr sz="1400">
                <a:solidFill>
                  <a:schemeClr val="bg1"/>
                </a:solidFill>
                <a:latin typeface="+mn-lt"/>
              </a:defRPr>
            </a:lvl4pPr>
            <a:lvl5pPr>
              <a:lnSpc>
                <a:spcPct val="125000"/>
              </a:lnSpc>
              <a:spcAft>
                <a:spcPts val="1200"/>
              </a:spcAft>
              <a:buClr>
                <a:schemeClr val="accent1"/>
              </a:buClr>
              <a:defRPr sz="14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8131948"/>
      </p:ext>
    </p:extLst>
  </p:cSld>
  <p:clrMapOvr>
    <a:masterClrMapping/>
  </p:clrMapOvr>
  <p:extLst>
    <p:ext uri="{DCECCB84-F9BA-43D5-87BE-67443E8EF086}">
      <p15:sldGuideLst xmlns:p15="http://schemas.microsoft.com/office/powerpoint/2012/main">
        <p15:guide id="1" orient="horz" pos="2160">
          <p15:clr>
            <a:srgbClr val="FBAE40"/>
          </p15:clr>
        </p15:guide>
        <p15:guide id="2" pos="3984">
          <p15:clr>
            <a:srgbClr val="FBAE40"/>
          </p15:clr>
        </p15:guide>
        <p15:guide id="3" pos="369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Blank + title + pag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1034388"/>
            <a:ext cx="10594246" cy="225700"/>
          </a:xfrm>
        </p:spPr>
        <p:txBody>
          <a:bodyPr anchor="t">
            <a:noAutofit/>
          </a:bodyPr>
          <a:lstStyle>
            <a:lvl1pPr>
              <a:defRPr sz="2200" b="0" i="0" spc="0" baseline="0">
                <a:latin typeface="Georgia" panose="02040502050405020303" pitchFamily="18" charset="0"/>
              </a:defRPr>
            </a:lvl1pPr>
          </a:lstStyle>
          <a:p>
            <a:r>
              <a:rPr lang="en-US"/>
              <a:t>Key Takeaway Headline goes here.</a:t>
            </a:r>
          </a:p>
        </p:txBody>
      </p:sp>
      <p:cxnSp>
        <p:nvCxnSpPr>
          <p:cNvPr id="5" name="Straight Connector 4">
            <a:extLst>
              <a:ext uri="{FF2B5EF4-FFF2-40B4-BE49-F238E27FC236}">
                <a16:creationId xmlns:a16="http://schemas.microsoft.com/office/drawing/2014/main" id="{D34E69C5-3C6A-CF40-87FB-10C44B29EC1E}"/>
              </a:ext>
            </a:extLst>
          </p:cNvPr>
          <p:cNvCxnSpPr/>
          <p:nvPr userDrawn="1"/>
        </p:nvCxnSpPr>
        <p:spPr>
          <a:xfrm>
            <a:off x="542324"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16">
            <a:extLst>
              <a:ext uri="{FF2B5EF4-FFF2-40B4-BE49-F238E27FC236}">
                <a16:creationId xmlns:a16="http://schemas.microsoft.com/office/drawing/2014/main" id="{B220876C-1EB9-744C-A64F-5391A0ED2EEF}"/>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0" i="0" cap="all" spc="150" baseline="0">
                <a:solidFill>
                  <a:schemeClr val="tx1"/>
                </a:solidFill>
                <a:latin typeface="Arial" panose="020B0604020202020204" pitchFamily="34" charset="0"/>
              </a:defRPr>
            </a:lvl1pPr>
          </a:lstStyle>
          <a:p>
            <a:pPr lvl="0"/>
            <a:r>
              <a:rPr lang="en-US" cap="all" spc="250" baseline="0"/>
              <a:t>Section title</a:t>
            </a:r>
            <a:endParaRPr lang="en-US"/>
          </a:p>
        </p:txBody>
      </p:sp>
      <p:pic>
        <p:nvPicPr>
          <p:cNvPr id="8" name="Graphic 7">
            <a:extLst>
              <a:ext uri="{FF2B5EF4-FFF2-40B4-BE49-F238E27FC236}">
                <a16:creationId xmlns:a16="http://schemas.microsoft.com/office/drawing/2014/main" id="{0FB5FBE7-3A9D-3946-A850-860E1852483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9214" y="513472"/>
            <a:ext cx="2103120" cy="162867"/>
          </a:xfrm>
          <a:prstGeom prst="rect">
            <a:avLst/>
          </a:prstGeom>
        </p:spPr>
      </p:pic>
      <p:sp>
        <p:nvSpPr>
          <p:cNvPr id="9" name="Rectangle 8">
            <a:extLst>
              <a:ext uri="{FF2B5EF4-FFF2-40B4-BE49-F238E27FC236}">
                <a16:creationId xmlns:a16="http://schemas.microsoft.com/office/drawing/2014/main" id="{C90051F9-881F-F64E-9AFD-578DA31B98AF}"/>
              </a:ext>
            </a:extLst>
          </p:cNvPr>
          <p:cNvSpPr>
            <a:spLocks noChangeAspect="1"/>
          </p:cNvSpPr>
          <p:nvPr userDrawn="1"/>
        </p:nvSpPr>
        <p:spPr>
          <a:xfrm>
            <a:off x="11655332" y="631990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3" name="TextBox 12">
            <a:extLst>
              <a:ext uri="{FF2B5EF4-FFF2-40B4-BE49-F238E27FC236}">
                <a16:creationId xmlns:a16="http://schemas.microsoft.com/office/drawing/2014/main" id="{97CE2E04-7ADA-6D4B-85C5-008B2097123B}"/>
              </a:ext>
            </a:extLst>
          </p:cNvPr>
          <p:cNvSpPr txBox="1"/>
          <p:nvPr userDrawn="1"/>
        </p:nvSpPr>
        <p:spPr>
          <a:xfrm>
            <a:off x="11751200" y="644811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Tree>
    <p:extLst>
      <p:ext uri="{BB962C8B-B14F-4D97-AF65-F5344CB8AC3E}">
        <p14:creationId xmlns:p14="http://schemas.microsoft.com/office/powerpoint/2010/main" val="710369707"/>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Blank + title + page #">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1C0419A-9C08-4045-BB3A-132387F6BC6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9214" y="513472"/>
            <a:ext cx="2103120" cy="162867"/>
          </a:xfrm>
          <a:prstGeom prst="rect">
            <a:avLst/>
          </a:prstGeom>
        </p:spPr>
      </p:pic>
      <p:sp>
        <p:nvSpPr>
          <p:cNvPr id="10" name="Title 1">
            <a:extLst>
              <a:ext uri="{FF2B5EF4-FFF2-40B4-BE49-F238E27FC236}">
                <a16:creationId xmlns:a16="http://schemas.microsoft.com/office/drawing/2014/main" id="{0DED358F-1AA2-4146-B160-854ECA03CB13}"/>
              </a:ext>
            </a:extLst>
          </p:cNvPr>
          <p:cNvSpPr>
            <a:spLocks noGrp="1"/>
          </p:cNvSpPr>
          <p:nvPr>
            <p:ph type="title" hasCustomPrompt="1"/>
          </p:nvPr>
        </p:nvSpPr>
        <p:spPr>
          <a:xfrm>
            <a:off x="1066800" y="1034388"/>
            <a:ext cx="10594246" cy="225700"/>
          </a:xfrm>
        </p:spPr>
        <p:txBody>
          <a:bodyPr anchor="t">
            <a:noAutofit/>
          </a:bodyPr>
          <a:lstStyle>
            <a:lvl1pPr>
              <a:defRPr sz="2200" b="0" i="0" spc="0" baseline="0">
                <a:latin typeface="Georgia" panose="02040502050405020303" pitchFamily="18" charset="0"/>
              </a:defRPr>
            </a:lvl1pPr>
          </a:lstStyle>
          <a:p>
            <a:r>
              <a:rPr lang="en-US"/>
              <a:t>Key Takeaway Headline goes here.</a:t>
            </a:r>
          </a:p>
        </p:txBody>
      </p:sp>
      <p:sp>
        <p:nvSpPr>
          <p:cNvPr id="9" name="Text Placeholder 16">
            <a:extLst>
              <a:ext uri="{FF2B5EF4-FFF2-40B4-BE49-F238E27FC236}">
                <a16:creationId xmlns:a16="http://schemas.microsoft.com/office/drawing/2014/main" id="{89694222-3C43-7743-A787-ADBC80D54396}"/>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0" i="0" cap="all" spc="150" baseline="0">
                <a:solidFill>
                  <a:schemeClr val="tx1"/>
                </a:solidFill>
                <a:latin typeface="Arial" panose="020B0604020202020204" pitchFamily="34" charset="0"/>
              </a:defRPr>
            </a:lvl1pPr>
          </a:lstStyle>
          <a:p>
            <a:pPr lvl="0"/>
            <a:r>
              <a:rPr lang="en-US" cap="all" spc="250" baseline="0"/>
              <a:t>Section title</a:t>
            </a:r>
            <a:endParaRPr lang="en-US"/>
          </a:p>
        </p:txBody>
      </p:sp>
      <p:sp>
        <p:nvSpPr>
          <p:cNvPr id="14" name="Text Placeholder 8">
            <a:extLst>
              <a:ext uri="{FF2B5EF4-FFF2-40B4-BE49-F238E27FC236}">
                <a16:creationId xmlns:a16="http://schemas.microsoft.com/office/drawing/2014/main" id="{EC2B3C15-1D07-5047-AE5D-A1D988B69F94}"/>
              </a:ext>
            </a:extLst>
          </p:cNvPr>
          <p:cNvSpPr>
            <a:spLocks noGrp="1"/>
          </p:cNvSpPr>
          <p:nvPr>
            <p:ph type="body" sz="quarter" idx="11" hasCustomPrompt="1"/>
          </p:nvPr>
        </p:nvSpPr>
        <p:spPr>
          <a:xfrm>
            <a:off x="1055648" y="1417037"/>
            <a:ext cx="10594246" cy="500305"/>
          </a:xfrm>
        </p:spPr>
        <p:txBody>
          <a:bodyPr>
            <a:noAutofit/>
          </a:bodyPr>
          <a:lstStyle>
            <a:lvl1pPr>
              <a:lnSpc>
                <a:spcPct val="120000"/>
              </a:lnSpc>
              <a:defRPr sz="1400" b="0" i="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a:t>Question text goes here if it isn’t already listed above</a:t>
            </a:r>
          </a:p>
        </p:txBody>
      </p:sp>
      <p:sp>
        <p:nvSpPr>
          <p:cNvPr id="13" name="Rectangle 12">
            <a:extLst>
              <a:ext uri="{FF2B5EF4-FFF2-40B4-BE49-F238E27FC236}">
                <a16:creationId xmlns:a16="http://schemas.microsoft.com/office/drawing/2014/main" id="{78EB160B-1859-7F44-B422-6202B941B72C}"/>
              </a:ext>
            </a:extLst>
          </p:cNvPr>
          <p:cNvSpPr>
            <a:spLocks noChangeAspect="1"/>
          </p:cNvSpPr>
          <p:nvPr userDrawn="1"/>
        </p:nvSpPr>
        <p:spPr>
          <a:xfrm>
            <a:off x="11655332" y="631990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TextBox 14">
            <a:extLst>
              <a:ext uri="{FF2B5EF4-FFF2-40B4-BE49-F238E27FC236}">
                <a16:creationId xmlns:a16="http://schemas.microsoft.com/office/drawing/2014/main" id="{1452C0BA-AD97-7E46-8A23-A99397157CD3}"/>
              </a:ext>
            </a:extLst>
          </p:cNvPr>
          <p:cNvSpPr txBox="1"/>
          <p:nvPr userDrawn="1"/>
        </p:nvSpPr>
        <p:spPr>
          <a:xfrm>
            <a:off x="11751200" y="644811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166A6B45-5BAC-FF43-8327-CCD4B4AA0094}"/>
              </a:ext>
            </a:extLst>
          </p:cNvPr>
          <p:cNvCxnSpPr/>
          <p:nvPr userDrawn="1"/>
        </p:nvCxnSpPr>
        <p:spPr>
          <a:xfrm>
            <a:off x="542324"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98666"/>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custom_graph_slide">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3EA4EBD-39D9-FD4E-9172-1AAC2075A3AA}"/>
              </a:ext>
            </a:extLst>
          </p:cNvPr>
          <p:cNvSpPr>
            <a:spLocks noGrp="1"/>
          </p:cNvSpPr>
          <p:nvPr>
            <p:ph type="title" hasCustomPrompt="1"/>
          </p:nvPr>
        </p:nvSpPr>
        <p:spPr>
          <a:xfrm>
            <a:off x="1066800" y="1034388"/>
            <a:ext cx="10594246" cy="381884"/>
          </a:xfrm>
        </p:spPr>
        <p:txBody>
          <a:bodyPr anchor="t">
            <a:noAutofit/>
          </a:bodyPr>
          <a:lstStyle>
            <a:lvl1pPr>
              <a:defRPr sz="2200" b="0" i="0" spc="0" baseline="0">
                <a:latin typeface="Georgia" panose="02040502050405020303" pitchFamily="18" charset="0"/>
              </a:defRPr>
            </a:lvl1pPr>
          </a:lstStyle>
          <a:p>
            <a:r>
              <a:rPr lang="en-US"/>
              <a:t>Key Takeaway Headline goes here.</a:t>
            </a:r>
          </a:p>
        </p:txBody>
      </p:sp>
      <p:sp>
        <p:nvSpPr>
          <p:cNvPr id="8" name="Text Placeholder 16">
            <a:extLst>
              <a:ext uri="{FF2B5EF4-FFF2-40B4-BE49-F238E27FC236}">
                <a16:creationId xmlns:a16="http://schemas.microsoft.com/office/drawing/2014/main" id="{21E562FB-505B-BD47-BD6F-FAAA035D6BC7}"/>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0" i="0" cap="all" spc="150" baseline="0">
                <a:solidFill>
                  <a:schemeClr val="tx1"/>
                </a:solidFill>
                <a:latin typeface="Arial" panose="020B0604020202020204" pitchFamily="34" charset="0"/>
              </a:defRPr>
            </a:lvl1pPr>
          </a:lstStyle>
          <a:p>
            <a:pPr lvl="0"/>
            <a:r>
              <a:rPr lang="en-US" cap="all" spc="250" baseline="0"/>
              <a:t>Section title</a:t>
            </a:r>
            <a:endParaRPr lang="en-US"/>
          </a:p>
        </p:txBody>
      </p:sp>
      <p:sp>
        <p:nvSpPr>
          <p:cNvPr id="9" name="Rectangle 8">
            <a:extLst>
              <a:ext uri="{FF2B5EF4-FFF2-40B4-BE49-F238E27FC236}">
                <a16:creationId xmlns:a16="http://schemas.microsoft.com/office/drawing/2014/main" id="{C0EF4AEE-EB63-3B44-8879-9E71C35889D7}"/>
              </a:ext>
            </a:extLst>
          </p:cNvPr>
          <p:cNvSpPr>
            <a:spLocks noChangeAspect="1"/>
          </p:cNvSpPr>
          <p:nvPr userDrawn="1"/>
        </p:nvSpPr>
        <p:spPr>
          <a:xfrm>
            <a:off x="11655332" y="631990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TextBox 9">
            <a:extLst>
              <a:ext uri="{FF2B5EF4-FFF2-40B4-BE49-F238E27FC236}">
                <a16:creationId xmlns:a16="http://schemas.microsoft.com/office/drawing/2014/main" id="{0168B837-3B1C-5B4B-AF2D-0483DBCB8050}"/>
              </a:ext>
            </a:extLst>
          </p:cNvPr>
          <p:cNvSpPr txBox="1"/>
          <p:nvPr userDrawn="1"/>
        </p:nvSpPr>
        <p:spPr>
          <a:xfrm>
            <a:off x="11751200" y="644811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sp>
        <p:nvSpPr>
          <p:cNvPr id="11" name="Text Placeholder 2">
            <a:extLst>
              <a:ext uri="{FF2B5EF4-FFF2-40B4-BE49-F238E27FC236}">
                <a16:creationId xmlns:a16="http://schemas.microsoft.com/office/drawing/2014/main" id="{D5F9BFC5-23A2-9F44-8DCD-64DAA751BD3E}"/>
              </a:ext>
            </a:extLst>
          </p:cNvPr>
          <p:cNvSpPr>
            <a:spLocks noGrp="1"/>
          </p:cNvSpPr>
          <p:nvPr>
            <p:ph type="body" sz="quarter" idx="15"/>
          </p:nvPr>
        </p:nvSpPr>
        <p:spPr>
          <a:xfrm>
            <a:off x="1066706" y="1711793"/>
            <a:ext cx="10605341" cy="4339383"/>
          </a:xfrm>
        </p:spPr>
        <p:txBody>
          <a:bodyPr>
            <a:normAutofit/>
          </a:bodyPr>
          <a:lstStyle>
            <a:lvl1pPr>
              <a:spcAft>
                <a:spcPts val="1200"/>
              </a:spcAft>
              <a:defRPr sz="1400" b="0" i="0">
                <a:solidFill>
                  <a:schemeClr val="tx1"/>
                </a:solidFill>
                <a:latin typeface="+mn-lt"/>
              </a:defRPr>
            </a:lvl1pPr>
            <a:lvl2pPr>
              <a:spcAft>
                <a:spcPts val="1200"/>
              </a:spcAft>
              <a:defRPr sz="1400">
                <a:solidFill>
                  <a:schemeClr val="tx1"/>
                </a:solidFill>
                <a:latin typeface="+mn-lt"/>
              </a:defRPr>
            </a:lvl2pPr>
            <a:lvl3pPr>
              <a:spcAft>
                <a:spcPts val="1200"/>
              </a:spcAft>
              <a:buClr>
                <a:schemeClr val="accent1"/>
              </a:buClr>
              <a:defRPr sz="1400">
                <a:solidFill>
                  <a:schemeClr val="tx1"/>
                </a:solidFill>
                <a:latin typeface="+mn-lt"/>
              </a:defRPr>
            </a:lvl3pPr>
            <a:lvl4pPr>
              <a:spcAft>
                <a:spcPts val="1200"/>
              </a:spcAft>
              <a:buClr>
                <a:schemeClr val="accent1"/>
              </a:buClr>
              <a:defRPr sz="1400">
                <a:solidFill>
                  <a:schemeClr val="tx1"/>
                </a:solidFill>
                <a:latin typeface="+mn-lt"/>
              </a:defRPr>
            </a:lvl4pPr>
            <a:lvl5pPr>
              <a:spcAft>
                <a:spcPts val="1200"/>
              </a:spcAft>
              <a:buClr>
                <a:schemeClr val="accent1"/>
              </a:buClr>
              <a:defRPr sz="14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102F24F8-04D0-F546-9F37-158C9E448869}"/>
              </a:ext>
            </a:extLst>
          </p:cNvPr>
          <p:cNvCxnSpPr/>
          <p:nvPr userDrawn="1"/>
        </p:nvCxnSpPr>
        <p:spPr>
          <a:xfrm>
            <a:off x="542324"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2305508"/>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Blank Dark + title + page #">
    <p:spTree>
      <p:nvGrpSpPr>
        <p:cNvPr id="1" name=""/>
        <p:cNvGrpSpPr/>
        <p:nvPr/>
      </p:nvGrpSpPr>
      <p:grpSpPr>
        <a:xfrm>
          <a:off x="0" y="0"/>
          <a:ext cx="0" cy="0"/>
          <a:chOff x="0" y="0"/>
          <a:chExt cx="0" cy="0"/>
        </a:xfrm>
      </p:grpSpPr>
      <p:pic>
        <p:nvPicPr>
          <p:cNvPr id="15" name="Picture 14" descr="A close up of a light&#10;&#10;Description automatically generated">
            <a:extLst>
              <a:ext uri="{FF2B5EF4-FFF2-40B4-BE49-F238E27FC236}">
                <a16:creationId xmlns:a16="http://schemas.microsoft.com/office/drawing/2014/main" id="{4FAAA5E9-A20A-EE46-9E73-0C2154274BAA}"/>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5" name="Straight Connector 4">
            <a:extLst>
              <a:ext uri="{FF2B5EF4-FFF2-40B4-BE49-F238E27FC236}">
                <a16:creationId xmlns:a16="http://schemas.microsoft.com/office/drawing/2014/main" id="{D34E69C5-3C6A-CF40-87FB-10C44B29EC1E}"/>
              </a:ext>
            </a:extLst>
          </p:cNvPr>
          <p:cNvCxnSpPr/>
          <p:nvPr userDrawn="1"/>
        </p:nvCxnSpPr>
        <p:spPr>
          <a:xfrm>
            <a:off x="509666"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7AD8746-FA19-3D40-9485-ED69CC601EC5}"/>
              </a:ext>
            </a:extLst>
          </p:cNvPr>
          <p:cNvSpPr>
            <a:spLocks noChangeAspect="1"/>
          </p:cNvSpPr>
          <p:nvPr userDrawn="1"/>
        </p:nvSpPr>
        <p:spPr>
          <a:xfrm>
            <a:off x="11655332" y="629675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2" name="TextBox 11">
            <a:extLst>
              <a:ext uri="{FF2B5EF4-FFF2-40B4-BE49-F238E27FC236}">
                <a16:creationId xmlns:a16="http://schemas.microsoft.com/office/drawing/2014/main" id="{891C6D26-B5C8-DD4C-92F5-3223D0AC3C98}"/>
              </a:ext>
            </a:extLst>
          </p:cNvPr>
          <p:cNvSpPr txBox="1"/>
          <p:nvPr userDrawn="1"/>
        </p:nvSpPr>
        <p:spPr>
          <a:xfrm>
            <a:off x="11751200" y="642496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bg1"/>
                </a:solidFill>
                <a:latin typeface="Arial" panose="020B0604020202020204" pitchFamily="34" charset="0"/>
              </a:rPr>
              <a:pPr algn="ctr"/>
              <a:t>‹#›</a:t>
            </a:fld>
            <a:endParaRPr lang="en-US" sz="1200" b="0" i="0" spc="0" baseline="0">
              <a:solidFill>
                <a:schemeClr val="bg1"/>
              </a:solidFill>
              <a:latin typeface="Arial" panose="020B0604020202020204" pitchFamily="34" charset="0"/>
            </a:endParaRPr>
          </a:p>
        </p:txBody>
      </p:sp>
      <p:sp>
        <p:nvSpPr>
          <p:cNvPr id="10" name="Title 1">
            <a:extLst>
              <a:ext uri="{FF2B5EF4-FFF2-40B4-BE49-F238E27FC236}">
                <a16:creationId xmlns:a16="http://schemas.microsoft.com/office/drawing/2014/main" id="{0DED358F-1AA2-4146-B160-854ECA03CB13}"/>
              </a:ext>
            </a:extLst>
          </p:cNvPr>
          <p:cNvSpPr>
            <a:spLocks noGrp="1"/>
          </p:cNvSpPr>
          <p:nvPr>
            <p:ph type="title" hasCustomPrompt="1"/>
          </p:nvPr>
        </p:nvSpPr>
        <p:spPr>
          <a:xfrm>
            <a:off x="1066800" y="1034388"/>
            <a:ext cx="10594246" cy="225700"/>
          </a:xfrm>
        </p:spPr>
        <p:txBody>
          <a:bodyPr anchor="t">
            <a:noAutofit/>
          </a:bodyPr>
          <a:lstStyle>
            <a:lvl1pPr>
              <a:defRPr sz="2200" b="0" i="0" spc="0" baseline="0">
                <a:solidFill>
                  <a:schemeClr val="bg1"/>
                </a:solidFill>
                <a:latin typeface="Georgia" panose="02040502050405020303" pitchFamily="18" charset="0"/>
              </a:defRPr>
            </a:lvl1pPr>
          </a:lstStyle>
          <a:p>
            <a:r>
              <a:rPr lang="en-US"/>
              <a:t>Key Takeaway Headline goes here.</a:t>
            </a:r>
          </a:p>
        </p:txBody>
      </p:sp>
      <p:sp>
        <p:nvSpPr>
          <p:cNvPr id="9" name="Text Placeholder 16">
            <a:extLst>
              <a:ext uri="{FF2B5EF4-FFF2-40B4-BE49-F238E27FC236}">
                <a16:creationId xmlns:a16="http://schemas.microsoft.com/office/drawing/2014/main" id="{89694222-3C43-7743-A787-ADBC80D54396}"/>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0" i="0" cap="all" spc="150" baseline="0">
                <a:solidFill>
                  <a:schemeClr val="bg1"/>
                </a:solidFill>
                <a:latin typeface="Arial" panose="020B0604020202020204" pitchFamily="34" charset="0"/>
              </a:defRPr>
            </a:lvl1pPr>
          </a:lstStyle>
          <a:p>
            <a:pPr lvl="0"/>
            <a:r>
              <a:rPr lang="en-US" cap="all" spc="250" baseline="0"/>
              <a:t>Section title</a:t>
            </a:r>
            <a:endParaRPr lang="en-US"/>
          </a:p>
        </p:txBody>
      </p:sp>
      <p:sp>
        <p:nvSpPr>
          <p:cNvPr id="14" name="Text Placeholder 8">
            <a:extLst>
              <a:ext uri="{FF2B5EF4-FFF2-40B4-BE49-F238E27FC236}">
                <a16:creationId xmlns:a16="http://schemas.microsoft.com/office/drawing/2014/main" id="{EC2B3C15-1D07-5047-AE5D-A1D988B69F94}"/>
              </a:ext>
            </a:extLst>
          </p:cNvPr>
          <p:cNvSpPr>
            <a:spLocks noGrp="1"/>
          </p:cNvSpPr>
          <p:nvPr>
            <p:ph type="body" sz="quarter" idx="11" hasCustomPrompt="1"/>
          </p:nvPr>
        </p:nvSpPr>
        <p:spPr>
          <a:xfrm>
            <a:off x="1055648" y="1417037"/>
            <a:ext cx="10594246" cy="500305"/>
          </a:xfrm>
        </p:spPr>
        <p:txBody>
          <a:bodyPr>
            <a:noAutofit/>
          </a:bodyPr>
          <a:lstStyle>
            <a:lvl1pPr>
              <a:lnSpc>
                <a:spcPct val="120000"/>
              </a:lnSpc>
              <a:defRPr sz="1400" b="0"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Question text goes here if it isn’t already listed above</a:t>
            </a:r>
          </a:p>
        </p:txBody>
      </p:sp>
      <p:pic>
        <p:nvPicPr>
          <p:cNvPr id="16" name="Google Shape;273;p6">
            <a:extLst>
              <a:ext uri="{FF2B5EF4-FFF2-40B4-BE49-F238E27FC236}">
                <a16:creationId xmlns:a16="http://schemas.microsoft.com/office/drawing/2014/main" id="{4F1262ED-2B3B-874F-A2CF-D4898E4C86A2}"/>
              </a:ext>
            </a:extLst>
          </p:cNvPr>
          <p:cNvPicPr preferRelativeResize="0">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79214" y="500867"/>
            <a:ext cx="2103120" cy="162867"/>
          </a:xfrm>
          <a:prstGeom prst="rect">
            <a:avLst/>
          </a:prstGeom>
        </p:spPr>
      </p:pic>
      <p:sp>
        <p:nvSpPr>
          <p:cNvPr id="13" name="TextBox 12">
            <a:extLst>
              <a:ext uri="{FF2B5EF4-FFF2-40B4-BE49-F238E27FC236}">
                <a16:creationId xmlns:a16="http://schemas.microsoft.com/office/drawing/2014/main" id="{C45686F8-4D36-4741-ADC0-713561CC8D54}"/>
              </a:ext>
            </a:extLst>
          </p:cNvPr>
          <p:cNvSpPr txBox="1"/>
          <p:nvPr userDrawn="1"/>
        </p:nvSpPr>
        <p:spPr>
          <a:xfrm>
            <a:off x="-2452424" y="1336404"/>
            <a:ext cx="2280974" cy="192359"/>
          </a:xfrm>
          <a:prstGeom prst="rect">
            <a:avLst/>
          </a:prstGeom>
          <a:noFill/>
        </p:spPr>
        <p:txBody>
          <a:bodyPr vert="horz" wrap="none" lIns="0" tIns="0" rIns="0" bIns="0" rtlCol="0" anchor="t" anchorCtr="0">
            <a:noAutofit/>
          </a:bodyPr>
          <a:lstStyle/>
          <a:p>
            <a:pPr algn="r"/>
            <a:r>
              <a:rPr lang="en-US" sz="1200" spc="0" baseline="0">
                <a:solidFill>
                  <a:schemeClr val="accent6"/>
                </a:solidFill>
              </a:rPr>
              <a:t>qtext alignment for 1 line headline</a:t>
            </a:r>
          </a:p>
        </p:txBody>
      </p:sp>
      <p:sp>
        <p:nvSpPr>
          <p:cNvPr id="17" name="TextBox 16">
            <a:extLst>
              <a:ext uri="{FF2B5EF4-FFF2-40B4-BE49-F238E27FC236}">
                <a16:creationId xmlns:a16="http://schemas.microsoft.com/office/drawing/2014/main" id="{24632AD2-94FE-534F-A91B-27EBA32555E8}"/>
              </a:ext>
            </a:extLst>
          </p:cNvPr>
          <p:cNvSpPr txBox="1"/>
          <p:nvPr userDrawn="1"/>
        </p:nvSpPr>
        <p:spPr>
          <a:xfrm>
            <a:off x="-2452424" y="1679304"/>
            <a:ext cx="2280974" cy="192359"/>
          </a:xfrm>
          <a:prstGeom prst="rect">
            <a:avLst/>
          </a:prstGeom>
          <a:noFill/>
        </p:spPr>
        <p:txBody>
          <a:bodyPr vert="horz" wrap="none" lIns="0" tIns="0" rIns="0" bIns="0" rtlCol="0" anchor="t" anchorCtr="0">
            <a:noAutofit/>
          </a:bodyPr>
          <a:lstStyle/>
          <a:p>
            <a:pPr algn="r"/>
            <a:r>
              <a:rPr lang="en-US" sz="1200" spc="0" baseline="0">
                <a:solidFill>
                  <a:schemeClr val="accent6"/>
                </a:solidFill>
              </a:rPr>
              <a:t>qtext alignment for 2 line headline</a:t>
            </a:r>
          </a:p>
        </p:txBody>
      </p:sp>
      <p:sp>
        <p:nvSpPr>
          <p:cNvPr id="18" name="TextBox 17">
            <a:extLst>
              <a:ext uri="{FF2B5EF4-FFF2-40B4-BE49-F238E27FC236}">
                <a16:creationId xmlns:a16="http://schemas.microsoft.com/office/drawing/2014/main" id="{DD9A76EB-B99D-3F46-AA20-C3BCF5B27B07}"/>
              </a:ext>
            </a:extLst>
          </p:cNvPr>
          <p:cNvSpPr txBox="1"/>
          <p:nvPr userDrawn="1"/>
        </p:nvSpPr>
        <p:spPr>
          <a:xfrm>
            <a:off x="-2452424" y="1993629"/>
            <a:ext cx="2280974" cy="192359"/>
          </a:xfrm>
          <a:prstGeom prst="rect">
            <a:avLst/>
          </a:prstGeom>
          <a:noFill/>
        </p:spPr>
        <p:txBody>
          <a:bodyPr vert="horz" wrap="none" lIns="0" tIns="0" rIns="0" bIns="0" rtlCol="0" anchor="t" anchorCtr="0">
            <a:noAutofit/>
          </a:bodyPr>
          <a:lstStyle/>
          <a:p>
            <a:pPr algn="r"/>
            <a:r>
              <a:rPr lang="en-US" sz="1200" spc="0" baseline="0">
                <a:solidFill>
                  <a:schemeClr val="accent6"/>
                </a:solidFill>
              </a:rPr>
              <a:t>qtext alignment for 3 line headline</a:t>
            </a:r>
          </a:p>
        </p:txBody>
      </p:sp>
    </p:spTree>
    <p:extLst>
      <p:ext uri="{BB962C8B-B14F-4D97-AF65-F5344CB8AC3E}">
        <p14:creationId xmlns:p14="http://schemas.microsoft.com/office/powerpoint/2010/main" val="3462746926"/>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ingle Chart 1">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7AFC8BA-8AA1-D947-83EB-9E4F72E36AEF}"/>
              </a:ext>
            </a:extLst>
          </p:cNvPr>
          <p:cNvSpPr>
            <a:spLocks noGrp="1"/>
          </p:cNvSpPr>
          <p:nvPr>
            <p:ph type="chart" sz="quarter" idx="12" hasCustomPrompt="1"/>
          </p:nvPr>
        </p:nvSpPr>
        <p:spPr>
          <a:xfrm>
            <a:off x="1055915" y="2205038"/>
            <a:ext cx="10530468" cy="3803650"/>
          </a:xfrm>
        </p:spPr>
        <p:txBody>
          <a:bodyPr>
            <a:normAutofit/>
          </a:bodyPr>
          <a:lstStyle>
            <a:lvl1pPr algn="ctr">
              <a:defRPr sz="1200" b="0" i="0">
                <a:latin typeface="Arial" panose="020B0604020202020204" pitchFamily="34" charset="0"/>
              </a:defRPr>
            </a:lvl1pPr>
          </a:lstStyle>
          <a:p>
            <a:r>
              <a:rPr lang="en-US"/>
              <a:t>Click on the icon to add a new chart</a:t>
            </a:r>
          </a:p>
        </p:txBody>
      </p:sp>
      <p:sp>
        <p:nvSpPr>
          <p:cNvPr id="14" name="Title 1">
            <a:extLst>
              <a:ext uri="{FF2B5EF4-FFF2-40B4-BE49-F238E27FC236}">
                <a16:creationId xmlns:a16="http://schemas.microsoft.com/office/drawing/2014/main" id="{28B3D028-083B-B646-AF9F-DAE862255616}"/>
              </a:ext>
            </a:extLst>
          </p:cNvPr>
          <p:cNvSpPr>
            <a:spLocks noGrp="1"/>
          </p:cNvSpPr>
          <p:nvPr>
            <p:ph type="title" hasCustomPrompt="1"/>
          </p:nvPr>
        </p:nvSpPr>
        <p:spPr>
          <a:xfrm>
            <a:off x="1066800" y="1034388"/>
            <a:ext cx="10594246" cy="225700"/>
          </a:xfrm>
        </p:spPr>
        <p:txBody>
          <a:bodyPr anchor="t">
            <a:noAutofit/>
          </a:bodyPr>
          <a:lstStyle>
            <a:lvl1pPr>
              <a:defRPr sz="2200" b="0" i="0" spc="0" baseline="0">
                <a:latin typeface="Georgia" panose="02040502050405020303" pitchFamily="18" charset="0"/>
              </a:defRPr>
            </a:lvl1pPr>
          </a:lstStyle>
          <a:p>
            <a:r>
              <a:rPr lang="en-US"/>
              <a:t>Key Takeaway Headline goes here.</a:t>
            </a:r>
          </a:p>
        </p:txBody>
      </p:sp>
      <p:pic>
        <p:nvPicPr>
          <p:cNvPr id="17" name="Graphic 16">
            <a:extLst>
              <a:ext uri="{FF2B5EF4-FFF2-40B4-BE49-F238E27FC236}">
                <a16:creationId xmlns:a16="http://schemas.microsoft.com/office/drawing/2014/main" id="{E851CF2C-9D23-5241-BE3F-04C9CC59344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9214" y="513472"/>
            <a:ext cx="2103120" cy="162867"/>
          </a:xfrm>
          <a:prstGeom prst="rect">
            <a:avLst/>
          </a:prstGeom>
        </p:spPr>
      </p:pic>
      <p:sp>
        <p:nvSpPr>
          <p:cNvPr id="10" name="Text Placeholder 16">
            <a:extLst>
              <a:ext uri="{FF2B5EF4-FFF2-40B4-BE49-F238E27FC236}">
                <a16:creationId xmlns:a16="http://schemas.microsoft.com/office/drawing/2014/main" id="{2162666A-B400-654A-8F73-B85D928DCB1B}"/>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0" i="0" cap="all" spc="150" baseline="0">
                <a:solidFill>
                  <a:schemeClr val="tx1"/>
                </a:solidFill>
                <a:latin typeface="Arial" panose="020B0604020202020204" pitchFamily="34" charset="0"/>
              </a:defRPr>
            </a:lvl1pPr>
          </a:lstStyle>
          <a:p>
            <a:pPr lvl="0"/>
            <a:r>
              <a:rPr lang="en-US" cap="all" spc="250" baseline="0"/>
              <a:t>Section title</a:t>
            </a:r>
            <a:endParaRPr lang="en-US"/>
          </a:p>
        </p:txBody>
      </p:sp>
      <p:sp>
        <p:nvSpPr>
          <p:cNvPr id="15" name="Text Placeholder 8">
            <a:extLst>
              <a:ext uri="{FF2B5EF4-FFF2-40B4-BE49-F238E27FC236}">
                <a16:creationId xmlns:a16="http://schemas.microsoft.com/office/drawing/2014/main" id="{63A6E7E5-00D3-4249-9587-95A0260C8DC3}"/>
              </a:ext>
            </a:extLst>
          </p:cNvPr>
          <p:cNvSpPr>
            <a:spLocks noGrp="1"/>
          </p:cNvSpPr>
          <p:nvPr>
            <p:ph type="body" sz="quarter" idx="11" hasCustomPrompt="1"/>
          </p:nvPr>
        </p:nvSpPr>
        <p:spPr>
          <a:xfrm>
            <a:off x="1055648" y="1417037"/>
            <a:ext cx="10594246" cy="500305"/>
          </a:xfrm>
        </p:spPr>
        <p:txBody>
          <a:bodyPr>
            <a:noAutofit/>
          </a:bodyPr>
          <a:lstStyle>
            <a:lvl1pPr>
              <a:lnSpc>
                <a:spcPct val="120000"/>
              </a:lnSpc>
              <a:defRPr sz="1400" b="0" i="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a:t>Question text goes here if it isn’t already listed above</a:t>
            </a:r>
          </a:p>
        </p:txBody>
      </p:sp>
      <p:sp>
        <p:nvSpPr>
          <p:cNvPr id="11" name="Rectangle 10">
            <a:extLst>
              <a:ext uri="{FF2B5EF4-FFF2-40B4-BE49-F238E27FC236}">
                <a16:creationId xmlns:a16="http://schemas.microsoft.com/office/drawing/2014/main" id="{3ED33213-EBBE-424D-AC64-480F88F03ACC}"/>
              </a:ext>
            </a:extLst>
          </p:cNvPr>
          <p:cNvSpPr>
            <a:spLocks noChangeAspect="1"/>
          </p:cNvSpPr>
          <p:nvPr userDrawn="1"/>
        </p:nvSpPr>
        <p:spPr>
          <a:xfrm>
            <a:off x="11655332" y="631990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6" name="TextBox 15">
            <a:extLst>
              <a:ext uri="{FF2B5EF4-FFF2-40B4-BE49-F238E27FC236}">
                <a16:creationId xmlns:a16="http://schemas.microsoft.com/office/drawing/2014/main" id="{32E53EF6-E378-DD41-91E7-C76C8DE71224}"/>
              </a:ext>
            </a:extLst>
          </p:cNvPr>
          <p:cNvSpPr txBox="1"/>
          <p:nvPr userDrawn="1"/>
        </p:nvSpPr>
        <p:spPr>
          <a:xfrm>
            <a:off x="11751200" y="644811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cxnSp>
        <p:nvCxnSpPr>
          <p:cNvPr id="12" name="Straight Connector 11">
            <a:extLst>
              <a:ext uri="{FF2B5EF4-FFF2-40B4-BE49-F238E27FC236}">
                <a16:creationId xmlns:a16="http://schemas.microsoft.com/office/drawing/2014/main" id="{0B4AF0A6-0AF7-0345-93EA-0D50848A27BC}"/>
              </a:ext>
            </a:extLst>
          </p:cNvPr>
          <p:cNvCxnSpPr/>
          <p:nvPr userDrawn="1"/>
        </p:nvCxnSpPr>
        <p:spPr>
          <a:xfrm>
            <a:off x="542324"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3952652"/>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About">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FD47BB-A096-0743-9CCF-8A9EC66D457C}"/>
              </a:ext>
            </a:extLst>
          </p:cNvPr>
          <p:cNvSpPr>
            <a:spLocks noGrp="1"/>
          </p:cNvSpPr>
          <p:nvPr>
            <p:ph type="body" sz="quarter" idx="10"/>
          </p:nvPr>
        </p:nvSpPr>
        <p:spPr>
          <a:xfrm>
            <a:off x="5181600" y="2077155"/>
            <a:ext cx="5915025" cy="3521957"/>
          </a:xfrm>
        </p:spPr>
        <p:txBody>
          <a:bodyPr>
            <a:normAutofit/>
          </a:bodyPr>
          <a:lstStyle>
            <a:lvl1pPr>
              <a:defRPr sz="2400" b="0" i="0"/>
            </a:lvl1pPr>
          </a:lstStyle>
          <a:p>
            <a:pPr lvl="0"/>
            <a:r>
              <a:rPr lang="en-US"/>
              <a:t>Click to edit Master text styles</a:t>
            </a:r>
          </a:p>
        </p:txBody>
      </p:sp>
      <p:sp>
        <p:nvSpPr>
          <p:cNvPr id="5" name="Text Placeholder 16">
            <a:extLst>
              <a:ext uri="{FF2B5EF4-FFF2-40B4-BE49-F238E27FC236}">
                <a16:creationId xmlns:a16="http://schemas.microsoft.com/office/drawing/2014/main" id="{088E3832-840E-8541-88AF-890EA12FEA05}"/>
              </a:ext>
            </a:extLst>
          </p:cNvPr>
          <p:cNvSpPr>
            <a:spLocks noGrp="1"/>
          </p:cNvSpPr>
          <p:nvPr>
            <p:ph type="body" sz="quarter" idx="13" hasCustomPrompt="1"/>
          </p:nvPr>
        </p:nvSpPr>
        <p:spPr>
          <a:xfrm>
            <a:off x="5181600" y="1620838"/>
            <a:ext cx="5915025" cy="241829"/>
          </a:xfrm>
        </p:spPr>
        <p:txBody>
          <a:bodyPr lIns="0" tIns="0" rIns="0" bIns="0" anchor="ctr">
            <a:noAutofit/>
          </a:bodyPr>
          <a:lstStyle>
            <a:lvl1pPr algn="l">
              <a:defRPr sz="1400" b="0" i="0" cap="all" spc="150" baseline="0">
                <a:solidFill>
                  <a:schemeClr val="bg1"/>
                </a:solidFill>
                <a:latin typeface="Arial" panose="020B0604020202020204" pitchFamily="34" charset="0"/>
              </a:defRPr>
            </a:lvl1pPr>
          </a:lstStyle>
          <a:p>
            <a:pPr lvl="0"/>
            <a:r>
              <a:rPr lang="en-US" cap="all" spc="250" baseline="0"/>
              <a:t>Introduction</a:t>
            </a:r>
            <a:endParaRPr lang="en-US"/>
          </a:p>
        </p:txBody>
      </p:sp>
      <p:sp>
        <p:nvSpPr>
          <p:cNvPr id="6" name="Rectangle 5">
            <a:extLst>
              <a:ext uri="{FF2B5EF4-FFF2-40B4-BE49-F238E27FC236}">
                <a16:creationId xmlns:a16="http://schemas.microsoft.com/office/drawing/2014/main" id="{46D3ADC0-624F-1D40-9B63-5D9D6F2FC92D}"/>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extBox 6">
            <a:extLst>
              <a:ext uri="{FF2B5EF4-FFF2-40B4-BE49-F238E27FC236}">
                <a16:creationId xmlns:a16="http://schemas.microsoft.com/office/drawing/2014/main" id="{E16604C1-49D3-5F40-A392-E212F178E21E}"/>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a:solidFill>
                <a:schemeClr val="tx1">
                  <a:lumMod val="75000"/>
                  <a:lumOff val="25000"/>
                </a:schemeClr>
              </a:solidFill>
              <a:latin typeface="Arial" panose="020B0604020202020204" pitchFamily="34" charset="0"/>
            </a:endParaRPr>
          </a:p>
        </p:txBody>
      </p:sp>
      <p:pic>
        <p:nvPicPr>
          <p:cNvPr id="8" name="Graphic 7">
            <a:extLst>
              <a:ext uri="{FF2B5EF4-FFF2-40B4-BE49-F238E27FC236}">
                <a16:creationId xmlns:a16="http://schemas.microsoft.com/office/drawing/2014/main" id="{18A11F90-25E7-D640-BB77-9AB0A5398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0590" y="3130685"/>
            <a:ext cx="596629" cy="596629"/>
          </a:xfrm>
          <a:prstGeom prst="rect">
            <a:avLst/>
          </a:prstGeom>
        </p:spPr>
      </p:pic>
      <p:cxnSp>
        <p:nvCxnSpPr>
          <p:cNvPr id="9" name="Straight Connector 8">
            <a:extLst>
              <a:ext uri="{FF2B5EF4-FFF2-40B4-BE49-F238E27FC236}">
                <a16:creationId xmlns:a16="http://schemas.microsoft.com/office/drawing/2014/main" id="{6EEEEB9F-F0EF-954F-A9EC-9A63197B5147}"/>
              </a:ext>
            </a:extLst>
          </p:cNvPr>
          <p:cNvCxnSpPr>
            <a:cxnSpLocks/>
          </p:cNvCxnSpPr>
          <p:nvPr userDrawn="1"/>
        </p:nvCxnSpPr>
        <p:spPr>
          <a:xfrm>
            <a:off x="4190036" y="393700"/>
            <a:ext cx="0" cy="6146800"/>
          </a:xfrm>
          <a:prstGeom prst="line">
            <a:avLst/>
          </a:prstGeom>
          <a:ln>
            <a:solidFill>
              <a:srgbClr val="179A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372761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96.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42" Type="http://schemas.openxmlformats.org/officeDocument/2006/relationships/slideLayout" Target="../slideLayouts/slideLayout112.xml"/><Relationship Id="rId47" Type="http://schemas.openxmlformats.org/officeDocument/2006/relationships/slideLayout" Target="../slideLayouts/slideLayout117.xml"/><Relationship Id="rId50" Type="http://schemas.openxmlformats.org/officeDocument/2006/relationships/slideLayout" Target="../slideLayouts/slideLayout120.xml"/><Relationship Id="rId55" Type="http://schemas.openxmlformats.org/officeDocument/2006/relationships/slideLayout" Target="../slideLayouts/slideLayout125.xml"/><Relationship Id="rId63" Type="http://schemas.openxmlformats.org/officeDocument/2006/relationships/slideLayout" Target="../slideLayouts/slideLayout13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9" Type="http://schemas.openxmlformats.org/officeDocument/2006/relationships/slideLayout" Target="../slideLayouts/slideLayout99.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40" Type="http://schemas.openxmlformats.org/officeDocument/2006/relationships/slideLayout" Target="../slideLayouts/slideLayout110.xml"/><Relationship Id="rId45" Type="http://schemas.openxmlformats.org/officeDocument/2006/relationships/slideLayout" Target="../slideLayouts/slideLayout115.xml"/><Relationship Id="rId53" Type="http://schemas.openxmlformats.org/officeDocument/2006/relationships/slideLayout" Target="../slideLayouts/slideLayout123.xml"/><Relationship Id="rId58" Type="http://schemas.openxmlformats.org/officeDocument/2006/relationships/slideLayout" Target="../slideLayouts/slideLayout128.xml"/><Relationship Id="rId5" Type="http://schemas.openxmlformats.org/officeDocument/2006/relationships/slideLayout" Target="../slideLayouts/slideLayout75.xml"/><Relationship Id="rId61" Type="http://schemas.openxmlformats.org/officeDocument/2006/relationships/slideLayout" Target="../slideLayouts/slideLayout131.xml"/><Relationship Id="rId19" Type="http://schemas.openxmlformats.org/officeDocument/2006/relationships/slideLayout" Target="../slideLayouts/slideLayout8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43" Type="http://schemas.openxmlformats.org/officeDocument/2006/relationships/slideLayout" Target="../slideLayouts/slideLayout113.xml"/><Relationship Id="rId48" Type="http://schemas.openxmlformats.org/officeDocument/2006/relationships/slideLayout" Target="../slideLayouts/slideLayout118.xml"/><Relationship Id="rId56" Type="http://schemas.openxmlformats.org/officeDocument/2006/relationships/slideLayout" Target="../slideLayouts/slideLayout126.xml"/><Relationship Id="rId64" Type="http://schemas.openxmlformats.org/officeDocument/2006/relationships/slideLayout" Target="../slideLayouts/slideLayout134.xml"/><Relationship Id="rId8" Type="http://schemas.openxmlformats.org/officeDocument/2006/relationships/slideLayout" Target="../slideLayouts/slideLayout78.xml"/><Relationship Id="rId51" Type="http://schemas.openxmlformats.org/officeDocument/2006/relationships/slideLayout" Target="../slideLayouts/slideLayout121.xml"/><Relationship Id="rId3" Type="http://schemas.openxmlformats.org/officeDocument/2006/relationships/slideLayout" Target="../slideLayouts/slideLayout73.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slideLayout" Target="../slideLayouts/slideLayout108.xml"/><Relationship Id="rId46" Type="http://schemas.openxmlformats.org/officeDocument/2006/relationships/slideLayout" Target="../slideLayouts/slideLayout116.xml"/><Relationship Id="rId59" Type="http://schemas.openxmlformats.org/officeDocument/2006/relationships/slideLayout" Target="../slideLayouts/slideLayout129.xml"/><Relationship Id="rId20" Type="http://schemas.openxmlformats.org/officeDocument/2006/relationships/slideLayout" Target="../slideLayouts/slideLayout90.xml"/><Relationship Id="rId41" Type="http://schemas.openxmlformats.org/officeDocument/2006/relationships/slideLayout" Target="../slideLayouts/slideLayout111.xml"/><Relationship Id="rId54" Type="http://schemas.openxmlformats.org/officeDocument/2006/relationships/slideLayout" Target="../slideLayouts/slideLayout124.xml"/><Relationship Id="rId62" Type="http://schemas.openxmlformats.org/officeDocument/2006/relationships/slideLayout" Target="../slideLayouts/slideLayout13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49" Type="http://schemas.openxmlformats.org/officeDocument/2006/relationships/slideLayout" Target="../slideLayouts/slideLayout119.xml"/><Relationship Id="rId57" Type="http://schemas.openxmlformats.org/officeDocument/2006/relationships/slideLayout" Target="../slideLayouts/slideLayout127.xml"/><Relationship Id="rId10" Type="http://schemas.openxmlformats.org/officeDocument/2006/relationships/slideLayout" Target="../slideLayouts/slideLayout80.xml"/><Relationship Id="rId31" Type="http://schemas.openxmlformats.org/officeDocument/2006/relationships/slideLayout" Target="../slideLayouts/slideLayout101.xml"/><Relationship Id="rId44" Type="http://schemas.openxmlformats.org/officeDocument/2006/relationships/slideLayout" Target="../slideLayouts/slideLayout114.xml"/><Relationship Id="rId52" Type="http://schemas.openxmlformats.org/officeDocument/2006/relationships/slideLayout" Target="../slideLayouts/slideLayout122.xml"/><Relationship Id="rId60" Type="http://schemas.openxmlformats.org/officeDocument/2006/relationships/slideLayout" Target="../slideLayouts/slideLayout130.xml"/><Relationship Id="rId65" Type="http://schemas.openxmlformats.org/officeDocument/2006/relationships/theme" Target="../theme/theme3.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9" Type="http://schemas.openxmlformats.org/officeDocument/2006/relationships/slideLayout" Target="../slideLayouts/slideLayout10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7.xml"/><Relationship Id="rId7" Type="http://schemas.openxmlformats.org/officeDocument/2006/relationships/image" Target="../media/image31.png"/><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theme" Target="../theme/theme4.xml"/><Relationship Id="rId5" Type="http://schemas.openxmlformats.org/officeDocument/2006/relationships/slideLayout" Target="../slideLayouts/slideLayout139.xml"/><Relationship Id="rId4"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0437340" y="6356350"/>
            <a:ext cx="916459"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BC4E7B79-51EA-B144-B108-8E73F729289A}" type="slidenum">
              <a:rPr lang="en-US" smtClean="0"/>
              <a:pPr/>
              <a:t>‹#›</a:t>
            </a:fld>
            <a:endParaRPr lang="en-US"/>
          </a:p>
        </p:txBody>
      </p:sp>
    </p:spTree>
    <p:extLst>
      <p:ext uri="{BB962C8B-B14F-4D97-AF65-F5344CB8AC3E}">
        <p14:creationId xmlns:p14="http://schemas.microsoft.com/office/powerpoint/2010/main" val="1598732221"/>
      </p:ext>
    </p:extLst>
  </p:cSld>
  <p:clrMap bg1="lt1" tx1="dk1" bg2="lt2" tx2="dk2" accent1="accent1" accent2="accent2" accent3="accent3" accent4="accent4" accent5="accent5" accent6="accent6" hlink="hlink" folHlink="folHlink"/>
  <p:sldLayoutIdLst>
    <p:sldLayoutId id="2147483842" r:id="rId1"/>
    <p:sldLayoutId id="2147483741" r:id="rId2"/>
    <p:sldLayoutId id="2147483884" r:id="rId3"/>
    <p:sldLayoutId id="2147483858" r:id="rId4"/>
    <p:sldLayoutId id="2147483876" r:id="rId5"/>
    <p:sldLayoutId id="2147483722" r:id="rId6"/>
    <p:sldLayoutId id="2147483745" r:id="rId7"/>
    <p:sldLayoutId id="2147483755" r:id="rId8"/>
    <p:sldLayoutId id="2147483868" r:id="rId9"/>
    <p:sldLayoutId id="2147483719" r:id="rId10"/>
    <p:sldLayoutId id="2147483718" r:id="rId11"/>
    <p:sldLayoutId id="2147483725" r:id="rId12"/>
    <p:sldLayoutId id="2147483726" r:id="rId13"/>
    <p:sldLayoutId id="2147483780" r:id="rId14"/>
    <p:sldLayoutId id="2147483861" r:id="rId15"/>
    <p:sldLayoutId id="2147483865" r:id="rId16"/>
    <p:sldLayoutId id="2147483669" r:id="rId17"/>
    <p:sldLayoutId id="2147483686" r:id="rId18"/>
    <p:sldLayoutId id="2147483854" r:id="rId19"/>
    <p:sldLayoutId id="2147483758" r:id="rId20"/>
    <p:sldLayoutId id="2147483837" r:id="rId21"/>
    <p:sldLayoutId id="2147483855" r:id="rId22"/>
    <p:sldLayoutId id="2147483734" r:id="rId23"/>
    <p:sldLayoutId id="2147483738" r:id="rId24"/>
    <p:sldLayoutId id="2147483880" r:id="rId25"/>
    <p:sldLayoutId id="2147483775" r:id="rId26"/>
    <p:sldLayoutId id="2147483845" r:id="rId27"/>
    <p:sldLayoutId id="2147483846" r:id="rId28"/>
    <p:sldLayoutId id="2147483871" r:id="rId29"/>
    <p:sldLayoutId id="2147483872" r:id="rId30"/>
    <p:sldLayoutId id="2147483731" r:id="rId31"/>
    <p:sldLayoutId id="2147483721" r:id="rId32"/>
    <p:sldLayoutId id="2147483878" r:id="rId33"/>
    <p:sldLayoutId id="2147483851" r:id="rId34"/>
    <p:sldLayoutId id="2147483779" r:id="rId35"/>
    <p:sldLayoutId id="2147483852" r:id="rId36"/>
    <p:sldLayoutId id="2147483853" r:id="rId37"/>
    <p:sldLayoutId id="2147483873" r:id="rId38"/>
    <p:sldLayoutId id="2147483874" r:id="rId39"/>
    <p:sldLayoutId id="2147483875" r:id="rId40"/>
    <p:sldLayoutId id="2147483879" r:id="rId41"/>
    <p:sldLayoutId id="2147483862" r:id="rId42"/>
    <p:sldLayoutId id="2147483864" r:id="rId43"/>
    <p:sldLayoutId id="2147483863" r:id="rId44"/>
    <p:sldLayoutId id="2147483841" r:id="rId45"/>
    <p:sldLayoutId id="2147483839" r:id="rId46"/>
    <p:sldLayoutId id="2147483866" r:id="rId47"/>
    <p:sldLayoutId id="2147483867" r:id="rId48"/>
    <p:sldLayoutId id="2147483747" r:id="rId49"/>
    <p:sldLayoutId id="2147483748" r:id="rId50"/>
    <p:sldLayoutId id="2147483877" r:id="rId51"/>
    <p:sldLayoutId id="2147483882" r:id="rId52"/>
    <p:sldLayoutId id="2147483750" r:id="rId53"/>
    <p:sldLayoutId id="2147483761" r:id="rId54"/>
    <p:sldLayoutId id="2147483732" r:id="rId55"/>
    <p:sldLayoutId id="2147483883" r:id="rId56"/>
    <p:sldLayoutId id="2147483765" r:id="rId57"/>
    <p:sldLayoutId id="2147483886" r:id="rId58"/>
    <p:sldLayoutId id="2147483887" r:id="rId59"/>
    <p:sldLayoutId id="2147483888" r:id="rId60"/>
    <p:sldLayoutId id="2147483889" r:id="rId61"/>
    <p:sldLayoutId id="2147483890" r:id="rId62"/>
    <p:sldLayoutId id="2147483893" r:id="rId63"/>
    <p:sldLayoutId id="2147483892" r:id="rId64"/>
    <p:sldLayoutId id="2147483894" r:id="rId65"/>
    <p:sldLayoutId id="2147483895" r:id="rId66"/>
    <p:sldLayoutId id="2147483896" r:id="rId67"/>
    <p:sldLayoutId id="2147483897" r:id="rId68"/>
    <p:sldLayoutId id="2147483898" r:id="rId69"/>
  </p:sldLayoutIdLst>
  <p:hf hdr="0" ftr="0" dt="0"/>
  <p:txStyles>
    <p:titleStyle>
      <a:lvl1pPr algn="l" defTabSz="914400" rtl="0" eaLnBrk="1" latinLnBrk="0" hangingPunct="1">
        <a:lnSpc>
          <a:spcPct val="90000"/>
        </a:lnSpc>
        <a:spcBef>
          <a:spcPct val="0"/>
        </a:spcBef>
        <a:buNone/>
        <a:defRPr sz="2000" b="0" i="0" kern="1200" spc="10" baseline="0">
          <a:solidFill>
            <a:schemeClr val="tx1"/>
          </a:solidFill>
          <a:latin typeface="Georgia" panose="02040502050405020303" pitchFamily="18" charset="0"/>
          <a:ea typeface="EB Garamond" pitchFamily="2" charset="0"/>
          <a:cs typeface="+mj-cs"/>
        </a:defRPr>
      </a:lvl1pPr>
    </p:titleStyle>
    <p:bodyStyle>
      <a:lvl1pPr marL="0" indent="0" algn="l" defTabSz="914400" rtl="0" eaLnBrk="1" latinLnBrk="0" hangingPunct="1">
        <a:lnSpc>
          <a:spcPct val="90000"/>
        </a:lnSpc>
        <a:spcBef>
          <a:spcPts val="1000"/>
        </a:spcBef>
        <a:buFont typeface="Arial"/>
        <a:buNone/>
        <a:defRPr sz="2000" b="0" i="0" kern="1200">
          <a:solidFill>
            <a:schemeClr val="tx1"/>
          </a:solidFill>
          <a:latin typeface="Georgia" panose="02040502050405020303" pitchFamily="18" charset="0"/>
          <a:ea typeface="EB Garamond" pitchFamily="2" charset="0"/>
          <a:cs typeface="+mn-cs"/>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A15E9303-ED85-4046-98A5-296FCCE02994}" type="datetime1">
              <a:rPr lang="en-US" smtClean="0"/>
              <a:pPr/>
              <a:t>8/11/22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BC4E7B79-51EA-B144-B108-8E73F729289A}" type="slidenum">
              <a:rPr lang="en-US" smtClean="0"/>
              <a:pPr/>
              <a:t>‹#›</a:t>
            </a:fld>
            <a:endParaRPr lang="en-US"/>
          </a:p>
        </p:txBody>
      </p:sp>
      <p:sp>
        <p:nvSpPr>
          <p:cNvPr id="7" name="Rectangle 6">
            <a:extLst>
              <a:ext uri="{FF2B5EF4-FFF2-40B4-BE49-F238E27FC236}">
                <a16:creationId xmlns:a16="http://schemas.microsoft.com/office/drawing/2014/main" id="{125AC3BE-2CE2-AF41-A098-7AA9D268EE90}"/>
              </a:ext>
            </a:extLst>
          </p:cNvPr>
          <p:cNvSpPr/>
          <p:nvPr userDrawn="1"/>
        </p:nvSpPr>
        <p:spPr>
          <a:xfrm>
            <a:off x="11629931" y="6310979"/>
            <a:ext cx="566057" cy="566057"/>
          </a:xfrm>
          <a:prstGeom prst="rect">
            <a:avLst/>
          </a:prstGeom>
          <a:solidFill>
            <a:schemeClr val="bg2">
              <a:lumMod val="9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C2A2975-B400-7C43-AF4C-486B360BE906}"/>
              </a:ext>
            </a:extLst>
          </p:cNvPr>
          <p:cNvSpPr txBox="1"/>
          <p:nvPr userDrawn="1"/>
        </p:nvSpPr>
        <p:spPr>
          <a:xfrm>
            <a:off x="11742733" y="6430723"/>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spc="0" baseline="0" smtClean="0">
                <a:solidFill>
                  <a:schemeClr val="tx1">
                    <a:lumMod val="50000"/>
                    <a:lumOff val="50000"/>
                  </a:schemeClr>
                </a:solidFill>
              </a:rPr>
              <a:pPr algn="ctr"/>
              <a:t>‹#›</a:t>
            </a:fld>
            <a:endParaRPr lang="en-US" sz="1200" spc="0" baseline="0">
              <a:solidFill>
                <a:schemeClr val="tx1">
                  <a:lumMod val="50000"/>
                  <a:lumOff val="50000"/>
                </a:schemeClr>
              </a:solidFill>
            </a:endParaRPr>
          </a:p>
        </p:txBody>
      </p:sp>
    </p:spTree>
    <p:extLst>
      <p:ext uri="{BB962C8B-B14F-4D97-AF65-F5344CB8AC3E}">
        <p14:creationId xmlns:p14="http://schemas.microsoft.com/office/powerpoint/2010/main" val="3711986710"/>
      </p:ext>
    </p:extLst>
  </p:cSld>
  <p:clrMap bg1="lt1" tx1="dk1" bg2="lt2" tx2="dk2" accent1="accent1" accent2="accent2" accent3="accent3" accent4="accent4" accent5="accent5" accent6="accent6" hlink="hlink" folHlink="folHlink"/>
  <p:sldLayoutIdLst>
    <p:sldLayoutId id="2147483902" r:id="rId1"/>
  </p:sldLayoutIdLst>
  <p:hf hdr="0" ftr="0" dt="0"/>
  <p:txStyles>
    <p:titleStyle>
      <a:lvl1pPr algn="l" defTabSz="914400" rtl="0" eaLnBrk="1" latinLnBrk="0" hangingPunct="1">
        <a:lnSpc>
          <a:spcPct val="90000"/>
        </a:lnSpc>
        <a:spcBef>
          <a:spcPct val="0"/>
        </a:spcBef>
        <a:buNone/>
        <a:defRPr sz="2000" b="0" i="0" kern="1200" spc="10" baseline="0">
          <a:solidFill>
            <a:schemeClr val="tx1"/>
          </a:solidFill>
          <a:latin typeface="Arial" panose="020B0604020202020204" pitchFamily="34" charset="0"/>
          <a:ea typeface="+mj-ea"/>
          <a:cs typeface="+mj-cs"/>
        </a:defRPr>
      </a:lvl1pPr>
    </p:titleStyle>
    <p:bodyStyle>
      <a:lvl1pPr marL="0" indent="0" algn="l" defTabSz="914400" rtl="0" eaLnBrk="1" latinLnBrk="0" hangingPunct="1">
        <a:lnSpc>
          <a:spcPct val="90000"/>
        </a:lnSpc>
        <a:spcBef>
          <a:spcPts val="1000"/>
        </a:spcBef>
        <a:buFont typeface="Arial"/>
        <a:buNone/>
        <a:defRPr sz="1600" b="0" i="0" kern="1200">
          <a:solidFill>
            <a:schemeClr val="accent2"/>
          </a:solidFill>
          <a:latin typeface="Arial" panose="020B0604020202020204" pitchFamily="34" charset="0"/>
          <a:ea typeface="+mn-ea"/>
          <a:cs typeface="+mn-cs"/>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9525" indent="0" algn="l" defTabSz="914400" rtl="0" eaLnBrk="1" latinLnBrk="0" hangingPunct="1">
        <a:lnSpc>
          <a:spcPct val="90000"/>
        </a:lnSpc>
        <a:spcBef>
          <a:spcPts val="500"/>
        </a:spcBef>
        <a:buFont typeface="Arial"/>
        <a:buNone/>
        <a:tabLst/>
        <a:defRPr sz="2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tx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tx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6300" y="533400"/>
            <a:ext cx="10477500" cy="1157288"/>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876300" y="1825625"/>
            <a:ext cx="104775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0437340" y="6356350"/>
            <a:ext cx="916459"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BC4E7B79-51EA-B144-B108-8E73F729289A}" type="slidenum">
              <a:rPr lang="en-US" smtClean="0"/>
              <a:pPr/>
              <a:t>‹#›</a:t>
            </a:fld>
            <a:endParaRPr lang="en-US"/>
          </a:p>
        </p:txBody>
      </p:sp>
    </p:spTree>
    <p:extLst>
      <p:ext uri="{BB962C8B-B14F-4D97-AF65-F5344CB8AC3E}">
        <p14:creationId xmlns:p14="http://schemas.microsoft.com/office/powerpoint/2010/main" val="293901705"/>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 id="2147483941" r:id="rId22"/>
    <p:sldLayoutId id="2147483942" r:id="rId23"/>
    <p:sldLayoutId id="2147483943" r:id="rId24"/>
    <p:sldLayoutId id="2147483944" r:id="rId25"/>
    <p:sldLayoutId id="2147483945" r:id="rId26"/>
    <p:sldLayoutId id="2147483946" r:id="rId27"/>
    <p:sldLayoutId id="2147483947" r:id="rId28"/>
    <p:sldLayoutId id="2147483948" r:id="rId29"/>
    <p:sldLayoutId id="2147483949" r:id="rId30"/>
    <p:sldLayoutId id="2147483950" r:id="rId31"/>
    <p:sldLayoutId id="2147483951" r:id="rId32"/>
    <p:sldLayoutId id="2147483952" r:id="rId33"/>
    <p:sldLayoutId id="2147483953" r:id="rId34"/>
    <p:sldLayoutId id="2147483954" r:id="rId35"/>
    <p:sldLayoutId id="2147483955" r:id="rId36"/>
    <p:sldLayoutId id="2147483956" r:id="rId37"/>
    <p:sldLayoutId id="2147483957" r:id="rId38"/>
    <p:sldLayoutId id="2147483958" r:id="rId39"/>
    <p:sldLayoutId id="2147483959" r:id="rId40"/>
    <p:sldLayoutId id="2147483960" r:id="rId41"/>
    <p:sldLayoutId id="2147483961" r:id="rId42"/>
    <p:sldLayoutId id="2147483962" r:id="rId43"/>
    <p:sldLayoutId id="2147483963" r:id="rId44"/>
    <p:sldLayoutId id="2147483964" r:id="rId45"/>
    <p:sldLayoutId id="2147483965" r:id="rId46"/>
    <p:sldLayoutId id="2147483966" r:id="rId47"/>
    <p:sldLayoutId id="2147483967" r:id="rId48"/>
    <p:sldLayoutId id="2147483968" r:id="rId49"/>
    <p:sldLayoutId id="2147483969" r:id="rId50"/>
    <p:sldLayoutId id="2147483970" r:id="rId51"/>
    <p:sldLayoutId id="2147483971" r:id="rId52"/>
    <p:sldLayoutId id="2147483972" r:id="rId53"/>
    <p:sldLayoutId id="2147483973" r:id="rId54"/>
    <p:sldLayoutId id="2147483974" r:id="rId55"/>
    <p:sldLayoutId id="2147483975" r:id="rId56"/>
    <p:sldLayoutId id="2147483976" r:id="rId57"/>
    <p:sldLayoutId id="2147483977" r:id="rId58"/>
    <p:sldLayoutId id="2147483978" r:id="rId59"/>
    <p:sldLayoutId id="2147483979" r:id="rId60"/>
    <p:sldLayoutId id="2147483980" r:id="rId61"/>
    <p:sldLayoutId id="2147483981" r:id="rId62"/>
    <p:sldLayoutId id="2147483982" r:id="rId63"/>
    <p:sldLayoutId id="2147483983" r:id="rId64"/>
  </p:sldLayoutIdLst>
  <p:hf hdr="0" ftr="0" dt="0"/>
  <p:txStyles>
    <p:titleStyle>
      <a:lvl1pPr algn="l" defTabSz="914400" rtl="0" eaLnBrk="1" latinLnBrk="0" hangingPunct="1">
        <a:lnSpc>
          <a:spcPct val="90000"/>
        </a:lnSpc>
        <a:spcBef>
          <a:spcPct val="0"/>
        </a:spcBef>
        <a:buNone/>
        <a:defRPr sz="2000" b="0" i="0" kern="1200" spc="10" baseline="0">
          <a:solidFill>
            <a:schemeClr val="tx1"/>
          </a:solidFill>
          <a:latin typeface="Georgia" panose="02040502050405020303" pitchFamily="18" charset="0"/>
          <a:ea typeface="EB Garamond" pitchFamily="2" charset="0"/>
          <a:cs typeface="+mj-cs"/>
        </a:defRPr>
      </a:lvl1pPr>
    </p:titleStyle>
    <p:bodyStyle>
      <a:lvl1pPr marL="0" indent="0" algn="l" defTabSz="914400" rtl="0" eaLnBrk="1" latinLnBrk="0" hangingPunct="1">
        <a:lnSpc>
          <a:spcPct val="90000"/>
        </a:lnSpc>
        <a:spcBef>
          <a:spcPts val="1000"/>
        </a:spcBef>
        <a:buFont typeface="Arial"/>
        <a:buNone/>
        <a:defRPr sz="2000" b="0" i="0" kern="1200">
          <a:solidFill>
            <a:schemeClr val="tx1"/>
          </a:solidFill>
          <a:latin typeface="Georgia" panose="02040502050405020303" pitchFamily="18" charset="0"/>
          <a:ea typeface="EB Garamond" pitchFamily="2" charset="0"/>
          <a:cs typeface="+mn-cs"/>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84">
          <p15:clr>
            <a:srgbClr val="F26B43"/>
          </p15:clr>
        </p15:guide>
        <p15:guide id="3" pos="7344">
          <p15:clr>
            <a:srgbClr val="F26B43"/>
          </p15:clr>
        </p15:guide>
        <p15:guide id="4" orient="horz" pos="336">
          <p15:clr>
            <a:srgbClr val="F26B43"/>
          </p15:clr>
        </p15:guide>
        <p15:guide id="5" pos="336">
          <p15:clr>
            <a:srgbClr val="F26B43"/>
          </p15:clr>
        </p15:guide>
        <p15:guide id="6" pos="3840">
          <p15:clr>
            <a:srgbClr val="F26B43"/>
          </p15:clr>
        </p15:guide>
        <p15:guide id="7" pos="3552">
          <p15:clr>
            <a:srgbClr val="F26B43"/>
          </p15:clr>
        </p15:guide>
        <p15:guide id="9" pos="4128">
          <p15:clr>
            <a:srgbClr val="F26B43"/>
          </p15:clr>
        </p15:guide>
        <p15:guide id="10" pos="7128">
          <p15:clr>
            <a:srgbClr val="F26B43"/>
          </p15:clr>
        </p15:guide>
        <p15:guide id="11" pos="552">
          <p15:clr>
            <a:srgbClr val="F26B43"/>
          </p15:clr>
        </p15:guide>
        <p15:guide id="12" pos="648">
          <p15:clr>
            <a:srgbClr val="F26B43"/>
          </p15:clr>
        </p15:guide>
        <p15:guide id="13" pos="7032">
          <p15:clr>
            <a:srgbClr val="F26B43"/>
          </p15:clr>
        </p15:guide>
        <p15:guide id="14" orient="horz" pos="888">
          <p15:clr>
            <a:srgbClr val="F26B43"/>
          </p15:clr>
        </p15:guide>
        <p15:guide id="15" orient="horz" pos="1104">
          <p15:clr>
            <a:srgbClr val="F26B43"/>
          </p15:clr>
        </p15:guide>
        <p15:guide id="16" orient="horz" pos="129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803391" y="6382511"/>
            <a:ext cx="585215" cy="228600"/>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1213889" y="513588"/>
            <a:ext cx="9764220" cy="695960"/>
          </a:xfrm>
          <a:prstGeom prst="rect">
            <a:avLst/>
          </a:prstGeom>
        </p:spPr>
        <p:txBody>
          <a:bodyPr wrap="square" lIns="0" tIns="0" rIns="0" bIns="0">
            <a:spAutoFit/>
          </a:bodyPr>
          <a:lstStyle>
            <a:lvl1pPr>
              <a:defRPr sz="4400" b="1" i="0">
                <a:solidFill>
                  <a:schemeClr val="bg1"/>
                </a:solidFill>
                <a:latin typeface="GascogneTS-Bold"/>
                <a:cs typeface="GascogneTS-Bold"/>
              </a:defRPr>
            </a:lvl1pPr>
          </a:lstStyle>
          <a:p>
            <a:endParaRPr/>
          </a:p>
        </p:txBody>
      </p:sp>
      <p:sp>
        <p:nvSpPr>
          <p:cNvPr id="3" name="Holder 3"/>
          <p:cNvSpPr>
            <a:spLocks noGrp="1"/>
          </p:cNvSpPr>
          <p:nvPr>
            <p:ph type="body" idx="1"/>
          </p:nvPr>
        </p:nvSpPr>
        <p:spPr>
          <a:xfrm>
            <a:off x="1766534" y="1762251"/>
            <a:ext cx="9540875" cy="3427095"/>
          </a:xfrm>
          <a:prstGeom prst="rect">
            <a:avLst/>
          </a:prstGeom>
        </p:spPr>
        <p:txBody>
          <a:bodyPr wrap="square" lIns="0" tIns="0" rIns="0" bIns="0">
            <a:spAutoFit/>
          </a:bodyPr>
          <a:lstStyle>
            <a:lvl1pPr>
              <a:defRPr sz="4000" b="1" i="0">
                <a:solidFill>
                  <a:srgbClr val="EEC143"/>
                </a:solidFill>
                <a:latin typeface="GascogneTS-Bold"/>
                <a:cs typeface="GascogneTS-Bold"/>
              </a:defRPr>
            </a:lvl1pPr>
          </a:lstStyle>
          <a:p>
            <a:endParaRPr/>
          </a:p>
        </p:txBody>
      </p:sp>
      <p:sp>
        <p:nvSpPr>
          <p:cNvPr id="4" name="Holder 4"/>
          <p:cNvSpPr>
            <a:spLocks noGrp="1"/>
          </p:cNvSpPr>
          <p:nvPr>
            <p:ph type="ftr" sz="quarter" idx="5"/>
          </p:nvPr>
        </p:nvSpPr>
        <p:spPr>
          <a:xfrm>
            <a:off x="9992677" y="6351384"/>
            <a:ext cx="1510029" cy="238759"/>
          </a:xfrm>
          <a:prstGeom prst="rect">
            <a:avLst/>
          </a:prstGeom>
        </p:spPr>
        <p:txBody>
          <a:bodyPr wrap="square" lIns="0" tIns="0" rIns="0" bIns="0">
            <a:spAutoFit/>
          </a:bodyPr>
          <a:lstStyle>
            <a:lvl1pPr>
              <a:defRPr sz="1100" b="0" i="0">
                <a:solidFill>
                  <a:srgbClr val="7F7F7F"/>
                </a:solidFill>
                <a:latin typeface="Styrene A Regular"/>
                <a:cs typeface="Styrene A Regular"/>
              </a:defRPr>
            </a:lvl1pPr>
          </a:lstStyle>
          <a:p>
            <a:pPr marL="12700">
              <a:lnSpc>
                <a:spcPct val="100000"/>
              </a:lnSpc>
              <a:spcBef>
                <a:spcPts val="320"/>
              </a:spcBef>
            </a:pPr>
            <a:r>
              <a:rPr spc="-5"/>
              <a:t>bipartisanpolicy.org</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8/11/22</a:t>
            </a:fld>
            <a:endParaRPr lang="en-US"/>
          </a:p>
        </p:txBody>
      </p:sp>
      <p:sp>
        <p:nvSpPr>
          <p:cNvPr id="6" name="Holder 6"/>
          <p:cNvSpPr>
            <a:spLocks noGrp="1"/>
          </p:cNvSpPr>
          <p:nvPr>
            <p:ph type="sldNum" sz="quarter" idx="7"/>
          </p:nvPr>
        </p:nvSpPr>
        <p:spPr>
          <a:xfrm>
            <a:off x="675640" y="6312347"/>
            <a:ext cx="327659" cy="330200"/>
          </a:xfrm>
          <a:prstGeom prst="rect">
            <a:avLst/>
          </a:prstGeom>
        </p:spPr>
        <p:txBody>
          <a:bodyPr wrap="square" lIns="0" tIns="0" rIns="0" bIns="0">
            <a:spAutoFit/>
          </a:bodyPr>
          <a:lstStyle>
            <a:lvl1pPr>
              <a:defRPr sz="1550" b="0" i="0">
                <a:solidFill>
                  <a:srgbClr val="333638"/>
                </a:solidFill>
                <a:latin typeface="Styrene A Regular"/>
                <a:cs typeface="Styrene A Regular"/>
              </a:defRPr>
            </a:lvl1pPr>
          </a:lstStyle>
          <a:p>
            <a:pPr marL="25400">
              <a:lnSpc>
                <a:spcPct val="100000"/>
              </a:lnSpc>
              <a:spcBef>
                <a:spcPts val="445"/>
              </a:spcBef>
            </a:pPr>
            <a:fld id="{81D60167-4931-47E6-BA6A-407CBD079E47}" type="slidenum">
              <a:rPr spc="40" dirty="0"/>
              <a:t>‹#›</a:t>
            </a:fld>
            <a:endParaRPr spc="40"/>
          </a:p>
        </p:txBody>
      </p:sp>
    </p:spTree>
    <p:extLst>
      <p:ext uri="{BB962C8B-B14F-4D97-AF65-F5344CB8AC3E}">
        <p14:creationId xmlns:p14="http://schemas.microsoft.com/office/powerpoint/2010/main" val="2746736740"/>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1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chart" Target="../charts/chart10.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136.xml"/><Relationship Id="rId4"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3" Type="http://schemas.openxmlformats.org/officeDocument/2006/relationships/chart" Target="../charts/chart15.xml"/><Relationship Id="rId7" Type="http://schemas.openxmlformats.org/officeDocument/2006/relationships/chart" Target="../charts/chart19.xml"/><Relationship Id="rId2" Type="http://schemas.openxmlformats.org/officeDocument/2006/relationships/chart" Target="../charts/chart14.xml"/><Relationship Id="rId1" Type="http://schemas.openxmlformats.org/officeDocument/2006/relationships/slideLayout" Target="../slideLayouts/slideLayout23.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3.xml.rels><?xml version="1.0" encoding="UTF-8" standalone="yes"?>
<Relationships xmlns="http://schemas.openxmlformats.org/package/2006/relationships"><Relationship Id="rId8" Type="http://schemas.openxmlformats.org/officeDocument/2006/relationships/hyperlink" Target="https://bipartisanpolicy.org/report/child-care-gap/" TargetMode="External"/><Relationship Id="rId3" Type="http://schemas.openxmlformats.org/officeDocument/2006/relationships/image" Target="../media/image35.jpg"/><Relationship Id="rId7" Type="http://schemas.openxmlformats.org/officeDocument/2006/relationships/image" Target="../media/image38.svg"/><Relationship Id="rId2" Type="http://schemas.openxmlformats.org/officeDocument/2006/relationships/notesSlide" Target="../notesSlides/notesSlide2.xml"/><Relationship Id="rId1" Type="http://schemas.openxmlformats.org/officeDocument/2006/relationships/slideLayout" Target="../slideLayouts/slideLayout136.xml"/><Relationship Id="rId6" Type="http://schemas.openxmlformats.org/officeDocument/2006/relationships/image" Target="../media/image37.png"/><Relationship Id="rId5" Type="http://schemas.openxmlformats.org/officeDocument/2006/relationships/chart" Target="../charts/chart3.xml"/><Relationship Id="rId4" Type="http://schemas.openxmlformats.org/officeDocument/2006/relationships/image" Target="../media/image36.png"/></Relationships>
</file>

<file path=ppt/slides/_rels/slide3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3.xml"/><Relationship Id="rId5" Type="http://schemas.openxmlformats.org/officeDocument/2006/relationships/chart" Target="../charts/chart23.xml"/><Relationship Id="rId4" Type="http://schemas.openxmlformats.org/officeDocument/2006/relationships/chart" Target="../charts/chart22.xml"/></Relationships>
</file>

<file path=ppt/slides/_rels/slide31.xml.rels><?xml version="1.0" encoding="UTF-8" standalone="yes"?>
<Relationships xmlns="http://schemas.openxmlformats.org/package/2006/relationships"><Relationship Id="rId3" Type="http://schemas.openxmlformats.org/officeDocument/2006/relationships/chart" Target="../charts/chart25.xml"/><Relationship Id="rId7" Type="http://schemas.openxmlformats.org/officeDocument/2006/relationships/chart" Target="../charts/chart29.xml"/><Relationship Id="rId2" Type="http://schemas.openxmlformats.org/officeDocument/2006/relationships/chart" Target="../charts/chart24.xml"/><Relationship Id="rId1" Type="http://schemas.openxmlformats.org/officeDocument/2006/relationships/slideLayout" Target="../slideLayouts/slideLayout23.xml"/><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chart" Target="../charts/chart26.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53.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3" Type="http://schemas.openxmlformats.org/officeDocument/2006/relationships/hyperlink" Target="https://bipartisanpolicy.org/blog/parent-survey-resource-center/" TargetMode="External"/><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4.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03064" y="685800"/>
            <a:ext cx="2343912" cy="697991"/>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471177" y="2214372"/>
            <a:ext cx="7382138" cy="1469633"/>
          </a:xfrm>
          <a:prstGeom prst="rect">
            <a:avLst/>
          </a:prstGeom>
        </p:spPr>
        <p:txBody>
          <a:bodyPr vert="horz" wrap="square" lIns="0" tIns="114300" rIns="0" bIns="0" rtlCol="0">
            <a:spAutoFit/>
          </a:bodyPr>
          <a:lstStyle/>
          <a:p>
            <a:pPr marL="12700" marR="5080">
              <a:spcBef>
                <a:spcPts val="900"/>
              </a:spcBef>
            </a:pPr>
            <a:r>
              <a:rPr lang="en-US" spc="50">
                <a:solidFill>
                  <a:srgbClr val="333638"/>
                </a:solidFill>
              </a:rPr>
              <a:t>What Keeps Employed Parents out of the Child Care System?</a:t>
            </a:r>
            <a:endParaRPr lang="en-US" spc="50"/>
          </a:p>
        </p:txBody>
      </p:sp>
      <p:sp>
        <p:nvSpPr>
          <p:cNvPr id="5" name="object 5"/>
          <p:cNvSpPr txBox="1"/>
          <p:nvPr/>
        </p:nvSpPr>
        <p:spPr>
          <a:xfrm>
            <a:off x="4471177" y="5524945"/>
            <a:ext cx="2556156" cy="289823"/>
          </a:xfrm>
          <a:prstGeom prst="rect">
            <a:avLst/>
          </a:prstGeom>
        </p:spPr>
        <p:txBody>
          <a:bodyPr vert="horz" wrap="square" lIns="0" tIns="12700" rIns="0" bIns="0" rtlCol="0">
            <a:spAutoFit/>
          </a:bodyPr>
          <a:lstStyle/>
          <a:p>
            <a:pPr marL="12700">
              <a:lnSpc>
                <a:spcPct val="100000"/>
              </a:lnSpc>
              <a:spcBef>
                <a:spcPts val="100"/>
              </a:spcBef>
            </a:pPr>
            <a:r>
              <a:rPr lang="en-US" b="1" spc="-15">
                <a:solidFill>
                  <a:srgbClr val="333638"/>
                </a:solidFill>
                <a:latin typeface="GascogneTS-Bold"/>
                <a:cs typeface="GascogneTS-Bold"/>
              </a:rPr>
              <a:t>August 9, 2022</a:t>
            </a:r>
          </a:p>
        </p:txBody>
      </p:sp>
      <p:sp>
        <p:nvSpPr>
          <p:cNvPr id="6" name="object 6"/>
          <p:cNvSpPr/>
          <p:nvPr/>
        </p:nvSpPr>
        <p:spPr>
          <a:xfrm>
            <a:off x="0" y="2"/>
            <a:ext cx="3402766" cy="6857998"/>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4471177" y="3890169"/>
            <a:ext cx="6325777" cy="751488"/>
          </a:xfrm>
          <a:prstGeom prst="rect">
            <a:avLst/>
          </a:prstGeom>
        </p:spPr>
        <p:txBody>
          <a:bodyPr vert="horz" wrap="square" lIns="0" tIns="12700" rIns="0" bIns="0" rtlCol="0">
            <a:spAutoFit/>
          </a:bodyPr>
          <a:lstStyle/>
          <a:p>
            <a:pPr marL="12700">
              <a:lnSpc>
                <a:spcPct val="100000"/>
              </a:lnSpc>
              <a:spcBef>
                <a:spcPts val="100"/>
              </a:spcBef>
              <a:tabLst>
                <a:tab pos="1876425" algn="l"/>
                <a:tab pos="2947670" algn="l"/>
              </a:tabLst>
            </a:pPr>
            <a:r>
              <a:rPr lang="en-US" sz="2400" spc="50">
                <a:solidFill>
                  <a:srgbClr val="E53E47"/>
                </a:solidFill>
                <a:latin typeface="Styrene A Regular"/>
                <a:cs typeface="Styrene A Regular"/>
              </a:rPr>
              <a:t>Highlights from a new national survey of working parents using informal child care</a:t>
            </a:r>
            <a:endParaRPr sz="2400" spc="50">
              <a:latin typeface="Styrene A Regular"/>
              <a:cs typeface="Styrene A Regular"/>
            </a:endParaRPr>
          </a:p>
        </p:txBody>
      </p:sp>
    </p:spTree>
    <p:extLst>
      <p:ext uri="{BB962C8B-B14F-4D97-AF65-F5344CB8AC3E}">
        <p14:creationId xmlns:p14="http://schemas.microsoft.com/office/powerpoint/2010/main" val="99651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AFFB9A-4D2A-F086-0234-4F5CD4B9FAFA}"/>
              </a:ext>
            </a:extLst>
          </p:cNvPr>
          <p:cNvSpPr>
            <a:spLocks noGrp="1"/>
          </p:cNvSpPr>
          <p:nvPr>
            <p:ph type="title"/>
          </p:nvPr>
        </p:nvSpPr>
        <p:spPr>
          <a:xfrm>
            <a:off x="1073743" y="912247"/>
            <a:ext cx="10594246" cy="731956"/>
          </a:xfrm>
        </p:spPr>
        <p:txBody>
          <a:bodyPr/>
          <a:lstStyle/>
          <a:p>
            <a:pPr>
              <a:spcAft>
                <a:spcPts val="600"/>
              </a:spcAft>
              <a:buClr>
                <a:srgbClr val="0DD6CC"/>
              </a:buClr>
            </a:pPr>
            <a:r>
              <a:rPr lang="en-US" sz="1800"/>
              <a:t>Across the different types of informal child care arrangements parents are currently using, </a:t>
            </a:r>
            <a:r>
              <a:rPr lang="en-US" sz="1800" i="1"/>
              <a:t>safety</a:t>
            </a:r>
            <a:r>
              <a:rPr lang="en-US" sz="1800"/>
              <a:t> and </a:t>
            </a:r>
            <a:r>
              <a:rPr lang="en-US" sz="1800" i="1"/>
              <a:t>trust</a:t>
            </a:r>
            <a:r>
              <a:rPr lang="en-US" sz="1800"/>
              <a:t> are the two most important aspects of the items tested. </a:t>
            </a:r>
            <a:endParaRPr lang="en-US" sz="1800" i="1"/>
          </a:p>
        </p:txBody>
      </p:sp>
      <p:sp>
        <p:nvSpPr>
          <p:cNvPr id="4" name="Text Placeholder 3">
            <a:extLst>
              <a:ext uri="{FF2B5EF4-FFF2-40B4-BE49-F238E27FC236}">
                <a16:creationId xmlns:a16="http://schemas.microsoft.com/office/drawing/2014/main" id="{8DA8BAFB-6CBA-B606-3DAB-19CAF123327C}"/>
              </a:ext>
            </a:extLst>
          </p:cNvPr>
          <p:cNvSpPr>
            <a:spLocks noGrp="1"/>
          </p:cNvSpPr>
          <p:nvPr>
            <p:ph type="body" sz="quarter" idx="13"/>
          </p:nvPr>
        </p:nvSpPr>
        <p:spPr>
          <a:xfrm>
            <a:off x="1073743" y="672572"/>
            <a:ext cx="8318311" cy="176493"/>
          </a:xfrm>
        </p:spPr>
        <p:txBody>
          <a:bodyPr/>
          <a:lstStyle/>
          <a:p>
            <a:r>
              <a:rPr lang="en-US" b="1"/>
              <a:t>Reasons for informal child care</a:t>
            </a:r>
          </a:p>
        </p:txBody>
      </p:sp>
      <p:graphicFrame>
        <p:nvGraphicFramePr>
          <p:cNvPr id="6" name="Table 5">
            <a:extLst>
              <a:ext uri="{FF2B5EF4-FFF2-40B4-BE49-F238E27FC236}">
                <a16:creationId xmlns:a16="http://schemas.microsoft.com/office/drawing/2014/main" id="{BBB610CC-6090-7844-E1C5-8F73A40E5F2F}"/>
              </a:ext>
            </a:extLst>
          </p:cNvPr>
          <p:cNvGraphicFramePr>
            <a:graphicFrameLocks noGrp="1"/>
          </p:cNvGraphicFramePr>
          <p:nvPr>
            <p:extLst>
              <p:ext uri="{D42A27DB-BD31-4B8C-83A1-F6EECF244321}">
                <p14:modId xmlns:p14="http://schemas.microsoft.com/office/powerpoint/2010/main" val="2642092328"/>
              </p:ext>
            </p:extLst>
          </p:nvPr>
        </p:nvGraphicFramePr>
        <p:xfrm>
          <a:off x="1073743" y="1888121"/>
          <a:ext cx="10469877" cy="4408917"/>
        </p:xfrm>
        <a:graphic>
          <a:graphicData uri="http://schemas.openxmlformats.org/drawingml/2006/table">
            <a:tbl>
              <a:tblPr/>
              <a:tblGrid>
                <a:gridCol w="1796169">
                  <a:extLst>
                    <a:ext uri="{9D8B030D-6E8A-4147-A177-3AD203B41FA5}">
                      <a16:colId xmlns:a16="http://schemas.microsoft.com/office/drawing/2014/main" val="20000"/>
                    </a:ext>
                  </a:extLst>
                </a:gridCol>
                <a:gridCol w="1445618">
                  <a:extLst>
                    <a:ext uri="{9D8B030D-6E8A-4147-A177-3AD203B41FA5}">
                      <a16:colId xmlns:a16="http://schemas.microsoft.com/office/drawing/2014/main" val="20001"/>
                    </a:ext>
                  </a:extLst>
                </a:gridCol>
                <a:gridCol w="1445618">
                  <a:extLst>
                    <a:ext uri="{9D8B030D-6E8A-4147-A177-3AD203B41FA5}">
                      <a16:colId xmlns:a16="http://schemas.microsoft.com/office/drawing/2014/main" val="20002"/>
                    </a:ext>
                  </a:extLst>
                </a:gridCol>
                <a:gridCol w="1445618">
                  <a:extLst>
                    <a:ext uri="{9D8B030D-6E8A-4147-A177-3AD203B41FA5}">
                      <a16:colId xmlns:a16="http://schemas.microsoft.com/office/drawing/2014/main" val="20003"/>
                    </a:ext>
                  </a:extLst>
                </a:gridCol>
                <a:gridCol w="1445618">
                  <a:extLst>
                    <a:ext uri="{9D8B030D-6E8A-4147-A177-3AD203B41FA5}">
                      <a16:colId xmlns:a16="http://schemas.microsoft.com/office/drawing/2014/main" val="20004"/>
                    </a:ext>
                  </a:extLst>
                </a:gridCol>
                <a:gridCol w="1445618">
                  <a:extLst>
                    <a:ext uri="{9D8B030D-6E8A-4147-A177-3AD203B41FA5}">
                      <a16:colId xmlns:a16="http://schemas.microsoft.com/office/drawing/2014/main" val="20005"/>
                    </a:ext>
                  </a:extLst>
                </a:gridCol>
                <a:gridCol w="1445618">
                  <a:extLst>
                    <a:ext uri="{9D8B030D-6E8A-4147-A177-3AD203B41FA5}">
                      <a16:colId xmlns:a16="http://schemas.microsoft.com/office/drawing/2014/main" val="20006"/>
                    </a:ext>
                  </a:extLst>
                </a:gridCol>
              </a:tblGrid>
              <a:tr h="688072">
                <a:tc>
                  <a:txBody>
                    <a:bodyPr/>
                    <a:lstStyle/>
                    <a:p>
                      <a:pPr marL="63500" marR="63500" algn="ctr">
                        <a:lnSpc>
                          <a:spcPct val="100000"/>
                        </a:lnSpc>
                        <a:spcBef>
                          <a:spcPts val="500"/>
                        </a:spcBef>
                        <a:spcAft>
                          <a:spcPts val="500"/>
                        </a:spcAft>
                        <a:buNone/>
                      </a:pPr>
                      <a:r>
                        <a:rPr sz="1100" b="1" i="0" u="none" cap="none">
                          <a:solidFill>
                            <a:srgbClr val="000000">
                              <a:alpha val="100000"/>
                            </a:srgbClr>
                          </a:solidFill>
                          <a:latin typeface="+mj-lt"/>
                        </a:rPr>
                        <a:t> </a:t>
                      </a:r>
                      <a:r>
                        <a:rPr lang="en-US" sz="1100" b="1" i="0" u="none" cap="none">
                          <a:solidFill>
                            <a:srgbClr val="000000">
                              <a:alpha val="100000"/>
                            </a:srgbClr>
                          </a:solidFill>
                          <a:latin typeface="+mj-lt"/>
                        </a:rPr>
                        <a:t>% Important </a:t>
                      </a:r>
                      <a:endParaRPr sz="1100" b="1" i="0" u="none" cap="none">
                        <a:solidFill>
                          <a:srgbClr val="000000">
                            <a:alpha val="100000"/>
                          </a:srgbClr>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lnB>
                    <a:solidFill>
                      <a:srgbClr val="CFCFCF">
                        <a:alpha val="100000"/>
                      </a:srgbClr>
                    </a:solidFill>
                  </a:tcPr>
                </a:tc>
                <a:tc>
                  <a:txBody>
                    <a:bodyPr/>
                    <a:lstStyle/>
                    <a:p>
                      <a:pPr marL="63500" marR="63500" algn="ctr">
                        <a:lnSpc>
                          <a:spcPct val="100000"/>
                        </a:lnSpc>
                        <a:spcBef>
                          <a:spcPts val="500"/>
                        </a:spcBef>
                        <a:spcAft>
                          <a:spcPts val="500"/>
                        </a:spcAft>
                        <a:buNone/>
                      </a:pPr>
                      <a:r>
                        <a:rPr sz="1100" b="1" i="0" u="none" cap="none">
                          <a:solidFill>
                            <a:srgbClr val="000000">
                              <a:alpha val="100000"/>
                            </a:srgbClr>
                          </a:solidFill>
                          <a:latin typeface="+mj-lt"/>
                        </a:rPr>
                        <a:t>Parents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lnB>
                    <a:solidFill>
                      <a:srgbClr val="CFCFCF">
                        <a:alpha val="100000"/>
                      </a:srgbClr>
                    </a:solidFill>
                  </a:tcPr>
                </a:tc>
                <a:tc>
                  <a:txBody>
                    <a:bodyPr/>
                    <a:lstStyle/>
                    <a:p>
                      <a:pPr marL="63500" marR="63500" algn="ctr">
                        <a:lnSpc>
                          <a:spcPct val="100000"/>
                        </a:lnSpc>
                        <a:spcBef>
                          <a:spcPts val="500"/>
                        </a:spcBef>
                        <a:spcAft>
                          <a:spcPts val="500"/>
                        </a:spcAft>
                        <a:buNone/>
                      </a:pPr>
                      <a:r>
                        <a:rPr sz="1100" b="1" i="0" u="none" cap="none">
                          <a:solidFill>
                            <a:srgbClr val="000000">
                              <a:alpha val="100000"/>
                            </a:srgbClr>
                          </a:solidFill>
                          <a:latin typeface="+mj-lt"/>
                        </a:rPr>
                        <a:t>Current Arrangement- Relative</a:t>
                      </a:r>
                    </a:p>
                  </a:txBody>
                  <a:tcPr marL="0" marR="0" marT="0" marB="0" anchor="ctr">
                    <a:lnL w="12700" cap="flat" cmpd="sng" algn="ctr">
                      <a:solidFill>
                        <a:schemeClr val="tx1"/>
                      </a:solidFill>
                      <a:prstDash val="solid"/>
                      <a:round/>
                      <a:headEnd type="none" w="med" len="med"/>
                      <a:tailEnd type="none" w="med" len="med"/>
                    </a:lnL>
                    <a:lnR w="0" cap="flat" cmpd="sng" algn="ctr">
                      <a:noFill/>
                      <a:prstDash val="solid"/>
                    </a:lnR>
                    <a:lnT w="12700" cap="flat" cmpd="sng" algn="ctr">
                      <a:solidFill>
                        <a:schemeClr val="tx1"/>
                      </a:solidFill>
                      <a:prstDash val="solid"/>
                      <a:round/>
                      <a:headEnd type="none" w="med" len="med"/>
                      <a:tailEnd type="none" w="med" len="med"/>
                    </a:lnT>
                    <a:lnB w="0" cap="flat" cmpd="sng" algn="ctr">
                      <a:noFill/>
                      <a:prstDash val="solid"/>
                    </a:lnB>
                    <a:solidFill>
                      <a:srgbClr val="CFCFCF">
                        <a:alpha val="100000"/>
                      </a:srgbClr>
                    </a:solidFill>
                  </a:tcPr>
                </a:tc>
                <a:tc>
                  <a:txBody>
                    <a:bodyPr/>
                    <a:lstStyle/>
                    <a:p>
                      <a:pPr marL="63500" marR="63500" algn="ctr">
                        <a:lnSpc>
                          <a:spcPct val="100000"/>
                        </a:lnSpc>
                        <a:spcBef>
                          <a:spcPts val="500"/>
                        </a:spcBef>
                        <a:spcAft>
                          <a:spcPts val="500"/>
                        </a:spcAft>
                        <a:buNone/>
                      </a:pPr>
                      <a:r>
                        <a:rPr sz="1100" b="1" i="0" u="none" cap="none">
                          <a:solidFill>
                            <a:srgbClr val="000000">
                              <a:alpha val="100000"/>
                            </a:srgbClr>
                          </a:solidFill>
                          <a:latin typeface="+mj-lt"/>
                        </a:rPr>
                        <a:t>Current Arrangement- Personally Provide Care</a:t>
                      </a:r>
                    </a:p>
                  </a:txBody>
                  <a:tcPr marL="0" marR="0" marT="0" marB="0" anchor="ctr">
                    <a:lnL w="0" cap="flat" cmpd="sng" algn="ctr">
                      <a:noFill/>
                      <a:prstDash val="solid"/>
                    </a:lnL>
                    <a:lnR w="0" cap="flat" cmpd="sng" algn="ctr">
                      <a:noFill/>
                      <a:prstDash val="solid"/>
                    </a:lnR>
                    <a:lnT w="12700" cap="flat" cmpd="sng" algn="ctr">
                      <a:solidFill>
                        <a:schemeClr val="tx1"/>
                      </a:solidFill>
                      <a:prstDash val="solid"/>
                      <a:round/>
                      <a:headEnd type="none" w="med" len="med"/>
                      <a:tailEnd type="none" w="med" len="med"/>
                    </a:lnT>
                    <a:lnB w="0" cap="flat" cmpd="sng" algn="ctr">
                      <a:noFill/>
                      <a:prstDash val="solid"/>
                    </a:lnB>
                    <a:solidFill>
                      <a:srgbClr val="CFCFCF">
                        <a:alpha val="100000"/>
                      </a:srgbClr>
                    </a:solidFill>
                  </a:tcPr>
                </a:tc>
                <a:tc>
                  <a:txBody>
                    <a:bodyPr/>
                    <a:lstStyle/>
                    <a:p>
                      <a:pPr marL="63500" marR="63500" algn="ctr">
                        <a:lnSpc>
                          <a:spcPct val="100000"/>
                        </a:lnSpc>
                        <a:spcBef>
                          <a:spcPts val="500"/>
                        </a:spcBef>
                        <a:spcAft>
                          <a:spcPts val="500"/>
                        </a:spcAft>
                        <a:buNone/>
                      </a:pPr>
                      <a:r>
                        <a:rPr sz="1100" b="1" i="0" u="none" cap="none">
                          <a:solidFill>
                            <a:srgbClr val="000000">
                              <a:alpha val="100000"/>
                            </a:srgbClr>
                          </a:solidFill>
                          <a:latin typeface="+mj-lt"/>
                        </a:rPr>
                        <a:t>Current Arrangement- Spouse/Partner</a:t>
                      </a:r>
                    </a:p>
                  </a:txBody>
                  <a:tcPr marL="0" marR="0" marT="0" marB="0" anchor="ctr">
                    <a:lnL w="0" cap="flat" cmpd="sng" algn="ctr">
                      <a:noFill/>
                      <a:prstDash val="solid"/>
                    </a:lnL>
                    <a:lnR w="0" cap="flat" cmpd="sng" algn="ctr">
                      <a:noFill/>
                      <a:prstDash val="solid"/>
                    </a:lnR>
                    <a:lnT w="12700" cap="flat" cmpd="sng" algn="ctr">
                      <a:solidFill>
                        <a:schemeClr val="tx1"/>
                      </a:solidFill>
                      <a:prstDash val="solid"/>
                      <a:round/>
                      <a:headEnd type="none" w="med" len="med"/>
                      <a:tailEnd type="none" w="med" len="med"/>
                    </a:lnT>
                    <a:lnB w="0" cap="flat" cmpd="sng" algn="ctr">
                      <a:noFill/>
                      <a:prstDash val="solid"/>
                    </a:lnB>
                    <a:solidFill>
                      <a:srgbClr val="CFCFCF">
                        <a:alpha val="100000"/>
                      </a:srgbClr>
                    </a:solidFill>
                  </a:tcPr>
                </a:tc>
                <a:tc>
                  <a:txBody>
                    <a:bodyPr/>
                    <a:lstStyle/>
                    <a:p>
                      <a:pPr marL="63500" marR="63500" algn="ctr">
                        <a:lnSpc>
                          <a:spcPct val="100000"/>
                        </a:lnSpc>
                        <a:spcBef>
                          <a:spcPts val="500"/>
                        </a:spcBef>
                        <a:spcAft>
                          <a:spcPts val="500"/>
                        </a:spcAft>
                        <a:buNone/>
                      </a:pPr>
                      <a:r>
                        <a:rPr sz="1100" b="1" i="0" u="none" cap="none">
                          <a:solidFill>
                            <a:srgbClr val="000000">
                              <a:alpha val="100000"/>
                            </a:srgbClr>
                          </a:solidFill>
                          <a:latin typeface="+mj-lt"/>
                        </a:rPr>
                        <a:t>Current Arrangement- Alternate Care</a:t>
                      </a:r>
                    </a:p>
                  </a:txBody>
                  <a:tcPr marL="0" marR="0" marT="0" marB="0" anchor="ctr">
                    <a:lnL w="0" cap="flat" cmpd="sng" algn="ctr">
                      <a:noFill/>
                      <a:prstDash val="solid"/>
                    </a:lnL>
                    <a:lnR w="0" cap="flat" cmpd="sng" algn="ctr">
                      <a:noFill/>
                      <a:prstDash val="solid"/>
                    </a:lnR>
                    <a:lnT w="12700" cap="flat" cmpd="sng" algn="ctr">
                      <a:solidFill>
                        <a:schemeClr val="tx1"/>
                      </a:solidFill>
                      <a:prstDash val="solid"/>
                      <a:round/>
                      <a:headEnd type="none" w="med" len="med"/>
                      <a:tailEnd type="none" w="med" len="med"/>
                    </a:lnT>
                    <a:lnB w="0" cap="flat" cmpd="sng" algn="ctr">
                      <a:noFill/>
                      <a:prstDash val="solid"/>
                    </a:lnB>
                    <a:solidFill>
                      <a:srgbClr val="CFCFCF">
                        <a:alpha val="100000"/>
                      </a:srgbClr>
                    </a:solidFill>
                  </a:tcPr>
                </a:tc>
                <a:tc>
                  <a:txBody>
                    <a:bodyPr/>
                    <a:lstStyle/>
                    <a:p>
                      <a:pPr marL="63500" marR="63500" algn="ctr">
                        <a:lnSpc>
                          <a:spcPct val="100000"/>
                        </a:lnSpc>
                        <a:spcBef>
                          <a:spcPts val="500"/>
                        </a:spcBef>
                        <a:spcAft>
                          <a:spcPts val="500"/>
                        </a:spcAft>
                        <a:buNone/>
                      </a:pPr>
                      <a:r>
                        <a:rPr sz="1100" b="1" i="0" u="none" cap="none">
                          <a:solidFill>
                            <a:srgbClr val="000000">
                              <a:alpha val="100000"/>
                            </a:srgbClr>
                          </a:solidFill>
                          <a:latin typeface="+mj-lt"/>
                        </a:rPr>
                        <a:t>Current Arrangement- Friend/Neighbor</a:t>
                      </a:r>
                      <a:r>
                        <a:rPr lang="en-US" sz="1100" b="1" i="0" u="none" cap="none">
                          <a:solidFill>
                            <a:srgbClr val="000000">
                              <a:alpha val="100000"/>
                            </a:srgbClr>
                          </a:solidFill>
                          <a:latin typeface="+mj-lt"/>
                        </a:rPr>
                        <a:t>/  Nanny</a:t>
                      </a:r>
                      <a:endParaRPr sz="1100" b="1" i="0" u="none" cap="none">
                        <a:solidFill>
                          <a:srgbClr val="000000">
                            <a:alpha val="100000"/>
                          </a:srgbClr>
                        </a:solidFill>
                        <a:latin typeface="+mj-lt"/>
                      </a:endParaRPr>
                    </a:p>
                  </a:txBody>
                  <a:tcPr marL="0" marR="0" marT="0" marB="0" anchor="ctr">
                    <a:lnL w="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lnB>
                    <a:solidFill>
                      <a:srgbClr val="CFCFCF">
                        <a:alpha val="100000"/>
                      </a:srgbClr>
                    </a:solidFill>
                  </a:tcPr>
                </a:tc>
                <a:extLst>
                  <a:ext uri="{0D108BD9-81ED-4DB2-BD59-A6C34878D82A}">
                    <a16:rowId xmlns:a16="http://schemas.microsoft.com/office/drawing/2014/main" val="10000"/>
                  </a:ext>
                </a:extLst>
              </a:tr>
              <a:tr h="363003">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Flexibility of days child care is provided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EFEFEF">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A6EBE5">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85%</a:t>
                      </a:r>
                    </a:p>
                  </a:txBody>
                  <a:tcPr marL="0" marR="0" marT="0" marB="0" anchor="ctr">
                    <a:lnL w="12700" cap="flat" cmpd="sng" algn="ctr">
                      <a:solidFill>
                        <a:schemeClr val="tx1"/>
                      </a:solidFill>
                      <a:prstDash val="solid"/>
                      <a:round/>
                      <a:headEnd type="none" w="med" len="med"/>
                      <a:tailEnd type="none" w="med" len="med"/>
                    </a:lnL>
                    <a:lnR w="0" cap="flat" cmpd="sng" algn="ctr">
                      <a:noFill/>
                      <a:prstDash val="solid"/>
                    </a:lnR>
                    <a:lnT w="0" cap="flat" cmpd="sng" algn="ctr">
                      <a:noFill/>
                      <a:prstDash val="solid"/>
                    </a:lnT>
                    <a:lnB w="0" cap="flat" cmpd="sng" algn="ctr">
                      <a:noFill/>
                      <a:prstDash val="solid"/>
                    </a:lnB>
                    <a:solidFill>
                      <a:srgbClr val="BFF1EB">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87%</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93E7E0">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81%</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FFFFFF">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88%</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79E2DA">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90%</a:t>
                      </a:r>
                    </a:p>
                  </a:txBody>
                  <a:tcPr marL="0" marR="0" marT="0" marB="0" anchor="ctr">
                    <a:lnL w="0" cap="flat" cmpd="sng" algn="ctr">
                      <a:noFill/>
                      <a:prstDash val="soli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0DD5CB">
                        <a:alpha val="100000"/>
                      </a:srgbClr>
                    </a:solidFill>
                  </a:tcPr>
                </a:tc>
                <a:extLst>
                  <a:ext uri="{0D108BD9-81ED-4DB2-BD59-A6C34878D82A}">
                    <a16:rowId xmlns:a16="http://schemas.microsoft.com/office/drawing/2014/main" val="10001"/>
                  </a:ext>
                </a:extLst>
              </a:tr>
              <a:tr h="363003">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Flexibility of hours child care is provided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FFFFFF">
                        <a:alpha val="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87%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85E4DC">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88%</a:t>
                      </a:r>
                    </a:p>
                  </a:txBody>
                  <a:tcPr marL="0" marR="0" marT="0" marB="0" anchor="ctr">
                    <a:lnL w="12700" cap="flat" cmpd="sng" algn="ctr">
                      <a:solidFill>
                        <a:schemeClr val="tx1"/>
                      </a:solidFill>
                      <a:prstDash val="solid"/>
                      <a:round/>
                      <a:headEnd type="none" w="med" len="med"/>
                      <a:tailEnd type="none" w="med" len="med"/>
                    </a:lnL>
                    <a:lnR w="0" cap="flat" cmpd="sng" algn="ctr">
                      <a:noFill/>
                      <a:prstDash val="solid"/>
                    </a:lnR>
                    <a:lnT w="0" cap="flat" cmpd="sng" algn="ctr">
                      <a:noFill/>
                      <a:prstDash val="solid"/>
                    </a:lnT>
                    <a:lnB w="0" cap="flat" cmpd="sng" algn="ctr">
                      <a:noFill/>
                      <a:prstDash val="solid"/>
                    </a:lnB>
                    <a:solidFill>
                      <a:srgbClr val="73E1D8">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87%</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8CE6DE">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87%</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85E4DC">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86%</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9AE9E2">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89%</a:t>
                      </a:r>
                    </a:p>
                  </a:txBody>
                  <a:tcPr marL="0" marR="0" marT="0" marB="0" anchor="ctr">
                    <a:lnL w="0" cap="flat" cmpd="sng" algn="ctr">
                      <a:noFill/>
                      <a:prstDash val="soli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5BDDD4">
                        <a:alpha val="100000"/>
                      </a:srgbClr>
                    </a:solidFill>
                  </a:tcPr>
                </a:tc>
                <a:extLst>
                  <a:ext uri="{0D108BD9-81ED-4DB2-BD59-A6C34878D82A}">
                    <a16:rowId xmlns:a16="http://schemas.microsoft.com/office/drawing/2014/main" val="10002"/>
                  </a:ext>
                </a:extLst>
              </a:tr>
              <a:tr h="339084">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Cost of care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EFEFEF">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C2F1EC">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83%</a:t>
                      </a:r>
                    </a:p>
                  </a:txBody>
                  <a:tcPr marL="0" marR="0" marT="0" marB="0" anchor="ctr">
                    <a:lnL w="12700" cap="flat" cmpd="sng" algn="ctr">
                      <a:solidFill>
                        <a:schemeClr val="tx1"/>
                      </a:solidFill>
                      <a:prstDash val="solid"/>
                      <a:round/>
                      <a:headEnd type="none" w="med" len="med"/>
                      <a:tailEnd type="none" w="med" len="med"/>
                    </a:lnL>
                    <a:lnR w="0" cap="flat" cmpd="sng" algn="ctr">
                      <a:noFill/>
                      <a:prstDash val="solid"/>
                    </a:lnR>
                    <a:lnT w="0" cap="flat" cmpd="sng" algn="ctr">
                      <a:noFill/>
                      <a:prstDash val="solid"/>
                    </a:lnT>
                    <a:lnB w="0" cap="flat" cmpd="sng" algn="ctr">
                      <a:noFill/>
                      <a:prstDash val="solid"/>
                    </a:lnB>
                    <a:solidFill>
                      <a:srgbClr val="D7F6F3">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86%</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9BE9E2">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81%</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FFFFFF">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84%</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C1F1EC">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87%</a:t>
                      </a:r>
                    </a:p>
                  </a:txBody>
                  <a:tcPr marL="0" marR="0" marT="0" marB="0" anchor="ctr">
                    <a:lnL w="0" cap="flat" cmpd="sng" algn="ctr">
                      <a:noFill/>
                      <a:prstDash val="soli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84E4DC">
                        <a:alpha val="100000"/>
                      </a:srgbClr>
                    </a:solidFill>
                  </a:tcPr>
                </a:tc>
                <a:extLst>
                  <a:ext uri="{0D108BD9-81ED-4DB2-BD59-A6C34878D82A}">
                    <a16:rowId xmlns:a16="http://schemas.microsoft.com/office/drawing/2014/main" val="10003"/>
                  </a:ext>
                </a:extLst>
              </a:tr>
              <a:tr h="336433">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Location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FFFFFF">
                        <a:alpha val="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0DD5CB">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93%</a:t>
                      </a:r>
                    </a:p>
                  </a:txBody>
                  <a:tcPr marL="0" marR="0" marT="0" marB="0" anchor="ctr">
                    <a:lnL w="12700" cap="flat" cmpd="sng" algn="ctr">
                      <a:solidFill>
                        <a:schemeClr val="tx1"/>
                      </a:solidFill>
                      <a:prstDash val="solid"/>
                      <a:round/>
                      <a:headEnd type="none" w="med" len="med"/>
                      <a:tailEnd type="none" w="med" len="med"/>
                    </a:lnL>
                    <a:lnR w="0" cap="flat" cmpd="sng" algn="ctr">
                      <a:noFill/>
                      <a:prstDash val="solid"/>
                    </a:lnR>
                    <a:lnT w="0" cap="flat" cmpd="sng" algn="ctr">
                      <a:noFill/>
                      <a:prstDash val="solid"/>
                    </a:lnT>
                    <a:lnB w="0" cap="flat" cmpd="sng" algn="ctr">
                      <a:noFill/>
                      <a:prstDash val="solid"/>
                    </a:lnB>
                    <a:solidFill>
                      <a:srgbClr val="07ADA8">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90%</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0CCFC6">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82%</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F3FCFB">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89%</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3DD9CF">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97%</a:t>
                      </a:r>
                    </a:p>
                  </a:txBody>
                  <a:tcPr marL="0" marR="0" marT="0" marB="0" anchor="ctr">
                    <a:lnL w="0" cap="flat" cmpd="sng" algn="ctr">
                      <a:noFill/>
                      <a:prstDash val="soli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017C7D">
                        <a:alpha val="100000"/>
                      </a:srgbClr>
                    </a:solidFill>
                  </a:tcPr>
                </a:tc>
                <a:extLst>
                  <a:ext uri="{0D108BD9-81ED-4DB2-BD59-A6C34878D82A}">
                    <a16:rowId xmlns:a16="http://schemas.microsoft.com/office/drawing/2014/main" val="10004"/>
                  </a:ext>
                </a:extLst>
              </a:tr>
              <a:tr h="361993">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Individualized attention provided to my child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EFEFEF">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08B4AE">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95%</a:t>
                      </a:r>
                    </a:p>
                  </a:txBody>
                  <a:tcPr marL="0" marR="0" marT="0" marB="0" anchor="ctr">
                    <a:lnL w="12700" cap="flat" cmpd="sng" algn="ctr">
                      <a:solidFill>
                        <a:schemeClr val="tx1"/>
                      </a:solidFill>
                      <a:prstDash val="solid"/>
                      <a:round/>
                      <a:headEnd type="none" w="med" len="med"/>
                      <a:tailEnd type="none" w="med" len="med"/>
                    </a:lnL>
                    <a:lnR w="0" cap="flat" cmpd="sng" algn="ctr">
                      <a:noFill/>
                      <a:prstDash val="solid"/>
                    </a:lnR>
                    <a:lnT w="0" cap="flat" cmpd="sng" algn="ctr">
                      <a:noFill/>
                      <a:prstDash val="solid"/>
                    </a:lnT>
                    <a:lnB w="0" cap="flat" cmpd="sng" algn="ctr">
                      <a:noFill/>
                      <a:prstDash val="solid"/>
                    </a:lnB>
                    <a:solidFill>
                      <a:srgbClr val="049997">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92%</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08B6B0">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88%</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74E1D9">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93%</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07B0AB">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96%</a:t>
                      </a:r>
                    </a:p>
                  </a:txBody>
                  <a:tcPr marL="0" marR="0" marT="0" marB="0" anchor="ctr">
                    <a:lnL w="0" cap="flat" cmpd="sng" algn="ctr">
                      <a:noFill/>
                      <a:prstDash val="soli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038D8C">
                        <a:alpha val="100000"/>
                      </a:srgbClr>
                    </a:solidFill>
                  </a:tcPr>
                </a:tc>
                <a:extLst>
                  <a:ext uri="{0D108BD9-81ED-4DB2-BD59-A6C34878D82A}">
                    <a16:rowId xmlns:a16="http://schemas.microsoft.com/office/drawing/2014/main" val="10005"/>
                  </a:ext>
                </a:extLst>
              </a:tr>
              <a:tr h="452513">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Opportunities for social-emotional learning for my child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FFFFFF">
                        <a:alpha val="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0CD2C9">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92%</a:t>
                      </a:r>
                    </a:p>
                  </a:txBody>
                  <a:tcPr marL="0" marR="0" marT="0" marB="0" anchor="ctr">
                    <a:lnL w="12700" cap="flat" cmpd="sng" algn="ctr">
                      <a:solidFill>
                        <a:schemeClr val="tx1"/>
                      </a:solidFill>
                      <a:prstDash val="solid"/>
                      <a:round/>
                      <a:headEnd type="none" w="med" len="med"/>
                      <a:tailEnd type="none" w="med" len="med"/>
                    </a:lnL>
                    <a:lnR w="0" cap="flat" cmpd="sng" algn="ctr">
                      <a:noFill/>
                      <a:prstDash val="solid"/>
                    </a:lnR>
                    <a:lnT w="0" cap="flat" cmpd="sng" algn="ctr">
                      <a:noFill/>
                      <a:prstDash val="solid"/>
                    </a:lnT>
                    <a:lnB w="0" cap="flat" cmpd="sng" algn="ctr">
                      <a:noFill/>
                      <a:prstDash val="solid"/>
                    </a:lnB>
                    <a:solidFill>
                      <a:srgbClr val="09BDB6">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91%</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0AC2BB">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83%</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DAF7F3">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91%</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0BC7BF">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91%</a:t>
                      </a:r>
                    </a:p>
                  </a:txBody>
                  <a:tcPr marL="0" marR="0" marT="0" marB="0" anchor="ctr">
                    <a:lnL w="0" cap="flat" cmpd="sng" algn="ctr">
                      <a:noFill/>
                      <a:prstDash val="soli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0AC3BB">
                        <a:alpha val="100000"/>
                      </a:srgbClr>
                    </a:solidFill>
                  </a:tcPr>
                </a:tc>
                <a:extLst>
                  <a:ext uri="{0D108BD9-81ED-4DB2-BD59-A6C34878D82A}">
                    <a16:rowId xmlns:a16="http://schemas.microsoft.com/office/drawing/2014/main" val="10006"/>
                  </a:ext>
                </a:extLst>
              </a:tr>
              <a:tr h="365086">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Opportunities for cognitive development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EFEFEF">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09BBB5">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95%</a:t>
                      </a:r>
                    </a:p>
                  </a:txBody>
                  <a:tcPr marL="0" marR="0" marT="0" marB="0" anchor="ctr">
                    <a:lnL w="12700" cap="flat" cmpd="sng" algn="ctr">
                      <a:solidFill>
                        <a:schemeClr val="tx1"/>
                      </a:solidFill>
                      <a:prstDash val="solid"/>
                      <a:round/>
                      <a:headEnd type="none" w="med" len="med"/>
                      <a:tailEnd type="none" w="med" len="med"/>
                    </a:lnL>
                    <a:lnR w="0" cap="flat" cmpd="sng" algn="ctr">
                      <a:noFill/>
                      <a:prstDash val="solid"/>
                    </a:lnR>
                    <a:lnT w="0" cap="flat" cmpd="sng" algn="ctr">
                      <a:noFill/>
                      <a:prstDash val="solid"/>
                    </a:lnT>
                    <a:lnB w="0" cap="flat" cmpd="sng" algn="ctr">
                      <a:noFill/>
                      <a:prstDash val="solid"/>
                    </a:lnB>
                    <a:solidFill>
                      <a:srgbClr val="049997">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93%</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07B1AC">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87%</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85E4DC">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91%</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0BC7BF">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93%</a:t>
                      </a:r>
                    </a:p>
                  </a:txBody>
                  <a:tcPr marL="0" marR="0" marT="0" marB="0" anchor="ctr">
                    <a:lnL w="0" cap="flat" cmpd="sng" algn="ctr">
                      <a:noFill/>
                      <a:prstDash val="soli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07B0AB">
                        <a:alpha val="100000"/>
                      </a:srgbClr>
                    </a:solidFill>
                  </a:tcPr>
                </a:tc>
                <a:extLst>
                  <a:ext uri="{0D108BD9-81ED-4DB2-BD59-A6C34878D82A}">
                    <a16:rowId xmlns:a16="http://schemas.microsoft.com/office/drawing/2014/main" val="10007"/>
                  </a:ext>
                </a:extLst>
              </a:tr>
              <a:tr h="363886">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Approaches to guidance and discipline of my child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FFFFFF">
                        <a:alpha val="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09BCB6">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94%</a:t>
                      </a:r>
                    </a:p>
                  </a:txBody>
                  <a:tcPr marL="0" marR="0" marT="0" marB="0" anchor="ctr">
                    <a:lnL w="12700" cap="flat" cmpd="sng" algn="ctr">
                      <a:solidFill>
                        <a:schemeClr val="tx1"/>
                      </a:solidFill>
                      <a:prstDash val="solid"/>
                      <a:round/>
                      <a:headEnd type="none" w="med" len="med"/>
                      <a:tailEnd type="none" w="med" len="med"/>
                    </a:lnL>
                    <a:lnR w="0" cap="flat" cmpd="sng" algn="ctr">
                      <a:noFill/>
                      <a:prstDash val="solid"/>
                    </a:lnR>
                    <a:lnT w="0" cap="flat" cmpd="sng" algn="ctr">
                      <a:noFill/>
                      <a:prstDash val="solid"/>
                    </a:lnT>
                    <a:lnB w="0" cap="flat" cmpd="sng" algn="ctr">
                      <a:noFill/>
                      <a:prstDash val="solid"/>
                    </a:lnB>
                    <a:solidFill>
                      <a:srgbClr val="059E9B">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90%</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0DD3CA">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91%</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0BC8C0">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90%</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0CD2C9">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99%</a:t>
                      </a:r>
                    </a:p>
                  </a:txBody>
                  <a:tcPr marL="0" marR="0" marT="0" marB="0" anchor="ctr">
                    <a:lnL w="0" cap="flat" cmpd="sng" algn="ctr">
                      <a:noFill/>
                      <a:prstDash val="soli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006B6E">
                        <a:alpha val="100000"/>
                      </a:srgbClr>
                    </a:solidFill>
                  </a:tcPr>
                </a:tc>
                <a:extLst>
                  <a:ext uri="{0D108BD9-81ED-4DB2-BD59-A6C34878D82A}">
                    <a16:rowId xmlns:a16="http://schemas.microsoft.com/office/drawing/2014/main" val="10008"/>
                  </a:ext>
                </a:extLst>
              </a:tr>
              <a:tr h="364201">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Safety of the child care that is provided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EFEFEF">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038F8E">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98%</a:t>
                      </a:r>
                    </a:p>
                  </a:txBody>
                  <a:tcPr marL="0" marR="0" marT="0" marB="0" anchor="ctr">
                    <a:lnL w="12700" cap="flat" cmpd="sng" algn="ctr">
                      <a:solidFill>
                        <a:schemeClr val="tx1"/>
                      </a:solidFill>
                      <a:prstDash val="solid"/>
                      <a:round/>
                      <a:headEnd type="none" w="med" len="med"/>
                      <a:tailEnd type="none" w="med" len="med"/>
                    </a:lnL>
                    <a:lnR w="0" cap="flat" cmpd="sng" algn="ctr">
                      <a:noFill/>
                      <a:prstDash val="solid"/>
                    </a:lnR>
                    <a:lnT w="0" cap="flat" cmpd="sng" algn="ctr">
                      <a:noFill/>
                      <a:prstDash val="solid"/>
                    </a:lnT>
                    <a:lnB w="0" cap="flat" cmpd="sng" algn="ctr">
                      <a:noFill/>
                      <a:prstDash val="solid"/>
                    </a:lnB>
                    <a:solidFill>
                      <a:srgbClr val="006D70">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94%</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05A19E">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91%</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0BC8C0">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96%</a:t>
                      </a:r>
                    </a:p>
                  </a:txBody>
                  <a:tcPr marL="0" marR="0" marT="0" marB="0" anchor="ctr">
                    <a:lnL w="0" cap="flat" cmpd="sng" algn="ctr">
                      <a:noFill/>
                      <a:prstDash val="solid"/>
                    </a:lnL>
                    <a:lnR w="0" cap="flat" cmpd="sng" algn="ctr">
                      <a:noFill/>
                      <a:prstDash val="solid"/>
                    </a:lnR>
                    <a:lnT w="0" cap="flat" cmpd="sng" algn="ctr">
                      <a:noFill/>
                      <a:prstDash val="solid"/>
                    </a:lnT>
                    <a:lnB w="0" cap="flat" cmpd="sng" algn="ctr">
                      <a:noFill/>
                      <a:prstDash val="solid"/>
                    </a:lnB>
                    <a:solidFill>
                      <a:srgbClr val="028484">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99%</a:t>
                      </a:r>
                    </a:p>
                  </a:txBody>
                  <a:tcPr marL="0" marR="0" marT="0" marB="0" anchor="ctr">
                    <a:lnL w="0" cap="flat" cmpd="sng" algn="ctr">
                      <a:noFill/>
                      <a:prstDash val="solid"/>
                    </a:lnL>
                    <a:lnR w="12700" cap="flat" cmpd="sng" algn="ctr">
                      <a:solidFill>
                        <a:schemeClr val="tx1"/>
                      </a:solidFill>
                      <a:prstDash val="solid"/>
                      <a:round/>
                      <a:headEnd type="none" w="med" len="med"/>
                      <a:tailEnd type="none" w="med" len="med"/>
                    </a:lnR>
                    <a:lnT w="0" cap="flat" cmpd="sng" algn="ctr">
                      <a:noFill/>
                      <a:prstDash val="solid"/>
                    </a:lnT>
                    <a:lnB w="0" cap="flat" cmpd="sng" algn="ctr">
                      <a:noFill/>
                      <a:prstDash val="solid"/>
                    </a:lnB>
                    <a:solidFill>
                      <a:srgbClr val="006B6E">
                        <a:alpha val="100000"/>
                      </a:srgbClr>
                    </a:solidFill>
                  </a:tcPr>
                </a:tc>
                <a:extLst>
                  <a:ext uri="{0D108BD9-81ED-4DB2-BD59-A6C34878D82A}">
                    <a16:rowId xmlns:a16="http://schemas.microsoft.com/office/drawing/2014/main" val="10009"/>
                  </a:ext>
                </a:extLst>
              </a:tr>
              <a:tr h="361236">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Trust in the child care provider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lnT>
                    <a:lnB w="12700" cap="flat" cmpd="sng" algn="ctr">
                      <a:solidFill>
                        <a:schemeClr val="tx1"/>
                      </a:solidFill>
                      <a:prstDash val="solid"/>
                      <a:round/>
                      <a:headEnd type="none" w="med" len="med"/>
                      <a:tailEnd type="none" w="med" len="med"/>
                    </a:lnB>
                    <a:solidFill>
                      <a:srgbClr val="FFFFFF">
                        <a:alpha val="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lnT>
                    <a:lnB w="12700" cap="flat" cmpd="sng" algn="ctr">
                      <a:solidFill>
                        <a:schemeClr val="tx1"/>
                      </a:solidFill>
                      <a:prstDash val="solid"/>
                      <a:round/>
                      <a:headEnd type="none" w="med" len="med"/>
                      <a:tailEnd type="none" w="med" len="med"/>
                    </a:lnB>
                    <a:solidFill>
                      <a:srgbClr val="049896">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98%</a:t>
                      </a:r>
                    </a:p>
                  </a:txBody>
                  <a:tcPr marL="0" marR="0" marT="0" marB="0" anchor="ctr">
                    <a:lnL w="12700" cap="flat" cmpd="sng" algn="ctr">
                      <a:solidFill>
                        <a:schemeClr val="tx1"/>
                      </a:solidFill>
                      <a:prstDash val="solid"/>
                      <a:round/>
                      <a:headEnd type="none" w="med" len="med"/>
                      <a:tailEnd type="none" w="med" len="med"/>
                    </a:lnL>
                    <a:lnR w="0" cap="flat" cmpd="sng" algn="ctr">
                      <a:noFill/>
                      <a:prstDash val="solid"/>
                    </a:lnR>
                    <a:lnT w="0" cap="flat" cmpd="sng" algn="ctr">
                      <a:noFill/>
                      <a:prstDash val="solid"/>
                    </a:lnT>
                    <a:lnB w="12700" cap="flat" cmpd="sng" algn="ctr">
                      <a:solidFill>
                        <a:schemeClr val="tx1"/>
                      </a:solidFill>
                      <a:prstDash val="solid"/>
                      <a:round/>
                      <a:headEnd type="none" w="med" len="med"/>
                      <a:tailEnd type="none" w="med" len="med"/>
                    </a:lnB>
                    <a:solidFill>
                      <a:srgbClr val="006D70">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92%</a:t>
                      </a:r>
                    </a:p>
                  </a:txBody>
                  <a:tcPr marL="0" marR="0" marT="0" marB="0" anchor="ctr">
                    <a:lnL w="0" cap="flat" cmpd="sng" algn="ctr">
                      <a:noFill/>
                      <a:prstDash val="solid"/>
                    </a:lnL>
                    <a:lnR w="0" cap="flat" cmpd="sng" algn="ctr">
                      <a:noFill/>
                      <a:prstDash val="solid"/>
                    </a:lnR>
                    <a:lnT w="0" cap="flat" cmpd="sng" algn="ctr">
                      <a:noFill/>
                      <a:prstDash val="solid"/>
                    </a:lnT>
                    <a:lnB w="12700" cap="flat" cmpd="sng" algn="ctr">
                      <a:solidFill>
                        <a:schemeClr val="tx1"/>
                      </a:solidFill>
                      <a:prstDash val="solid"/>
                      <a:round/>
                      <a:headEnd type="none" w="med" len="med"/>
                      <a:tailEnd type="none" w="med" len="med"/>
                    </a:lnB>
                    <a:solidFill>
                      <a:srgbClr val="08B6B0">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90%</a:t>
                      </a:r>
                    </a:p>
                  </a:txBody>
                  <a:tcPr marL="0" marR="0" marT="0" marB="0" anchor="ctr">
                    <a:lnL w="0" cap="flat" cmpd="sng" algn="ctr">
                      <a:noFill/>
                      <a:prstDash val="solid"/>
                    </a:lnL>
                    <a:lnR w="0" cap="flat" cmpd="sng" algn="ctr">
                      <a:noFill/>
                      <a:prstDash val="solid"/>
                    </a:lnR>
                    <a:lnT w="0" cap="flat" cmpd="sng" algn="ctr">
                      <a:noFill/>
                      <a:prstDash val="solid"/>
                    </a:lnT>
                    <a:lnB w="12700" cap="flat" cmpd="sng" algn="ctr">
                      <a:solidFill>
                        <a:schemeClr val="tx1"/>
                      </a:solidFill>
                      <a:prstDash val="solid"/>
                      <a:round/>
                      <a:headEnd type="none" w="med" len="med"/>
                      <a:tailEnd type="none" w="med" len="med"/>
                    </a:lnB>
                    <a:solidFill>
                      <a:srgbClr val="0CD1C8">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96%</a:t>
                      </a:r>
                    </a:p>
                  </a:txBody>
                  <a:tcPr marL="0" marR="0" marT="0" marB="0" anchor="ctr">
                    <a:lnL w="0" cap="flat" cmpd="sng" algn="ctr">
                      <a:noFill/>
                      <a:prstDash val="solid"/>
                    </a:lnL>
                    <a:lnR w="0" cap="flat" cmpd="sng" algn="ctr">
                      <a:noFill/>
                      <a:prstDash val="solid"/>
                    </a:lnR>
                    <a:lnT w="0" cap="flat" cmpd="sng" algn="ctr">
                      <a:noFill/>
                      <a:prstDash val="solid"/>
                    </a:lnT>
                    <a:lnB w="12700" cap="flat" cmpd="sng" algn="ctr">
                      <a:solidFill>
                        <a:schemeClr val="tx1"/>
                      </a:solidFill>
                      <a:prstDash val="solid"/>
                      <a:round/>
                      <a:headEnd type="none" w="med" len="med"/>
                      <a:tailEnd type="none" w="med" len="med"/>
                    </a:lnB>
                    <a:solidFill>
                      <a:srgbClr val="038989">
                        <a:alpha val="100000"/>
                      </a:srgbClr>
                    </a:solidFill>
                  </a:tcPr>
                </a:tc>
                <a:tc>
                  <a:txBody>
                    <a:bodyPr/>
                    <a:lstStyle/>
                    <a:p>
                      <a:pPr marL="63500" marR="63500" algn="ctr">
                        <a:lnSpc>
                          <a:spcPct val="100000"/>
                        </a:lnSpc>
                        <a:spcBef>
                          <a:spcPts val="500"/>
                        </a:spcBef>
                        <a:spcAft>
                          <a:spcPts val="500"/>
                        </a:spcAft>
                        <a:buNone/>
                      </a:pPr>
                      <a:r>
                        <a:rPr sz="1100" b="0" i="0" u="none" cap="none">
                          <a:solidFill>
                            <a:srgbClr val="000000">
                              <a:alpha val="100000"/>
                            </a:srgbClr>
                          </a:solidFill>
                          <a:latin typeface="+mj-lt"/>
                        </a:rPr>
                        <a:t>99%</a:t>
                      </a:r>
                    </a:p>
                  </a:txBody>
                  <a:tcPr marL="0" marR="0" marT="0" marB="0" anchor="ctr">
                    <a:lnL w="0" cap="flat" cmpd="sng" algn="ctr">
                      <a:noFill/>
                      <a:prstDash val="solid"/>
                    </a:lnL>
                    <a:lnR w="12700" cap="flat" cmpd="sng" algn="ctr">
                      <a:solidFill>
                        <a:schemeClr val="tx1"/>
                      </a:solidFill>
                      <a:prstDash val="solid"/>
                      <a:round/>
                      <a:headEnd type="none" w="med" len="med"/>
                      <a:tailEnd type="none" w="med" len="med"/>
                    </a:lnR>
                    <a:lnT w="0" cap="flat" cmpd="sng" algn="ctr">
                      <a:noFill/>
                      <a:prstDash val="solid"/>
                    </a:lnT>
                    <a:lnB w="12700" cap="flat" cmpd="sng" algn="ctr">
                      <a:solidFill>
                        <a:schemeClr val="tx1"/>
                      </a:solidFill>
                      <a:prstDash val="solid"/>
                      <a:round/>
                      <a:headEnd type="none" w="med" len="med"/>
                      <a:tailEnd type="none" w="med" len="med"/>
                    </a:lnB>
                    <a:solidFill>
                      <a:srgbClr val="006B6E">
                        <a:alpha val="100000"/>
                      </a:srgbClr>
                    </a:solidFill>
                  </a:tcPr>
                </a:tc>
                <a:extLst>
                  <a:ext uri="{0D108BD9-81ED-4DB2-BD59-A6C34878D82A}">
                    <a16:rowId xmlns:a16="http://schemas.microsoft.com/office/drawing/2014/main" val="10010"/>
                  </a:ext>
                </a:extLst>
              </a:tr>
            </a:tbl>
          </a:graphicData>
        </a:graphic>
      </p:graphicFrame>
      <p:sp>
        <p:nvSpPr>
          <p:cNvPr id="5" name="TextBox 4">
            <a:extLst>
              <a:ext uri="{FF2B5EF4-FFF2-40B4-BE49-F238E27FC236}">
                <a16:creationId xmlns:a16="http://schemas.microsoft.com/office/drawing/2014/main" id="{5E014D91-0AF2-F447-9DF5-4B7DDD580780}"/>
              </a:ext>
            </a:extLst>
          </p:cNvPr>
          <p:cNvSpPr txBox="1"/>
          <p:nvPr/>
        </p:nvSpPr>
        <p:spPr>
          <a:xfrm>
            <a:off x="1066799" y="1497400"/>
            <a:ext cx="10438328" cy="293607"/>
          </a:xfrm>
          <a:prstGeom prst="rect">
            <a:avLst/>
          </a:prstGeom>
          <a:noFill/>
        </p:spPr>
        <p:txBody>
          <a:bodyPr wrap="square">
            <a:spAutoFit/>
          </a:bodyPr>
          <a:lstStyle/>
          <a:p>
            <a:pPr marL="0" marR="0" lvl="0" indent="0" defTabSz="914400" rtl="0" eaLnBrk="1" fontAlgn="auto" latinLnBrk="0" hangingPunct="1">
              <a:lnSpc>
                <a:spcPct val="120000"/>
              </a:lnSpc>
              <a:spcBef>
                <a:spcPts val="1000"/>
              </a:spcBef>
              <a:spcAft>
                <a:spcPts val="0"/>
              </a:spcAft>
              <a:buClrTx/>
              <a:buSzTx/>
              <a:buFont typeface="Arial"/>
              <a:buNone/>
              <a:tabLst/>
              <a:defRPr/>
            </a:pPr>
            <a:r>
              <a:rPr kumimoji="0" lang="en-US" sz="1200" b="0" u="none" strike="noStrike" kern="1200" cap="none" spc="0" normalizeH="0" baseline="0" noProof="0">
                <a:ln>
                  <a:noFill/>
                </a:ln>
                <a:solidFill>
                  <a:srgbClr val="2B2B2B"/>
                </a:solidFill>
                <a:effectLst/>
                <a:uLnTx/>
                <a:uFillTx/>
                <a:latin typeface="Arial" panose="020B0604020202020204" pitchFamily="34" charset="0"/>
                <a:cs typeface="Arial" panose="020B0604020202020204" pitchFamily="34" charset="0"/>
              </a:rPr>
              <a:t>How important or unimportant to you are each of the following aspects of your current child care arrangement for your youngest child?</a:t>
            </a:r>
          </a:p>
        </p:txBody>
      </p:sp>
      <p:sp>
        <p:nvSpPr>
          <p:cNvPr id="7" name="Rectangle 6">
            <a:extLst>
              <a:ext uri="{FF2B5EF4-FFF2-40B4-BE49-F238E27FC236}">
                <a16:creationId xmlns:a16="http://schemas.microsoft.com/office/drawing/2014/main" id="{101192EC-1CC9-42C5-EE2C-284D2A58C2A5}"/>
              </a:ext>
            </a:extLst>
          </p:cNvPr>
          <p:cNvSpPr/>
          <p:nvPr/>
        </p:nvSpPr>
        <p:spPr>
          <a:xfrm>
            <a:off x="2891365" y="5562558"/>
            <a:ext cx="8652255" cy="726377"/>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086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in_title"/>
          <p:cNvSpPr>
            <a:spLocks noGrp="1"/>
          </p:cNvSpPr>
          <p:nvPr>
            <p:ph type="title" hasCustomPrompt="1"/>
          </p:nvPr>
        </p:nvSpPr>
        <p:spPr>
          <a:xfrm>
            <a:off x="1066800" y="1034388"/>
            <a:ext cx="10594246" cy="225700"/>
          </a:xfrm>
        </p:spPr>
        <p:txBody>
          <a:bodyPr/>
          <a:lstStyle/>
          <a:p>
            <a:r>
              <a:rPr lang="en-US" sz="1800"/>
              <a:t>Which of the following statements, if any, apply to you? Please select all that apply. </a:t>
            </a:r>
            <a:endParaRPr lang="en-US" sz="1800" b="1"/>
          </a:p>
        </p:txBody>
      </p:sp>
      <p:sp>
        <p:nvSpPr>
          <p:cNvPr id="35" name="black_box_title"/>
          <p:cNvSpPr>
            <a:spLocks noGrp="1"/>
          </p:cNvSpPr>
          <p:nvPr>
            <p:ph type="body" sz="quarter" idx="13" hasCustomPrompt="1"/>
          </p:nvPr>
        </p:nvSpPr>
        <p:spPr>
          <a:xfrm>
            <a:off x="1073744" y="672572"/>
            <a:ext cx="6858000" cy="176493"/>
          </a:xfrm>
        </p:spPr>
        <p:txBody>
          <a:bodyPr/>
          <a:lstStyle/>
          <a:p>
            <a:r>
              <a:rPr lang="en-US" b="1"/>
              <a:t>APPENDIX: Circumstances for informal child care </a:t>
            </a:r>
          </a:p>
        </p:txBody>
      </p:sp>
      <p:sp>
        <p:nvSpPr>
          <p:cNvPr id="37" name="presentation_title"/>
          <p:cNvSpPr>
            <a:spLocks noGrp="1"/>
          </p:cNvSpPr>
          <p:nvPr>
            <p:ph type="body" sz="quarter" idx="15" hasCustomPrompt="1"/>
          </p:nvPr>
        </p:nvSpPr>
        <p:spPr>
          <a:xfrm>
            <a:off x="-1022350" y="-1549400"/>
            <a:ext cx="1862138" cy="495300"/>
          </a:xfrm>
        </p:spPr>
        <p:txBody>
          <a:bodyPr>
            <a:normAutofit fontScale="70000" lnSpcReduction="20000"/>
          </a:bodyPr>
          <a:lstStyle/>
          <a:p>
            <a:r>
              <a:t>Bipartisan Policy Center Polling Presentation</a:t>
            </a:r>
          </a:p>
        </p:txBody>
      </p:sp>
      <p:sp>
        <p:nvSpPr>
          <p:cNvPr id="38" name="qnum"/>
          <p:cNvSpPr>
            <a:spLocks noGrp="1"/>
          </p:cNvSpPr>
          <p:nvPr>
            <p:ph type="body" sz="quarter" idx="14" hasCustomPrompt="1"/>
          </p:nvPr>
        </p:nvSpPr>
        <p:spPr>
          <a:xfrm>
            <a:off x="-1859501" y="-875507"/>
            <a:ext cx="1673225" cy="728663"/>
          </a:xfrm>
        </p:spPr>
        <p:txBody>
          <a:bodyPr/>
          <a:lstStyle/>
          <a:p>
            <a:r>
              <a:t>BPC5</a:t>
            </a:r>
          </a:p>
        </p:txBody>
      </p:sp>
      <p:graphicFrame>
        <p:nvGraphicFramePr>
          <p:cNvPr id="12" name="Table 11">
            <a:extLst>
              <a:ext uri="{FF2B5EF4-FFF2-40B4-BE49-F238E27FC236}">
                <a16:creationId xmlns:a16="http://schemas.microsoft.com/office/drawing/2014/main" id="{3F08C7EF-E12F-C7C8-AE69-14A47E66945F}"/>
              </a:ext>
            </a:extLst>
          </p:cNvPr>
          <p:cNvGraphicFramePr>
            <a:graphicFrameLocks noGrp="1"/>
          </p:cNvGraphicFramePr>
          <p:nvPr>
            <p:extLst>
              <p:ext uri="{D42A27DB-BD31-4B8C-83A1-F6EECF244321}">
                <p14:modId xmlns:p14="http://schemas.microsoft.com/office/powerpoint/2010/main" val="3318518007"/>
              </p:ext>
            </p:extLst>
          </p:nvPr>
        </p:nvGraphicFramePr>
        <p:xfrm>
          <a:off x="1043794" y="1542246"/>
          <a:ext cx="10466674" cy="4804995"/>
        </p:xfrm>
        <a:graphic>
          <a:graphicData uri="http://schemas.openxmlformats.org/drawingml/2006/table">
            <a:tbl>
              <a:tblPr>
                <a:tableStyleId>{5C22544A-7EE6-4342-B048-85BDC9FD1C3A}</a:tableStyleId>
              </a:tblPr>
              <a:tblGrid>
                <a:gridCol w="3016858">
                  <a:extLst>
                    <a:ext uri="{9D8B030D-6E8A-4147-A177-3AD203B41FA5}">
                      <a16:colId xmlns:a16="http://schemas.microsoft.com/office/drawing/2014/main" val="2164222434"/>
                    </a:ext>
                  </a:extLst>
                </a:gridCol>
                <a:gridCol w="1241636">
                  <a:extLst>
                    <a:ext uri="{9D8B030D-6E8A-4147-A177-3AD203B41FA5}">
                      <a16:colId xmlns:a16="http://schemas.microsoft.com/office/drawing/2014/main" val="951866195"/>
                    </a:ext>
                  </a:extLst>
                </a:gridCol>
                <a:gridCol w="1241636">
                  <a:extLst>
                    <a:ext uri="{9D8B030D-6E8A-4147-A177-3AD203B41FA5}">
                      <a16:colId xmlns:a16="http://schemas.microsoft.com/office/drawing/2014/main" val="754496821"/>
                    </a:ext>
                  </a:extLst>
                </a:gridCol>
                <a:gridCol w="1241636">
                  <a:extLst>
                    <a:ext uri="{9D8B030D-6E8A-4147-A177-3AD203B41FA5}">
                      <a16:colId xmlns:a16="http://schemas.microsoft.com/office/drawing/2014/main" val="1652681344"/>
                    </a:ext>
                  </a:extLst>
                </a:gridCol>
                <a:gridCol w="1241636">
                  <a:extLst>
                    <a:ext uri="{9D8B030D-6E8A-4147-A177-3AD203B41FA5}">
                      <a16:colId xmlns:a16="http://schemas.microsoft.com/office/drawing/2014/main" val="1205648557"/>
                    </a:ext>
                  </a:extLst>
                </a:gridCol>
                <a:gridCol w="1241636">
                  <a:extLst>
                    <a:ext uri="{9D8B030D-6E8A-4147-A177-3AD203B41FA5}">
                      <a16:colId xmlns:a16="http://schemas.microsoft.com/office/drawing/2014/main" val="133793253"/>
                    </a:ext>
                  </a:extLst>
                </a:gridCol>
                <a:gridCol w="1241636">
                  <a:extLst>
                    <a:ext uri="{9D8B030D-6E8A-4147-A177-3AD203B41FA5}">
                      <a16:colId xmlns:a16="http://schemas.microsoft.com/office/drawing/2014/main" val="1442193768"/>
                    </a:ext>
                  </a:extLst>
                </a:gridCol>
              </a:tblGrid>
              <a:tr h="1289735">
                <a:tc>
                  <a:txBody>
                    <a:bodyPr/>
                    <a:lstStyle/>
                    <a:p>
                      <a:pPr algn="ctr" fontAlgn="b"/>
                      <a:r>
                        <a:rPr lang="en-US" sz="1100" b="1" i="0" u="none" strike="noStrike">
                          <a:solidFill>
                            <a:schemeClr val="tx1"/>
                          </a:solidFill>
                          <a:effectLst/>
                          <a:latin typeface="+mj-lt"/>
                          <a:cs typeface="Arial" panose="020B0604020202020204" pitchFamily="34" charset="0"/>
                        </a:rPr>
                        <a:t>% Selected</a:t>
                      </a:r>
                    </a:p>
                  </a:txBody>
                  <a:tcPr marL="4264" marR="4264" marT="42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a:solidFill>
                            <a:srgbClr val="2B2B2B">
                              <a:alpha val="100000"/>
                            </a:srgbClr>
                          </a:solidFill>
                          <a:latin typeface="+mj-lt"/>
                          <a:cs typeface="Arial" panose="020B0604020202020204" pitchFamily="34" charset="0"/>
                        </a:rPr>
                        <a:t>Parents </a:t>
                      </a:r>
                    </a:p>
                  </a:txBody>
                  <a:tcPr marL="4264" marR="4264" marT="42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1100" b="1" i="0" u="none" strike="noStrike">
                          <a:solidFill>
                            <a:srgbClr val="000000"/>
                          </a:solidFill>
                          <a:effectLst/>
                          <a:latin typeface="+mj-lt"/>
                        </a:rPr>
                        <a:t>Community: Urban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1100" b="1" i="0" u="none" strike="noStrike">
                          <a:solidFill>
                            <a:srgbClr val="000000"/>
                          </a:solidFill>
                          <a:effectLst/>
                          <a:latin typeface="+mj-lt"/>
                        </a:rPr>
                        <a:t>Community: Suburban</a:t>
                      </a: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1100" b="1" i="0" u="none" strike="noStrike">
                          <a:solidFill>
                            <a:srgbClr val="000000"/>
                          </a:solidFill>
                          <a:effectLst/>
                          <a:latin typeface="+mj-lt"/>
                        </a:rPr>
                        <a:t>Community: Rural</a:t>
                      </a: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1100" b="1" i="0" u="none" strike="noStrike">
                          <a:solidFill>
                            <a:srgbClr val="000000"/>
                          </a:solidFill>
                          <a:effectLst/>
                          <a:latin typeface="+mj-lt"/>
                        </a:rPr>
                        <a:t>Employed and Salaried</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1100" b="1" i="0" u="none" strike="noStrike">
                          <a:solidFill>
                            <a:srgbClr val="000000"/>
                          </a:solidFill>
                          <a:effectLst/>
                          <a:latin typeface="+mj-lt"/>
                        </a:rPr>
                        <a:t>Employed and Hourly</a:t>
                      </a: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140293488"/>
                  </a:ext>
                </a:extLst>
              </a:tr>
              <a:tr h="878815">
                <a:tc>
                  <a:txBody>
                    <a:bodyPr/>
                    <a:lstStyle/>
                    <a:p>
                      <a:pPr algn="l" fontAlgn="b"/>
                      <a:r>
                        <a:rPr lang="en-US" sz="1100" b="0" i="0" u="none" strike="noStrike">
                          <a:solidFill>
                            <a:srgbClr val="000000"/>
                          </a:solidFill>
                          <a:effectLst/>
                          <a:latin typeface="+mj-lt"/>
                        </a:rPr>
                        <a:t>I moved closer to my family member(s) so that they could help provide care for my child.</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D3D5"/>
                    </a:solidFill>
                  </a:tcPr>
                </a:tc>
                <a:tc>
                  <a:txBody>
                    <a:bodyPr/>
                    <a:lstStyle/>
                    <a:p>
                      <a:pPr algn="ctr" fontAlgn="b"/>
                      <a:r>
                        <a:rPr lang="en-US" sz="1100" b="0" i="0" u="none" strike="noStrike">
                          <a:solidFill>
                            <a:srgbClr val="000000"/>
                          </a:solidFill>
                          <a:effectLst/>
                          <a:latin typeface="+mj-lt"/>
                        </a:rPr>
                        <a:t>17%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CD3D5"/>
                    </a:solidFill>
                  </a:tcPr>
                </a:tc>
                <a:tc>
                  <a:txBody>
                    <a:bodyPr/>
                    <a:lstStyle/>
                    <a:p>
                      <a:pPr algn="ctr" fontAlgn="b"/>
                      <a:r>
                        <a:rPr lang="en-US" sz="1100" b="0" i="0" u="none" strike="noStrike">
                          <a:solidFill>
                            <a:srgbClr val="000000"/>
                          </a:solidFill>
                          <a:effectLst/>
                          <a:latin typeface="+mj-lt"/>
                        </a:rPr>
                        <a:t>19%</a:t>
                      </a:r>
                    </a:p>
                  </a:txBody>
                  <a:tcPr marL="6350" marR="6350" marT="635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D3D5"/>
                    </a:solidFill>
                  </a:tcPr>
                </a:tc>
                <a:tc>
                  <a:txBody>
                    <a:bodyPr/>
                    <a:lstStyle/>
                    <a:p>
                      <a:pPr algn="ctr" fontAlgn="b"/>
                      <a:r>
                        <a:rPr lang="en-US" sz="1100" b="0" i="0" u="none" strike="noStrike">
                          <a:solidFill>
                            <a:srgbClr val="000000"/>
                          </a:solidFill>
                          <a:effectLst/>
                          <a:latin typeface="+mj-lt"/>
                        </a:rPr>
                        <a:t>19%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D3D5"/>
                    </a:solidFill>
                  </a:tcPr>
                </a:tc>
                <a:tc>
                  <a:txBody>
                    <a:bodyPr/>
                    <a:lstStyle/>
                    <a:p>
                      <a:pPr algn="ctr" fontAlgn="b"/>
                      <a:r>
                        <a:rPr lang="en-US" sz="1100" b="0" i="0" u="none" strike="noStrike">
                          <a:solidFill>
                            <a:srgbClr val="000000"/>
                          </a:solidFill>
                          <a:effectLst/>
                          <a:latin typeface="+mj-lt"/>
                        </a:rPr>
                        <a:t>14%</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D3D5"/>
                    </a:solidFill>
                  </a:tcPr>
                </a:tc>
                <a:tc>
                  <a:txBody>
                    <a:bodyPr/>
                    <a:lstStyle/>
                    <a:p>
                      <a:pPr algn="ctr" fontAlgn="b"/>
                      <a:r>
                        <a:rPr lang="en-US" sz="1100" b="0" i="0" u="none" strike="noStrike">
                          <a:solidFill>
                            <a:srgbClr val="000000"/>
                          </a:solidFill>
                          <a:effectLst/>
                          <a:latin typeface="+mj-lt"/>
                        </a:rPr>
                        <a:t>20%</a:t>
                      </a:r>
                    </a:p>
                  </a:txBody>
                  <a:tcPr marL="6350" marR="6350" marT="635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D3D5"/>
                    </a:solidFill>
                  </a:tcPr>
                </a:tc>
                <a:tc>
                  <a:txBody>
                    <a:bodyPr/>
                    <a:lstStyle/>
                    <a:p>
                      <a:pPr algn="ctr" fontAlgn="b"/>
                      <a:r>
                        <a:rPr lang="en-US" sz="1100" b="0" i="0" u="none" strike="noStrike">
                          <a:solidFill>
                            <a:srgbClr val="000000"/>
                          </a:solidFill>
                          <a:effectLst/>
                          <a:latin typeface="+mj-lt"/>
                        </a:rPr>
                        <a:t>16%</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D3D5"/>
                    </a:solidFill>
                  </a:tcPr>
                </a:tc>
                <a:extLst>
                  <a:ext uri="{0D108BD9-81ED-4DB2-BD59-A6C34878D82A}">
                    <a16:rowId xmlns:a16="http://schemas.microsoft.com/office/drawing/2014/main" val="1084019237"/>
                  </a:ext>
                </a:extLst>
              </a:tr>
              <a:tr h="878815">
                <a:tc>
                  <a:txBody>
                    <a:bodyPr/>
                    <a:lstStyle/>
                    <a:p>
                      <a:pPr algn="l" fontAlgn="b"/>
                      <a:r>
                        <a:rPr lang="en-US" sz="1100" b="0" i="0" u="none" strike="noStrike">
                          <a:solidFill>
                            <a:srgbClr val="000000"/>
                          </a:solidFill>
                          <a:effectLst/>
                          <a:latin typeface="+mj-lt"/>
                        </a:rPr>
                        <a:t>My family member(s) moved closer to me so that they could help provide care for my child.</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AEB"/>
                    </a:solidFill>
                  </a:tcPr>
                </a:tc>
                <a:tc>
                  <a:txBody>
                    <a:bodyPr/>
                    <a:lstStyle/>
                    <a:p>
                      <a:pPr algn="ctr" fontAlgn="b"/>
                      <a:r>
                        <a:rPr lang="en-US" sz="1100" b="0" i="0" u="none" strike="noStrike">
                          <a:solidFill>
                            <a:srgbClr val="000000"/>
                          </a:solidFill>
                          <a:effectLst/>
                          <a:latin typeface="+mj-lt"/>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7EAEB"/>
                    </a:solidFill>
                  </a:tcPr>
                </a:tc>
                <a:tc>
                  <a:txBody>
                    <a:bodyPr/>
                    <a:lstStyle/>
                    <a:p>
                      <a:pPr algn="ctr" fontAlgn="b"/>
                      <a:r>
                        <a:rPr lang="en-US" sz="1100" b="0" i="0" u="none" strike="noStrike">
                          <a:solidFill>
                            <a:srgbClr val="000000"/>
                          </a:solidFill>
                          <a:effectLst/>
                          <a:latin typeface="+mj-lt"/>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AEB"/>
                    </a:solidFill>
                  </a:tcPr>
                </a:tc>
                <a:tc>
                  <a:txBody>
                    <a:bodyPr/>
                    <a:lstStyle/>
                    <a:p>
                      <a:pPr algn="ctr" fontAlgn="b"/>
                      <a:r>
                        <a:rPr lang="en-US" sz="1100" b="0" i="0" u="none" strike="noStrike">
                          <a:solidFill>
                            <a:srgbClr val="000000"/>
                          </a:solidFill>
                          <a:effectLst/>
                          <a:latin typeface="+mj-lt"/>
                        </a:rPr>
                        <a:t>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AEB"/>
                    </a:solidFill>
                  </a:tcPr>
                </a:tc>
                <a:tc>
                  <a:txBody>
                    <a:bodyPr/>
                    <a:lstStyle/>
                    <a:p>
                      <a:pPr algn="ctr" fontAlgn="b"/>
                      <a:r>
                        <a:rPr lang="en-US" sz="1100" b="0" i="0" u="none" strike="noStrike">
                          <a:solidFill>
                            <a:srgbClr val="000000"/>
                          </a:solidFill>
                          <a:effectLst/>
                          <a:latin typeface="+mj-lt"/>
                        </a:rPr>
                        <a:t>6%</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AEB"/>
                    </a:solidFill>
                  </a:tcPr>
                </a:tc>
                <a:tc>
                  <a:txBody>
                    <a:bodyPr/>
                    <a:lstStyle/>
                    <a:p>
                      <a:pPr algn="ctr" fontAlgn="b"/>
                      <a:r>
                        <a:rPr lang="en-US" sz="1100" b="0" i="0" u="none" strike="noStrike">
                          <a:solidFill>
                            <a:srgbClr val="000000"/>
                          </a:solidFill>
                          <a:effectLst/>
                          <a:latin typeface="+mj-lt"/>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AEB"/>
                    </a:solidFill>
                  </a:tcPr>
                </a:tc>
                <a:tc>
                  <a:txBody>
                    <a:bodyPr/>
                    <a:lstStyle/>
                    <a:p>
                      <a:pPr algn="ctr" fontAlgn="b"/>
                      <a:r>
                        <a:rPr lang="en-US" sz="1100" b="0" i="0" u="none" strike="noStrike">
                          <a:solidFill>
                            <a:srgbClr val="000000"/>
                          </a:solidFill>
                          <a:effectLst/>
                          <a:latin typeface="+mj-lt"/>
                        </a:rPr>
                        <a:t>6%</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AEB"/>
                    </a:solidFill>
                  </a:tcPr>
                </a:tc>
                <a:extLst>
                  <a:ext uri="{0D108BD9-81ED-4DB2-BD59-A6C34878D82A}">
                    <a16:rowId xmlns:a16="http://schemas.microsoft.com/office/drawing/2014/main" val="2174996967"/>
                  </a:ext>
                </a:extLst>
              </a:tr>
              <a:tr h="878815">
                <a:tc>
                  <a:txBody>
                    <a:bodyPr/>
                    <a:lstStyle/>
                    <a:p>
                      <a:pPr algn="l" fontAlgn="b"/>
                      <a:r>
                        <a:rPr lang="en-US" sz="1100" b="0" i="0" u="none" strike="noStrike">
                          <a:solidFill>
                            <a:srgbClr val="000000"/>
                          </a:solidFill>
                          <a:effectLst/>
                          <a:latin typeface="+mj-lt"/>
                        </a:rPr>
                        <a:t>My family member(s) changed their work arrangement so they could help provide for my child.</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D3D5"/>
                    </a:solidFill>
                  </a:tcPr>
                </a:tc>
                <a:tc>
                  <a:txBody>
                    <a:bodyPr/>
                    <a:lstStyle/>
                    <a:p>
                      <a:pPr algn="ctr" fontAlgn="b"/>
                      <a:r>
                        <a:rPr lang="en-US" sz="1100" b="0" i="0" u="none" strike="noStrike">
                          <a:solidFill>
                            <a:srgbClr val="000000"/>
                          </a:solidFill>
                          <a:effectLst/>
                          <a:latin typeface="+mj-lt"/>
                        </a:rPr>
                        <a:t>17%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CD3D5"/>
                    </a:solidFill>
                  </a:tcPr>
                </a:tc>
                <a:tc>
                  <a:txBody>
                    <a:bodyPr/>
                    <a:lstStyle/>
                    <a:p>
                      <a:pPr algn="ctr" fontAlgn="b"/>
                      <a:r>
                        <a:rPr lang="en-US" sz="1100" b="0" i="0" u="none" strike="noStrike">
                          <a:solidFill>
                            <a:srgbClr val="000000"/>
                          </a:solidFill>
                          <a:effectLst/>
                          <a:latin typeface="+mj-lt"/>
                        </a:rPr>
                        <a:t>20%</a:t>
                      </a:r>
                    </a:p>
                  </a:txBody>
                  <a:tcPr marL="6350" marR="6350" marT="635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D3D5"/>
                    </a:solidFill>
                  </a:tcPr>
                </a:tc>
                <a:tc>
                  <a:txBody>
                    <a:bodyPr/>
                    <a:lstStyle/>
                    <a:p>
                      <a:pPr algn="ctr" fontAlgn="b"/>
                      <a:r>
                        <a:rPr lang="en-US" sz="1100" b="0" i="0" u="none" strike="noStrike">
                          <a:solidFill>
                            <a:srgbClr val="000000"/>
                          </a:solidFill>
                          <a:effectLst/>
                          <a:latin typeface="+mj-lt"/>
                        </a:rPr>
                        <a:t>17%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D3D5"/>
                    </a:solidFill>
                  </a:tcPr>
                </a:tc>
                <a:tc>
                  <a:txBody>
                    <a:bodyPr/>
                    <a:lstStyle/>
                    <a:p>
                      <a:pPr algn="ctr" fontAlgn="b"/>
                      <a:r>
                        <a:rPr lang="en-US" sz="1100" b="0" i="0" u="none" strike="noStrike">
                          <a:solidFill>
                            <a:srgbClr val="000000"/>
                          </a:solidFill>
                          <a:effectLst/>
                          <a:latin typeface="+mj-lt"/>
                        </a:rPr>
                        <a:t>17%</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D3D5"/>
                    </a:solidFill>
                  </a:tcPr>
                </a:tc>
                <a:tc>
                  <a:txBody>
                    <a:bodyPr/>
                    <a:lstStyle/>
                    <a:p>
                      <a:pPr algn="ctr" fontAlgn="b"/>
                      <a:r>
                        <a:rPr lang="en-US" sz="1100" b="0" i="0" u="none" strike="noStrike">
                          <a:solidFill>
                            <a:srgbClr val="000000"/>
                          </a:solidFill>
                          <a:effectLst/>
                          <a:latin typeface="+mj-lt"/>
                        </a:rPr>
                        <a:t>21%</a:t>
                      </a:r>
                    </a:p>
                  </a:txBody>
                  <a:tcPr marL="6350" marR="6350" marT="635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D3D5"/>
                    </a:solidFill>
                  </a:tcPr>
                </a:tc>
                <a:tc>
                  <a:txBody>
                    <a:bodyPr/>
                    <a:lstStyle/>
                    <a:p>
                      <a:pPr algn="ctr" fontAlgn="b"/>
                      <a:r>
                        <a:rPr lang="en-US" sz="1100" b="0" i="0" u="none" strike="noStrike">
                          <a:solidFill>
                            <a:srgbClr val="000000"/>
                          </a:solidFill>
                          <a:effectLst/>
                          <a:latin typeface="+mj-lt"/>
                        </a:rPr>
                        <a:t>19%</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D3D5"/>
                    </a:solidFill>
                  </a:tcPr>
                </a:tc>
                <a:extLst>
                  <a:ext uri="{0D108BD9-81ED-4DB2-BD59-A6C34878D82A}">
                    <a16:rowId xmlns:a16="http://schemas.microsoft.com/office/drawing/2014/main" val="2530759364"/>
                  </a:ext>
                </a:extLst>
              </a:tr>
              <a:tr h="878815">
                <a:tc>
                  <a:txBody>
                    <a:bodyPr/>
                    <a:lstStyle/>
                    <a:p>
                      <a:pPr algn="l" fontAlgn="b"/>
                      <a:r>
                        <a:rPr lang="en-US" sz="1100" b="0" i="0" u="none" strike="noStrike">
                          <a:solidFill>
                            <a:srgbClr val="000000"/>
                          </a:solidFill>
                          <a:effectLst/>
                          <a:latin typeface="+mj-lt"/>
                        </a:rPr>
                        <a:t>None of the above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AEB"/>
                    </a:solidFill>
                  </a:tcPr>
                </a:tc>
                <a:tc>
                  <a:txBody>
                    <a:bodyPr/>
                    <a:lstStyle/>
                    <a:p>
                      <a:pPr algn="ctr" fontAlgn="b"/>
                      <a:r>
                        <a:rPr lang="en-US" sz="1100" b="0" i="0" u="none" strike="noStrike">
                          <a:solidFill>
                            <a:srgbClr val="000000"/>
                          </a:solidFill>
                          <a:effectLst/>
                          <a:latin typeface="+mj-lt"/>
                        </a:rPr>
                        <a:t>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AEB"/>
                    </a:solidFill>
                  </a:tcPr>
                </a:tc>
                <a:tc>
                  <a:txBody>
                    <a:bodyPr/>
                    <a:lstStyle/>
                    <a:p>
                      <a:pPr algn="ctr" fontAlgn="b"/>
                      <a:r>
                        <a:rPr lang="en-US" sz="1100" b="0" i="0" u="none" strike="noStrike">
                          <a:solidFill>
                            <a:srgbClr val="000000"/>
                          </a:solidFill>
                          <a:effectLst/>
                          <a:latin typeface="+mj-lt"/>
                        </a:rPr>
                        <a:t>54%</a:t>
                      </a:r>
                    </a:p>
                  </a:txBody>
                  <a:tcPr marL="6350" marR="6350" marT="635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AEB"/>
                    </a:solidFill>
                  </a:tcPr>
                </a:tc>
                <a:tc>
                  <a:txBody>
                    <a:bodyPr/>
                    <a:lstStyle/>
                    <a:p>
                      <a:pPr algn="ctr" fontAlgn="b"/>
                      <a:r>
                        <a:rPr lang="en-US" sz="1100" b="0" i="0" u="none" strike="noStrike">
                          <a:solidFill>
                            <a:srgbClr val="000000"/>
                          </a:solidFill>
                          <a:effectLst/>
                          <a:latin typeface="+mj-lt"/>
                        </a:rPr>
                        <a:t>60%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AEB"/>
                    </a:solidFill>
                  </a:tcPr>
                </a:tc>
                <a:tc>
                  <a:txBody>
                    <a:bodyPr/>
                    <a:lstStyle/>
                    <a:p>
                      <a:pPr algn="ctr" fontAlgn="b"/>
                      <a:r>
                        <a:rPr lang="en-US" sz="1100" b="0" i="0" u="none" strike="noStrike">
                          <a:solidFill>
                            <a:srgbClr val="000000"/>
                          </a:solidFill>
                          <a:effectLst/>
                          <a:latin typeface="+mj-lt"/>
                        </a:rPr>
                        <a:t>64%</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AEB"/>
                    </a:solidFill>
                  </a:tcPr>
                </a:tc>
                <a:tc>
                  <a:txBody>
                    <a:bodyPr/>
                    <a:lstStyle/>
                    <a:p>
                      <a:pPr algn="ctr" fontAlgn="b"/>
                      <a:r>
                        <a:rPr lang="en-US" sz="1100" b="0" i="0" u="none" strike="noStrike">
                          <a:solidFill>
                            <a:srgbClr val="000000"/>
                          </a:solidFill>
                          <a:effectLst/>
                          <a:latin typeface="+mj-lt"/>
                        </a:rPr>
                        <a:t>53%</a:t>
                      </a:r>
                    </a:p>
                  </a:txBody>
                  <a:tcPr marL="6350" marR="6350" marT="635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AEB"/>
                    </a:solidFill>
                  </a:tcPr>
                </a:tc>
                <a:tc>
                  <a:txBody>
                    <a:bodyPr/>
                    <a:lstStyle/>
                    <a:p>
                      <a:pPr algn="ctr" fontAlgn="b"/>
                      <a:r>
                        <a:rPr lang="en-US" sz="1100" b="0" i="0" u="none" strike="noStrike">
                          <a:solidFill>
                            <a:srgbClr val="000000"/>
                          </a:solidFill>
                          <a:effectLst/>
                          <a:latin typeface="+mj-lt"/>
                        </a:rPr>
                        <a:t>61%</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AEB"/>
                    </a:solidFill>
                  </a:tcPr>
                </a:tc>
                <a:extLst>
                  <a:ext uri="{0D108BD9-81ED-4DB2-BD59-A6C34878D82A}">
                    <a16:rowId xmlns:a16="http://schemas.microsoft.com/office/drawing/2014/main" val="1049032851"/>
                  </a:ext>
                </a:extLst>
              </a:tr>
            </a:tbl>
          </a:graphicData>
        </a:graphic>
      </p:graphicFrame>
      <p:sp>
        <p:nvSpPr>
          <p:cNvPr id="13" name="TextBox 12">
            <a:extLst>
              <a:ext uri="{FF2B5EF4-FFF2-40B4-BE49-F238E27FC236}">
                <a16:creationId xmlns:a16="http://schemas.microsoft.com/office/drawing/2014/main" id="{C4B2BE83-89CC-D2CC-B3E1-121C3E022BF8}"/>
              </a:ext>
            </a:extLst>
          </p:cNvPr>
          <p:cNvSpPr txBox="1"/>
          <p:nvPr/>
        </p:nvSpPr>
        <p:spPr>
          <a:xfrm>
            <a:off x="113380" y="6629399"/>
            <a:ext cx="10463296" cy="226472"/>
          </a:xfrm>
          <a:prstGeom prst="rect">
            <a:avLst/>
          </a:prstGeom>
          <a:noFill/>
        </p:spPr>
        <p:txBody>
          <a:bodyPr wrap="square">
            <a:spAutoFit/>
          </a:bodyPr>
          <a:lstStyle/>
          <a:p>
            <a:pPr marL="0" marR="0" lvl="0" indent="0" defTabSz="914400" rtl="0" eaLnBrk="1" fontAlgn="auto" latinLnBrk="0" hangingPunct="1">
              <a:lnSpc>
                <a:spcPct val="120000"/>
              </a:lnSpc>
              <a:spcBef>
                <a:spcPts val="1000"/>
              </a:spcBef>
              <a:spcAft>
                <a:spcPts val="0"/>
              </a:spcAft>
              <a:buClrTx/>
              <a:buSzTx/>
              <a:buFont typeface="Arial"/>
              <a:buNone/>
              <a:tabLst/>
              <a:defRPr/>
            </a:pPr>
            <a:r>
              <a:rPr kumimoji="0" lang="en-US" sz="800" b="0" i="1" u="none" strike="noStrike" kern="1200" cap="none" spc="0" normalizeH="0" baseline="0" noProof="0">
                <a:ln>
                  <a:noFill/>
                </a:ln>
                <a:solidFill>
                  <a:srgbClr val="2B2B2B"/>
                </a:solidFill>
                <a:effectLst/>
                <a:uLnTx/>
                <a:uFillTx/>
                <a:latin typeface="Arial" panose="020B0604020202020204" pitchFamily="34" charset="0"/>
                <a:cs typeface="Arial" panose="020B0604020202020204" pitchFamily="34" charset="0"/>
              </a:rPr>
              <a:t>*</a:t>
            </a:r>
            <a:r>
              <a:rPr lang="en-US" sz="800" i="1">
                <a:solidFill>
                  <a:srgbClr val="2B2B2B"/>
                </a:solidFill>
                <a:latin typeface="Arial" panose="020B0604020202020204" pitchFamily="34" charset="0"/>
                <a:cs typeface="Arial" panose="020B0604020202020204" pitchFamily="34" charset="0"/>
              </a:rPr>
              <a:t>Net selected d</a:t>
            </a:r>
            <a:r>
              <a:rPr kumimoji="0" lang="en-US" sz="800" b="0" i="1" u="none" strike="noStrike" kern="1200" cap="none" spc="0" normalizeH="0" baseline="0" noProof="0">
                <a:ln>
                  <a:noFill/>
                </a:ln>
                <a:solidFill>
                  <a:srgbClr val="2B2B2B"/>
                </a:solidFill>
                <a:effectLst/>
                <a:uLnTx/>
                <a:uFillTx/>
                <a:latin typeface="Arial" panose="020B0604020202020204" pitchFamily="34" charset="0"/>
                <a:cs typeface="Arial" panose="020B0604020202020204" pitchFamily="34" charset="0"/>
              </a:rPr>
              <a:t>e-duplicates multiple selections </a:t>
            </a:r>
            <a:endParaRPr kumimoji="0" lang="en-US" sz="800" b="1" i="1" u="none" strike="noStrike" kern="1200" cap="none" spc="0" normalizeH="0" baseline="0" noProof="0">
              <a:ln>
                <a:noFill/>
              </a:ln>
              <a:solidFill>
                <a:srgbClr val="2B2B2B"/>
              </a:solidFill>
              <a:effectLst/>
              <a:uLnTx/>
              <a:uFillTx/>
              <a:latin typeface="Arial" panose="020B0604020202020204" pitchFamily="34" charset="0"/>
              <a:cs typeface="Arial" panose="020B0604020202020204" pitchFamily="34" charset="0"/>
            </a:endParaRPr>
          </a:p>
        </p:txBody>
      </p:sp>
      <p:sp>
        <p:nvSpPr>
          <p:cNvPr id="3" name="Right Bracket 2">
            <a:extLst>
              <a:ext uri="{FF2B5EF4-FFF2-40B4-BE49-F238E27FC236}">
                <a16:creationId xmlns:a16="http://schemas.microsoft.com/office/drawing/2014/main" id="{159EB5CF-46D8-B2CE-7E52-2FB5866E049F}"/>
              </a:ext>
            </a:extLst>
          </p:cNvPr>
          <p:cNvSpPr/>
          <p:nvPr/>
        </p:nvSpPr>
        <p:spPr>
          <a:xfrm>
            <a:off x="4898653" y="3278727"/>
            <a:ext cx="74734" cy="1789234"/>
          </a:xfrm>
          <a:prstGeom prst="righ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62404E19-5712-5E8E-7367-D31D14E832DA}"/>
              </a:ext>
            </a:extLst>
          </p:cNvPr>
          <p:cNvSpPr txBox="1"/>
          <p:nvPr/>
        </p:nvSpPr>
        <p:spPr>
          <a:xfrm>
            <a:off x="5021052" y="4078827"/>
            <a:ext cx="285748" cy="167054"/>
          </a:xfrm>
          <a:prstGeom prst="rect">
            <a:avLst/>
          </a:prstGeom>
        </p:spPr>
        <p:txBody>
          <a:bodyPr vert="horz" wrap="square" lIns="0" tIns="0" rIns="0" bIns="0" rtlCol="0" anchor="t" anchorCtr="0">
            <a:noAutofit/>
          </a:bodyPr>
          <a:lstStyle/>
          <a:p>
            <a:pPr algn="l"/>
            <a:r>
              <a:rPr lang="en-US" sz="800"/>
              <a:t>40%*</a:t>
            </a:r>
          </a:p>
        </p:txBody>
      </p:sp>
      <p:sp>
        <p:nvSpPr>
          <p:cNvPr id="17" name="Right Bracket 16">
            <a:extLst>
              <a:ext uri="{FF2B5EF4-FFF2-40B4-BE49-F238E27FC236}">
                <a16:creationId xmlns:a16="http://schemas.microsoft.com/office/drawing/2014/main" id="{DDE58728-B974-5463-3FF7-E29103111226}"/>
              </a:ext>
            </a:extLst>
          </p:cNvPr>
          <p:cNvSpPr/>
          <p:nvPr/>
        </p:nvSpPr>
        <p:spPr>
          <a:xfrm>
            <a:off x="6086797" y="3278727"/>
            <a:ext cx="74734" cy="1789234"/>
          </a:xfrm>
          <a:prstGeom prst="righ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74B1EC74-3625-2081-9895-92AAFC9F7C79}"/>
              </a:ext>
            </a:extLst>
          </p:cNvPr>
          <p:cNvSpPr txBox="1"/>
          <p:nvPr/>
        </p:nvSpPr>
        <p:spPr>
          <a:xfrm>
            <a:off x="6209196" y="4078827"/>
            <a:ext cx="285748" cy="167054"/>
          </a:xfrm>
          <a:prstGeom prst="rect">
            <a:avLst/>
          </a:prstGeom>
        </p:spPr>
        <p:txBody>
          <a:bodyPr vert="horz" wrap="square" lIns="0" tIns="0" rIns="0" bIns="0" rtlCol="0" anchor="t" anchorCtr="0">
            <a:noAutofit/>
          </a:bodyPr>
          <a:lstStyle/>
          <a:p>
            <a:pPr algn="l"/>
            <a:r>
              <a:rPr lang="en-US" sz="800"/>
              <a:t>46%</a:t>
            </a:r>
          </a:p>
        </p:txBody>
      </p:sp>
      <p:sp>
        <p:nvSpPr>
          <p:cNvPr id="19" name="Right Bracket 18">
            <a:extLst>
              <a:ext uri="{FF2B5EF4-FFF2-40B4-BE49-F238E27FC236}">
                <a16:creationId xmlns:a16="http://schemas.microsoft.com/office/drawing/2014/main" id="{80B55B45-DC28-5961-EAC8-29237F560DC3}"/>
              </a:ext>
            </a:extLst>
          </p:cNvPr>
          <p:cNvSpPr/>
          <p:nvPr/>
        </p:nvSpPr>
        <p:spPr>
          <a:xfrm>
            <a:off x="7369048" y="3278727"/>
            <a:ext cx="74734" cy="1789234"/>
          </a:xfrm>
          <a:prstGeom prst="righ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B9B90FD6-DEBA-776B-BAB0-38F209DA73A8}"/>
              </a:ext>
            </a:extLst>
          </p:cNvPr>
          <p:cNvSpPr txBox="1"/>
          <p:nvPr/>
        </p:nvSpPr>
        <p:spPr>
          <a:xfrm>
            <a:off x="7491447" y="4078827"/>
            <a:ext cx="285748" cy="167054"/>
          </a:xfrm>
          <a:prstGeom prst="rect">
            <a:avLst/>
          </a:prstGeom>
        </p:spPr>
        <p:txBody>
          <a:bodyPr vert="horz" wrap="square" lIns="0" tIns="0" rIns="0" bIns="0" rtlCol="0" anchor="t" anchorCtr="0">
            <a:noAutofit/>
          </a:bodyPr>
          <a:lstStyle/>
          <a:p>
            <a:pPr algn="l"/>
            <a:r>
              <a:rPr lang="en-US" sz="800"/>
              <a:t>40%</a:t>
            </a:r>
          </a:p>
        </p:txBody>
      </p:sp>
      <p:sp>
        <p:nvSpPr>
          <p:cNvPr id="21" name="Right Bracket 20">
            <a:extLst>
              <a:ext uri="{FF2B5EF4-FFF2-40B4-BE49-F238E27FC236}">
                <a16:creationId xmlns:a16="http://schemas.microsoft.com/office/drawing/2014/main" id="{690FA17D-7808-DA25-8286-A5959E4375C0}"/>
              </a:ext>
            </a:extLst>
          </p:cNvPr>
          <p:cNvSpPr/>
          <p:nvPr/>
        </p:nvSpPr>
        <p:spPr>
          <a:xfrm>
            <a:off x="8622527" y="3278727"/>
            <a:ext cx="74734" cy="1789234"/>
          </a:xfrm>
          <a:prstGeom prst="righ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70F6E787-2848-A58F-212B-EFC7AE7D0E18}"/>
              </a:ext>
            </a:extLst>
          </p:cNvPr>
          <p:cNvSpPr txBox="1"/>
          <p:nvPr/>
        </p:nvSpPr>
        <p:spPr>
          <a:xfrm>
            <a:off x="8744926" y="4078827"/>
            <a:ext cx="285748" cy="167054"/>
          </a:xfrm>
          <a:prstGeom prst="rect">
            <a:avLst/>
          </a:prstGeom>
        </p:spPr>
        <p:txBody>
          <a:bodyPr vert="horz" wrap="square" lIns="0" tIns="0" rIns="0" bIns="0" rtlCol="0" anchor="t" anchorCtr="0">
            <a:noAutofit/>
          </a:bodyPr>
          <a:lstStyle/>
          <a:p>
            <a:pPr algn="l"/>
            <a:r>
              <a:rPr lang="en-US" sz="800"/>
              <a:t>36%</a:t>
            </a:r>
          </a:p>
        </p:txBody>
      </p:sp>
      <p:sp>
        <p:nvSpPr>
          <p:cNvPr id="23" name="Right Bracket 22">
            <a:extLst>
              <a:ext uri="{FF2B5EF4-FFF2-40B4-BE49-F238E27FC236}">
                <a16:creationId xmlns:a16="http://schemas.microsoft.com/office/drawing/2014/main" id="{57280057-E665-1FA7-3412-91FCD15DB8E5}"/>
              </a:ext>
            </a:extLst>
          </p:cNvPr>
          <p:cNvSpPr/>
          <p:nvPr/>
        </p:nvSpPr>
        <p:spPr>
          <a:xfrm>
            <a:off x="9852971" y="3278727"/>
            <a:ext cx="74734" cy="1789234"/>
          </a:xfrm>
          <a:prstGeom prst="righ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59E1A682-51DE-85D7-6531-C4E75067631A}"/>
              </a:ext>
            </a:extLst>
          </p:cNvPr>
          <p:cNvSpPr txBox="1"/>
          <p:nvPr/>
        </p:nvSpPr>
        <p:spPr>
          <a:xfrm>
            <a:off x="9975370" y="4078827"/>
            <a:ext cx="285748" cy="167054"/>
          </a:xfrm>
          <a:prstGeom prst="rect">
            <a:avLst/>
          </a:prstGeom>
        </p:spPr>
        <p:txBody>
          <a:bodyPr vert="horz" wrap="square" lIns="0" tIns="0" rIns="0" bIns="0" rtlCol="0" anchor="t" anchorCtr="0">
            <a:noAutofit/>
          </a:bodyPr>
          <a:lstStyle/>
          <a:p>
            <a:pPr algn="l"/>
            <a:r>
              <a:rPr lang="en-US" sz="800"/>
              <a:t>47%</a:t>
            </a:r>
          </a:p>
        </p:txBody>
      </p:sp>
      <p:sp>
        <p:nvSpPr>
          <p:cNvPr id="25" name="Right Bracket 24">
            <a:extLst>
              <a:ext uri="{FF2B5EF4-FFF2-40B4-BE49-F238E27FC236}">
                <a16:creationId xmlns:a16="http://schemas.microsoft.com/office/drawing/2014/main" id="{8091974F-DF49-002F-B4A5-A3C520B5182D}"/>
              </a:ext>
            </a:extLst>
          </p:cNvPr>
          <p:cNvSpPr/>
          <p:nvPr/>
        </p:nvSpPr>
        <p:spPr>
          <a:xfrm>
            <a:off x="11114174" y="3278727"/>
            <a:ext cx="74734" cy="1789234"/>
          </a:xfrm>
          <a:prstGeom prst="righ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7220CB15-CABA-4F98-E87B-F3C73B3A2108}"/>
              </a:ext>
            </a:extLst>
          </p:cNvPr>
          <p:cNvSpPr txBox="1"/>
          <p:nvPr/>
        </p:nvSpPr>
        <p:spPr>
          <a:xfrm>
            <a:off x="11236573" y="4078827"/>
            <a:ext cx="285748" cy="167054"/>
          </a:xfrm>
          <a:prstGeom prst="rect">
            <a:avLst/>
          </a:prstGeom>
        </p:spPr>
        <p:txBody>
          <a:bodyPr vert="horz" wrap="square" lIns="0" tIns="0" rIns="0" bIns="0" rtlCol="0" anchor="t" anchorCtr="0">
            <a:noAutofit/>
          </a:bodyPr>
          <a:lstStyle/>
          <a:p>
            <a:pPr algn="l"/>
            <a:r>
              <a:rPr lang="en-US" sz="800"/>
              <a:t>39%</a:t>
            </a:r>
          </a:p>
        </p:txBody>
      </p:sp>
    </p:spTree>
    <p:extLst>
      <p:ext uri="{BB962C8B-B14F-4D97-AF65-F5344CB8AC3E}">
        <p14:creationId xmlns:p14="http://schemas.microsoft.com/office/powerpoint/2010/main" val="4052637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p:cNvPicPr>
          <p:nvPr>
            <p:ph/>
          </p:nvPr>
        </p:nvPicPr>
        <p:blipFill>
          <a:blip r:embed="rId2" cstate="print"/>
          <a:stretch>
            <a:fillRect/>
          </a:stretch>
        </p:blipFill>
        <p:spPr>
          <a:xfrm>
            <a:off x="1097280" y="3129276"/>
            <a:ext cx="4681728" cy="1042416"/>
          </a:xfrm>
          <a:prstGeom prst="rect">
            <a:avLst/>
          </a:prstGeom>
        </p:spPr>
      </p:pic>
      <p:sp>
        <p:nvSpPr>
          <p:cNvPr id="3" name="section1"/>
          <p:cNvSpPr>
            <a:spLocks noGrp="1"/>
          </p:cNvSpPr>
          <p:nvPr>
            <p:ph type="body" sz="quarter" idx="46" hasCustomPrompt="1"/>
          </p:nvPr>
        </p:nvSpPr>
        <p:spPr>
          <a:xfrm>
            <a:off x="1097280" y="1837944"/>
            <a:ext cx="4681728" cy="1042416"/>
          </a:xfrm>
        </p:spPr>
        <p:txBody>
          <a:bodyPr/>
          <a:lstStyle/>
          <a:p>
            <a:r>
              <a:rPr lang="en-US">
                <a:solidFill>
                  <a:schemeClr val="bg1"/>
                </a:solidFill>
              </a:rPr>
              <a:t>Reasons for informal child care</a:t>
            </a:r>
            <a:endParaRPr>
              <a:solidFill>
                <a:schemeClr val="bg1"/>
              </a:solidFill>
            </a:endParaRPr>
          </a:p>
        </p:txBody>
      </p:sp>
      <p:sp>
        <p:nvSpPr>
          <p:cNvPr id="4" name="section2"/>
          <p:cNvSpPr>
            <a:spLocks noGrp="1"/>
          </p:cNvSpPr>
          <p:nvPr>
            <p:ph type="body" sz="quarter" idx="53" hasCustomPrompt="1"/>
          </p:nvPr>
        </p:nvSpPr>
        <p:spPr>
          <a:xfrm>
            <a:off x="1097280" y="3150108"/>
            <a:ext cx="4681728" cy="1042416"/>
          </a:xfrm>
        </p:spPr>
        <p:txBody>
          <a:bodyPr/>
          <a:lstStyle/>
          <a:p>
            <a:r>
              <a:rPr lang="en-US"/>
              <a:t>Circumstances for informal child care</a:t>
            </a:r>
            <a:endParaRPr/>
          </a:p>
        </p:txBody>
      </p:sp>
      <p:sp>
        <p:nvSpPr>
          <p:cNvPr id="5" name="section3"/>
          <p:cNvSpPr>
            <a:spLocks noGrp="1"/>
          </p:cNvSpPr>
          <p:nvPr>
            <p:ph type="body" sz="quarter" idx="54" hasCustomPrompt="1"/>
          </p:nvPr>
        </p:nvSpPr>
        <p:spPr>
          <a:xfrm>
            <a:off x="1097280" y="4462272"/>
            <a:ext cx="4681728" cy="1042416"/>
          </a:xfrm>
        </p:spPr>
        <p:txBody>
          <a:bodyPr/>
          <a:lstStyle/>
          <a:p>
            <a:r>
              <a:rPr lang="en-US">
                <a:solidFill>
                  <a:schemeClr val="bg1"/>
                </a:solidFill>
              </a:rPr>
              <a:t>Flexibility of informal child care</a:t>
            </a:r>
            <a:endParaRPr>
              <a:solidFill>
                <a:schemeClr val="bg1"/>
              </a:solidFill>
            </a:endParaRPr>
          </a:p>
        </p:txBody>
      </p:sp>
      <p:sp>
        <p:nvSpPr>
          <p:cNvPr id="9" name="black_box_title"/>
          <p:cNvSpPr>
            <a:spLocks noGrp="1"/>
          </p:cNvSpPr>
          <p:nvPr>
            <p:ph type="body" sz="quarter" idx="38" hasCustomPrompt="1"/>
          </p:nvPr>
        </p:nvSpPr>
        <p:spPr>
          <a:xfrm>
            <a:off x="3523029" y="1097114"/>
            <a:ext cx="5145942" cy="176493"/>
          </a:xfrm>
        </p:spPr>
        <p:txBody>
          <a:bodyPr/>
          <a:lstStyle/>
          <a:p>
            <a:r>
              <a:t>Agenda</a:t>
            </a:r>
          </a:p>
        </p:txBody>
      </p:sp>
      <p:sp>
        <p:nvSpPr>
          <p:cNvPr id="18" name="Text Placeholder 3">
            <a:extLst>
              <a:ext uri="{FF2B5EF4-FFF2-40B4-BE49-F238E27FC236}">
                <a16:creationId xmlns:a16="http://schemas.microsoft.com/office/drawing/2014/main" id="{70F726AE-0FFC-4315-02C7-51FF783291E9}"/>
              </a:ext>
            </a:extLst>
          </p:cNvPr>
          <p:cNvSpPr txBox="1">
            <a:spLocks/>
          </p:cNvSpPr>
          <p:nvPr/>
        </p:nvSpPr>
        <p:spPr>
          <a:xfrm>
            <a:off x="6491605" y="3941064"/>
            <a:ext cx="4370832" cy="1042416"/>
          </a:xfrm>
          <a:prstGeom prst="rect">
            <a:avLst/>
          </a:prstGeom>
        </p:spPr>
        <p:txBody>
          <a:bodyPr vert="horz" lIns="0" tIns="0" rIns="0" bIns="0" rtlCol="0" anchor="ctr">
            <a:noAutofit/>
          </a:bodyPr>
          <a:lstStyle>
            <a:defPPr>
              <a:defRPr lang="en-US"/>
            </a:defPPr>
            <a:lvl1pPr indent="0" algn="ctr">
              <a:lnSpc>
                <a:spcPct val="90000"/>
              </a:lnSpc>
              <a:spcBef>
                <a:spcPts val="1000"/>
              </a:spcBef>
              <a:buFont typeface="Arial"/>
              <a:buNone/>
              <a:defRPr sz="2400" b="0" i="0" cap="all" spc="300" baseline="0">
                <a:latin typeface="Arial" panose="020B0604020202020204" pitchFamily="34" charset="0"/>
                <a:ea typeface="EB Garamond" pitchFamily="2" charset="0"/>
                <a:cs typeface="Arial" panose="020B0604020202020204" pitchFamily="34" charset="0"/>
              </a:defRPr>
            </a:lvl1pPr>
            <a:lvl2pPr marL="9525" indent="0">
              <a:lnSpc>
                <a:spcPct val="110000"/>
              </a:lnSpc>
              <a:spcBef>
                <a:spcPts val="500"/>
              </a:spcBef>
              <a:buFont typeface="Arial"/>
              <a:buNone/>
              <a:tabLst/>
              <a:defRPr sz="2600" b="0" i="0">
                <a:latin typeface="Arial" panose="020B0604020202020204" pitchFamily="34" charset="0"/>
              </a:defRPr>
            </a:lvl2pPr>
            <a:lvl3pPr marL="295275" indent="-285750">
              <a:lnSpc>
                <a:spcPct val="90000"/>
              </a:lnSpc>
              <a:spcBef>
                <a:spcPts val="500"/>
              </a:spcBef>
              <a:buClr>
                <a:schemeClr val="accent1"/>
              </a:buClr>
              <a:buFont typeface="Arial" panose="020B0604020202020204" pitchFamily="34" charset="0"/>
              <a:buChar char="•"/>
              <a:tabLst/>
              <a:defRPr sz="2600" b="0" i="0" spc="0" baseline="0">
                <a:latin typeface="Arial" panose="020B0604020202020204" pitchFamily="34" charset="0"/>
              </a:defRPr>
            </a:lvl3pPr>
            <a:lvl4pPr marL="458788" indent="-225425">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4pPr>
            <a:lvl5pPr marL="692150" indent="-233363">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a:solidFill>
                  <a:schemeClr val="bg1"/>
                </a:solidFill>
              </a:rPr>
              <a:t>BARRIERS TO FORMAL CHILD CARE</a:t>
            </a:r>
          </a:p>
        </p:txBody>
      </p:sp>
      <p:sp>
        <p:nvSpPr>
          <p:cNvPr id="19" name="Text Placeholder 4">
            <a:extLst>
              <a:ext uri="{FF2B5EF4-FFF2-40B4-BE49-F238E27FC236}">
                <a16:creationId xmlns:a16="http://schemas.microsoft.com/office/drawing/2014/main" id="{A43B254D-EAD5-D74F-9944-ABEF233A3779}"/>
              </a:ext>
            </a:extLst>
          </p:cNvPr>
          <p:cNvSpPr txBox="1">
            <a:spLocks/>
          </p:cNvSpPr>
          <p:nvPr/>
        </p:nvSpPr>
        <p:spPr>
          <a:xfrm>
            <a:off x="6491605" y="2466008"/>
            <a:ext cx="4370832" cy="1042416"/>
          </a:xfrm>
          <a:prstGeom prst="rect">
            <a:avLst/>
          </a:prstGeom>
        </p:spPr>
        <p:txBody>
          <a:bodyPr vert="horz" lIns="0" tIns="0" rIns="0" bIns="0" rtlCol="0" anchor="ctr">
            <a:noAutofit/>
          </a:bodyPr>
          <a:lstStyle>
            <a:lvl1pPr indent="0" algn="ctr">
              <a:lnSpc>
                <a:spcPct val="90000"/>
              </a:lnSpc>
              <a:spcBef>
                <a:spcPts val="1000"/>
              </a:spcBef>
              <a:buFont typeface="Arial"/>
              <a:buNone/>
              <a:defRPr sz="2400" b="0" i="0" cap="all" spc="300" baseline="0">
                <a:latin typeface="Arial" panose="020B0604020202020204" pitchFamily="34" charset="0"/>
                <a:ea typeface="EB Garamond" pitchFamily="2" charset="0"/>
                <a:cs typeface="Arial" panose="020B0604020202020204" pitchFamily="34" charset="0"/>
              </a:defRPr>
            </a:lvl1pPr>
            <a:lvl2pPr marL="9525" indent="0">
              <a:lnSpc>
                <a:spcPct val="110000"/>
              </a:lnSpc>
              <a:spcBef>
                <a:spcPts val="500"/>
              </a:spcBef>
              <a:buFont typeface="Arial"/>
              <a:buNone/>
              <a:tabLst/>
              <a:defRPr sz="2600" b="0" i="0">
                <a:latin typeface="Arial" panose="020B0604020202020204" pitchFamily="34" charset="0"/>
              </a:defRPr>
            </a:lvl2pPr>
            <a:lvl3pPr marL="295275" indent="-285750">
              <a:lnSpc>
                <a:spcPct val="90000"/>
              </a:lnSpc>
              <a:spcBef>
                <a:spcPts val="500"/>
              </a:spcBef>
              <a:buClr>
                <a:schemeClr val="accent1"/>
              </a:buClr>
              <a:buFont typeface="Arial" panose="020B0604020202020204" pitchFamily="34" charset="0"/>
              <a:buChar char="•"/>
              <a:tabLst/>
              <a:defRPr sz="2600" b="0" i="0" spc="0" baseline="0">
                <a:latin typeface="Arial" panose="020B0604020202020204" pitchFamily="34" charset="0"/>
              </a:defRPr>
            </a:lvl3pPr>
            <a:lvl4pPr marL="458788" indent="-225425">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4pPr>
            <a:lvl5pPr marL="692150" indent="-233363">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a:solidFill>
                  <a:schemeClr val="bg1"/>
                </a:solidFill>
              </a:rPr>
              <a:t>Interest in formal child care</a:t>
            </a:r>
          </a:p>
        </p:txBody>
      </p:sp>
    </p:spTree>
    <p:extLst>
      <p:ext uri="{BB962C8B-B14F-4D97-AF65-F5344CB8AC3E}">
        <p14:creationId xmlns:p14="http://schemas.microsoft.com/office/powerpoint/2010/main" val="1874464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AFFB9A-4D2A-F086-0234-4F5CD4B9FAFA}"/>
              </a:ext>
            </a:extLst>
          </p:cNvPr>
          <p:cNvSpPr>
            <a:spLocks noGrp="1"/>
          </p:cNvSpPr>
          <p:nvPr>
            <p:ph type="title"/>
          </p:nvPr>
        </p:nvSpPr>
        <p:spPr>
          <a:xfrm>
            <a:off x="1073744" y="939342"/>
            <a:ext cx="10594246" cy="225700"/>
          </a:xfrm>
        </p:spPr>
        <p:txBody>
          <a:bodyPr/>
          <a:lstStyle/>
          <a:p>
            <a:r>
              <a:rPr lang="en-US" sz="1800"/>
              <a:t>Nearly half of parents who have a service/retail occupation (45%) are aware of their work schedule </a:t>
            </a:r>
            <a:r>
              <a:rPr lang="en-US" sz="1800" i="1"/>
              <a:t>two weeks in advance or less.  </a:t>
            </a:r>
          </a:p>
        </p:txBody>
      </p:sp>
      <p:sp>
        <p:nvSpPr>
          <p:cNvPr id="4" name="Text Placeholder 3">
            <a:extLst>
              <a:ext uri="{FF2B5EF4-FFF2-40B4-BE49-F238E27FC236}">
                <a16:creationId xmlns:a16="http://schemas.microsoft.com/office/drawing/2014/main" id="{8DA8BAFB-6CBA-B606-3DAB-19CAF123327C}"/>
              </a:ext>
            </a:extLst>
          </p:cNvPr>
          <p:cNvSpPr>
            <a:spLocks noGrp="1"/>
          </p:cNvSpPr>
          <p:nvPr>
            <p:ph type="body" sz="quarter" idx="13"/>
          </p:nvPr>
        </p:nvSpPr>
        <p:spPr>
          <a:xfrm>
            <a:off x="1073744" y="672573"/>
            <a:ext cx="7549826" cy="120232"/>
          </a:xfrm>
        </p:spPr>
        <p:txBody>
          <a:bodyPr/>
          <a:lstStyle/>
          <a:p>
            <a:r>
              <a:rPr lang="en-US" b="1"/>
              <a:t>Circumstances for informal child care </a:t>
            </a:r>
          </a:p>
        </p:txBody>
      </p:sp>
      <p:graphicFrame>
        <p:nvGraphicFramePr>
          <p:cNvPr id="18" name="Chart 17">
            <a:extLst>
              <a:ext uri="{FF2B5EF4-FFF2-40B4-BE49-F238E27FC236}">
                <a16:creationId xmlns:a16="http://schemas.microsoft.com/office/drawing/2014/main" id="{9C622492-1048-3018-28DC-7E64D9E0C1CB}"/>
              </a:ext>
            </a:extLst>
          </p:cNvPr>
          <p:cNvGraphicFramePr/>
          <p:nvPr>
            <p:extLst>
              <p:ext uri="{D42A27DB-BD31-4B8C-83A1-F6EECF244321}">
                <p14:modId xmlns:p14="http://schemas.microsoft.com/office/powerpoint/2010/main" val="2191538541"/>
              </p:ext>
            </p:extLst>
          </p:nvPr>
        </p:nvGraphicFramePr>
        <p:xfrm>
          <a:off x="698500" y="1536313"/>
          <a:ext cx="10760158" cy="3181604"/>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 Placeholder 4">
            <a:extLst>
              <a:ext uri="{FF2B5EF4-FFF2-40B4-BE49-F238E27FC236}">
                <a16:creationId xmlns:a16="http://schemas.microsoft.com/office/drawing/2014/main" id="{617BF432-BA0C-07D6-D226-AC20040120AF}"/>
              </a:ext>
            </a:extLst>
          </p:cNvPr>
          <p:cNvSpPr txBox="1">
            <a:spLocks/>
          </p:cNvSpPr>
          <p:nvPr/>
        </p:nvSpPr>
        <p:spPr>
          <a:xfrm>
            <a:off x="698499" y="4792160"/>
            <a:ext cx="10795000" cy="1846751"/>
          </a:xfrm>
          <a:prstGeom prst="rect">
            <a:avLst/>
          </a:prstGeom>
        </p:spPr>
        <p:txBody>
          <a:bodyPr vert="horz" lIns="0" tIns="0" rIns="0" bIns="0" numCol="2" spcCol="228600" rtlCol="0">
            <a:noAutofit/>
          </a:bodyPr>
          <a:lstStyle>
            <a:lvl1pPr marL="0" marR="0" indent="0" algn="l" defTabSz="914400" rtl="0" eaLnBrk="1" fontAlgn="auto" latinLnBrk="0" hangingPunct="1">
              <a:lnSpc>
                <a:spcPct val="125000"/>
              </a:lnSpc>
              <a:spcBef>
                <a:spcPts val="0"/>
              </a:spcBef>
              <a:spcAft>
                <a:spcPts val="1200"/>
              </a:spcAft>
              <a:buClrTx/>
              <a:buSzTx/>
              <a:buFont typeface="Arial"/>
              <a:buNone/>
              <a:tabLst/>
              <a:defRPr lang="en-US" sz="1200" b="0" i="0" kern="1200" smtClean="0">
                <a:solidFill>
                  <a:schemeClr val="tx1"/>
                </a:solidFill>
                <a:effectLst/>
                <a:latin typeface="Proxima Nova" panose="02000506030000020004" pitchFamily="2" charset="0"/>
                <a:ea typeface="EB Garamond" pitchFamily="2" charset="0"/>
                <a:cs typeface="Arial" panose="020B0604020202020204" pitchFamily="34" charset="0"/>
              </a:defRPr>
            </a:lvl1pPr>
            <a:lvl2pPr marL="9525" indent="0" algn="l" defTabSz="914400" rtl="0" eaLnBrk="1" latinLnBrk="0" hangingPunct="1">
              <a:lnSpc>
                <a:spcPct val="125000"/>
              </a:lnSpc>
              <a:spcBef>
                <a:spcPts val="0"/>
              </a:spcBef>
              <a:spcAft>
                <a:spcPts val="600"/>
              </a:spcAft>
              <a:buFont typeface="Arial"/>
              <a:buNone/>
              <a:tabLst/>
              <a:defRPr sz="1200" b="0" i="0" kern="1200">
                <a:solidFill>
                  <a:schemeClr val="tx1"/>
                </a:solidFill>
                <a:latin typeface="Proxima Nova" panose="02000506030000020004" pitchFamily="2" charset="0"/>
                <a:ea typeface="+mn-ea"/>
                <a:cs typeface="Arial" panose="020B0604020202020204" pitchFamily="34" charset="0"/>
              </a:defRPr>
            </a:lvl2pPr>
            <a:lvl3pPr marL="295275" indent="-285750" algn="l" defTabSz="914400" rtl="0" eaLnBrk="1" latinLnBrk="0" hangingPunct="1">
              <a:lnSpc>
                <a:spcPct val="125000"/>
              </a:lnSpc>
              <a:spcBef>
                <a:spcPts val="0"/>
              </a:spcBef>
              <a:spcAft>
                <a:spcPts val="600"/>
              </a:spcAft>
              <a:buClr>
                <a:schemeClr val="accent5"/>
              </a:buClr>
              <a:buFont typeface="Arial" panose="020B0604020202020204" pitchFamily="34" charset="0"/>
              <a:buChar char="•"/>
              <a:tabLst/>
              <a:defRPr sz="1200" b="0" i="0" kern="1200" spc="0" baseline="0">
                <a:solidFill>
                  <a:schemeClr val="tx1"/>
                </a:solidFill>
                <a:latin typeface="Proxima Nova" panose="02000506030000020004" pitchFamily="2" charset="0"/>
                <a:ea typeface="+mn-ea"/>
                <a:cs typeface="Arial" panose="020B0604020202020204" pitchFamily="34" charset="0"/>
              </a:defRPr>
            </a:lvl3pPr>
            <a:lvl4pPr marL="458788" indent="-225425" algn="l" defTabSz="914400" rtl="0" eaLnBrk="1" latinLnBrk="0" hangingPunct="1">
              <a:lnSpc>
                <a:spcPct val="125000"/>
              </a:lnSpc>
              <a:spcBef>
                <a:spcPts val="0"/>
              </a:spcBef>
              <a:spcAft>
                <a:spcPts val="600"/>
              </a:spcAft>
              <a:buClr>
                <a:schemeClr val="accent5"/>
              </a:buClr>
              <a:buFont typeface="Arial" panose="020B0604020202020204" pitchFamily="34" charset="0"/>
              <a:buChar char="•"/>
              <a:tabLst/>
              <a:defRPr sz="1200" b="0" i="0" kern="1200">
                <a:solidFill>
                  <a:schemeClr val="tx1"/>
                </a:solidFill>
                <a:latin typeface="Proxima Nova" panose="02000506030000020004" pitchFamily="2" charset="0"/>
                <a:ea typeface="+mn-ea"/>
                <a:cs typeface="Arial" panose="020B0604020202020204" pitchFamily="34" charset="0"/>
              </a:defRPr>
            </a:lvl4pPr>
            <a:lvl5pPr marL="692150" indent="-233363" algn="l" defTabSz="914400" rtl="0" eaLnBrk="1" latinLnBrk="0" hangingPunct="1">
              <a:lnSpc>
                <a:spcPct val="125000"/>
              </a:lnSpc>
              <a:spcBef>
                <a:spcPts val="0"/>
              </a:spcBef>
              <a:spcAft>
                <a:spcPts val="600"/>
              </a:spcAft>
              <a:buClr>
                <a:schemeClr val="accent5"/>
              </a:buClr>
              <a:buFont typeface="Arial" panose="020B0604020202020204" pitchFamily="34" charset="0"/>
              <a:buChar char="•"/>
              <a:tabLst/>
              <a:defRPr sz="1200" b="0" i="0" kern="1200">
                <a:solidFill>
                  <a:schemeClr val="tx1"/>
                </a:solidFill>
                <a:latin typeface="Proxima Nova" panose="0200050603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25000"/>
              </a:lnSpc>
              <a:spcBef>
                <a:spcPts val="0"/>
              </a:spcBef>
              <a:spcAft>
                <a:spcPts val="1200"/>
              </a:spcAft>
              <a:buClr>
                <a:srgbClr val="0DD6CC"/>
              </a:buClr>
              <a:buSzTx/>
              <a:buFont typeface="Arial" panose="020B0604020202020204" pitchFamily="34" charset="0"/>
              <a:buChar char="•"/>
              <a:tabLst/>
              <a:defRPr/>
            </a:pPr>
            <a:r>
              <a:rPr kumimoji="0" lang="en-US" sz="1050" b="0" i="0" u="none" strike="noStrike" kern="1200" cap="none" spc="0" normalizeH="0" noProof="0">
                <a:ln>
                  <a:noFill/>
                </a:ln>
                <a:solidFill>
                  <a:sysClr val="windowText" lastClr="000000"/>
                </a:solidFill>
                <a:effectLst/>
                <a:uLnTx/>
                <a:uFillTx/>
                <a:latin typeface="+mn-lt"/>
                <a:ea typeface="EB Garamond" pitchFamily="2" charset="0"/>
                <a:cs typeface="Arial" panose="020B0604020202020204" pitchFamily="34" charset="0"/>
              </a:rPr>
              <a:t>Overall, a quarter of parents (28%) are aware of their work schedule two weeks in advance or less, while nearly half (44%) have a fixed work schedule and 16% make their own schedule. </a:t>
            </a:r>
          </a:p>
          <a:p>
            <a:pPr marL="171450" marR="0" lvl="0" indent="-171450" algn="l" defTabSz="914400" rtl="0" eaLnBrk="1" fontAlgn="auto" latinLnBrk="0" hangingPunct="1">
              <a:lnSpc>
                <a:spcPct val="125000"/>
              </a:lnSpc>
              <a:spcBef>
                <a:spcPts val="0"/>
              </a:spcBef>
              <a:spcAft>
                <a:spcPts val="1200"/>
              </a:spcAft>
              <a:buClr>
                <a:srgbClr val="0DD6CC"/>
              </a:buClr>
              <a:buSzTx/>
              <a:buFont typeface="Arial" panose="020B0604020202020204" pitchFamily="34" charset="0"/>
              <a:buChar char="•"/>
              <a:tabLst/>
              <a:defRPr/>
            </a:pPr>
            <a:r>
              <a:rPr kumimoji="0" lang="en-US" sz="1050" b="0" i="0" u="none" strike="noStrike" kern="1200" cap="none" spc="0" normalizeH="0" noProof="0">
                <a:ln>
                  <a:noFill/>
                </a:ln>
                <a:solidFill>
                  <a:sysClr val="windowText" lastClr="000000"/>
                </a:solidFill>
                <a:effectLst/>
                <a:uLnTx/>
                <a:uFillTx/>
                <a:latin typeface="+mn-lt"/>
                <a:ea typeface="EB Garamond" pitchFamily="2" charset="0"/>
                <a:cs typeface="Arial" panose="020B0604020202020204" pitchFamily="34" charset="0"/>
              </a:rPr>
              <a:t>Awareness of work schedule differs significantly across demographic groups including income and occupation. </a:t>
            </a:r>
          </a:p>
          <a:p>
            <a:pPr marL="171450" marR="0" lvl="0" indent="-171450" algn="l" defTabSz="914400" rtl="0" eaLnBrk="1" fontAlgn="auto" latinLnBrk="0" hangingPunct="1">
              <a:lnSpc>
                <a:spcPct val="125000"/>
              </a:lnSpc>
              <a:spcBef>
                <a:spcPts val="0"/>
              </a:spcBef>
              <a:spcAft>
                <a:spcPts val="1200"/>
              </a:spcAft>
              <a:buClr>
                <a:srgbClr val="0DD6CC"/>
              </a:buClr>
              <a:buSzTx/>
              <a:buFont typeface="Arial" panose="020B0604020202020204" pitchFamily="34" charset="0"/>
              <a:buChar char="•"/>
              <a:tabLst/>
              <a:defRPr/>
            </a:pPr>
            <a:endParaRPr kumimoji="0" lang="en-US" sz="1050" b="0" i="0" u="none" strike="noStrike" kern="1200" cap="none" spc="0" normalizeH="0" noProof="0">
              <a:ln>
                <a:noFill/>
              </a:ln>
              <a:solidFill>
                <a:sysClr val="windowText" lastClr="000000"/>
              </a:solidFill>
              <a:effectLst/>
              <a:uLnTx/>
              <a:uFillTx/>
              <a:latin typeface="+mn-lt"/>
              <a:ea typeface="EB Garamond" pitchFamily="2" charset="0"/>
              <a:cs typeface="Arial" panose="020B0604020202020204" pitchFamily="34" charset="0"/>
            </a:endParaRPr>
          </a:p>
          <a:p>
            <a:pPr marL="466725" lvl="2" indent="-171450">
              <a:spcAft>
                <a:spcPts val="1200"/>
              </a:spcAft>
              <a:buClr>
                <a:srgbClr val="0DD6CC"/>
              </a:buClr>
            </a:pPr>
            <a:r>
              <a:rPr kumimoji="0" lang="en-US" sz="1050" b="0" i="0" u="none" strike="noStrike" kern="1200" cap="none" spc="0" normalizeH="0" noProof="0">
                <a:ln>
                  <a:noFill/>
                </a:ln>
                <a:solidFill>
                  <a:sysClr val="windowText" lastClr="000000"/>
                </a:solidFill>
                <a:effectLst/>
                <a:uLnTx/>
                <a:uFillTx/>
                <a:latin typeface="+mn-lt"/>
                <a:ea typeface="EB Garamond" pitchFamily="2" charset="0"/>
                <a:cs typeface="Arial" panose="020B0604020202020204" pitchFamily="34" charset="0"/>
              </a:rPr>
              <a:t>Among those with a household income under $50k, 40% are aware of their work schedule </a:t>
            </a:r>
            <a:r>
              <a:rPr kumimoji="0" lang="en-US" sz="1050" b="0" i="1" u="none" strike="noStrike" kern="1200" cap="none" spc="0" normalizeH="0" noProof="0">
                <a:ln>
                  <a:noFill/>
                </a:ln>
                <a:solidFill>
                  <a:sysClr val="windowText" lastClr="000000"/>
                </a:solidFill>
                <a:effectLst/>
                <a:uLnTx/>
                <a:uFillTx/>
                <a:latin typeface="+mn-lt"/>
                <a:ea typeface="EB Garamond" pitchFamily="2" charset="0"/>
                <a:cs typeface="Arial" panose="020B0604020202020204" pitchFamily="34" charset="0"/>
              </a:rPr>
              <a:t>two weeks in advance or less</a:t>
            </a:r>
            <a:r>
              <a:rPr kumimoji="0" lang="en-US" sz="1050" b="0" i="0" u="none" strike="noStrike" kern="1200" cap="none" spc="0" normalizeH="0" noProof="0">
                <a:ln>
                  <a:noFill/>
                </a:ln>
                <a:solidFill>
                  <a:sysClr val="windowText" lastClr="000000"/>
                </a:solidFill>
                <a:effectLst/>
                <a:uLnTx/>
                <a:uFillTx/>
                <a:latin typeface="+mn-lt"/>
                <a:ea typeface="EB Garamond" pitchFamily="2" charset="0"/>
                <a:cs typeface="Arial" panose="020B0604020202020204" pitchFamily="34" charset="0"/>
              </a:rPr>
              <a:t>, compared to 25% with an income of $50k-$100k, and 11% with an income of $100k+. </a:t>
            </a:r>
          </a:p>
          <a:p>
            <a:pPr marL="466725" lvl="2" indent="-171450">
              <a:spcAft>
                <a:spcPts val="1200"/>
              </a:spcAft>
              <a:buClr>
                <a:srgbClr val="0DD6CC"/>
              </a:buClr>
            </a:pPr>
            <a:r>
              <a:rPr lang="en-US" sz="1050">
                <a:solidFill>
                  <a:sysClr val="windowText" lastClr="000000"/>
                </a:solidFill>
                <a:latin typeface="+mn-lt"/>
                <a:ea typeface="EB Garamond" pitchFamily="2" charset="0"/>
              </a:rPr>
              <a:t>Across occupation classification, 45% of parents who have a service/retail occupation, 28% who have a trade/skill occupation, and 28% who have a health care occupation are aware of their work schedule </a:t>
            </a:r>
            <a:r>
              <a:rPr lang="en-US" sz="1050" i="1">
                <a:solidFill>
                  <a:sysClr val="windowText" lastClr="000000"/>
                </a:solidFill>
                <a:latin typeface="+mn-lt"/>
                <a:ea typeface="EB Garamond" pitchFamily="2" charset="0"/>
              </a:rPr>
              <a:t>two weeks in advance or less.  </a:t>
            </a:r>
            <a:endParaRPr kumimoji="0" lang="en-US" sz="1050" b="0" i="1" u="none" strike="noStrike" kern="1200" cap="none" spc="0" normalizeH="0" noProof="0">
              <a:ln>
                <a:noFill/>
              </a:ln>
              <a:solidFill>
                <a:sysClr val="windowText" lastClr="000000"/>
              </a:solidFill>
              <a:effectLst/>
              <a:uLnTx/>
              <a:uFillTx/>
              <a:latin typeface="+mn-lt"/>
              <a:ea typeface="EB Garamond" pitchFamily="2" charset="0"/>
              <a:cs typeface="Arial" panose="020B0604020202020204" pitchFamily="34" charset="0"/>
            </a:endParaRPr>
          </a:p>
        </p:txBody>
      </p:sp>
      <p:sp>
        <p:nvSpPr>
          <p:cNvPr id="20" name="Title Placeholder 1">
            <a:extLst>
              <a:ext uri="{FF2B5EF4-FFF2-40B4-BE49-F238E27FC236}">
                <a16:creationId xmlns:a16="http://schemas.microsoft.com/office/drawing/2014/main" id="{34AEA2F5-7EFE-15EE-3AC9-93CB0C02FB7A}"/>
              </a:ext>
            </a:extLst>
          </p:cNvPr>
          <p:cNvSpPr txBox="1">
            <a:spLocks/>
          </p:cNvSpPr>
          <p:nvPr/>
        </p:nvSpPr>
        <p:spPr>
          <a:xfrm>
            <a:off x="1699829" y="1551701"/>
            <a:ext cx="8792341" cy="153888"/>
          </a:xfrm>
          <a:prstGeom prst="rect">
            <a:avLst/>
          </a:prstGeom>
        </p:spPr>
        <p:txBody>
          <a:bodyPr vert="horz" wrap="square" lIns="0" tIns="0" rIns="0" bIns="0" rtlCol="0" anchor="ctr">
            <a:spAutoFit/>
          </a:bodyPr>
          <a:lstStyle>
            <a:lvl1pPr algn="ctr" defTabSz="640080" rtl="0" eaLnBrk="1" latinLnBrk="0" hangingPunct="1">
              <a:lnSpc>
                <a:spcPct val="90000"/>
              </a:lnSpc>
              <a:spcBef>
                <a:spcPct val="0"/>
              </a:spcBef>
              <a:buNone/>
              <a:defRPr sz="4200" kern="1200">
                <a:solidFill>
                  <a:schemeClr val="tx1"/>
                </a:solidFill>
                <a:latin typeface="+mj-lt"/>
                <a:ea typeface="+mj-ea"/>
                <a:cs typeface="+mj-cs"/>
              </a:defRPr>
            </a:lvl1pPr>
          </a:lstStyle>
          <a:p>
            <a:pPr>
              <a:lnSpc>
                <a:spcPct val="100000"/>
              </a:lnSpc>
              <a:defRPr/>
            </a:pPr>
            <a:r>
              <a:rPr lang="en-US" sz="1000" b="1">
                <a:solidFill>
                  <a:srgbClr val="2B2B2B"/>
                </a:solidFill>
                <a:ea typeface="EB Garamond" pitchFamily="2" charset="0"/>
                <a:cs typeface="Arial" panose="020B0604020202020204" pitchFamily="34" charset="0"/>
              </a:rPr>
              <a:t>Awareness of Work Schedule By Occupation  </a:t>
            </a:r>
          </a:p>
        </p:txBody>
      </p:sp>
      <p:sp>
        <p:nvSpPr>
          <p:cNvPr id="22" name="Right Bracket 21">
            <a:extLst>
              <a:ext uri="{FF2B5EF4-FFF2-40B4-BE49-F238E27FC236}">
                <a16:creationId xmlns:a16="http://schemas.microsoft.com/office/drawing/2014/main" id="{2D22A87C-113B-1F5B-563C-45D155A03EE5}"/>
              </a:ext>
            </a:extLst>
          </p:cNvPr>
          <p:cNvSpPr/>
          <p:nvPr/>
        </p:nvSpPr>
        <p:spPr>
          <a:xfrm rot="16200000">
            <a:off x="2820556" y="1931667"/>
            <a:ext cx="122526" cy="3263630"/>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0AA62E22-3A5B-C7F5-E647-2AF54D21C46C}"/>
              </a:ext>
            </a:extLst>
          </p:cNvPr>
          <p:cNvSpPr txBox="1"/>
          <p:nvPr/>
        </p:nvSpPr>
        <p:spPr>
          <a:xfrm>
            <a:off x="1305684" y="3187239"/>
            <a:ext cx="3206216" cy="314979"/>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B2B2B"/>
                </a:solidFill>
                <a:effectLst/>
                <a:uLnTx/>
                <a:uFillTx/>
                <a:latin typeface="Arial" panose="020B0604020202020204"/>
                <a:ea typeface="+mn-ea"/>
                <a:cs typeface="+mn-cs"/>
              </a:rPr>
              <a:t>% Aware of schedule 2 weeks in advance or less: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DD6CC"/>
                </a:solidFill>
                <a:effectLst/>
                <a:uLnTx/>
                <a:uFillTx/>
                <a:latin typeface="Arial" panose="020B0604020202020204"/>
                <a:ea typeface="+mn-ea"/>
                <a:cs typeface="+mn-cs"/>
              </a:rPr>
              <a:t>45%,</a:t>
            </a:r>
            <a:r>
              <a:rPr kumimoji="0" lang="en-US" sz="1000" b="0" i="0" u="none" strike="noStrike" kern="1200" cap="none" spc="0" normalizeH="0" baseline="0" noProof="0">
                <a:ln>
                  <a:noFill/>
                </a:ln>
                <a:solidFill>
                  <a:srgbClr val="2B2B2B"/>
                </a:solidFill>
                <a:effectLst/>
                <a:uLnTx/>
                <a:uFillTx/>
                <a:latin typeface="Arial" panose="020B0604020202020204"/>
                <a:ea typeface="+mn-ea"/>
                <a:cs typeface="+mn-cs"/>
              </a:rPr>
              <a:t> </a:t>
            </a:r>
            <a:r>
              <a:rPr lang="en-US" sz="1000" b="1">
                <a:solidFill>
                  <a:schemeClr val="accent5"/>
                </a:solidFill>
                <a:latin typeface="Arial" panose="020B0604020202020204"/>
              </a:rPr>
              <a:t>28</a:t>
            </a:r>
            <a:r>
              <a:rPr kumimoji="0" lang="en-US" sz="1000" b="1" i="0" u="none" strike="noStrike" kern="1200" cap="none" spc="0" normalizeH="0" baseline="0" noProof="0">
                <a:ln>
                  <a:noFill/>
                </a:ln>
                <a:solidFill>
                  <a:schemeClr val="accent5"/>
                </a:solidFill>
                <a:effectLst/>
                <a:uLnTx/>
                <a:uFillTx/>
                <a:latin typeface="Arial" panose="020B0604020202020204"/>
                <a:ea typeface="+mn-ea"/>
                <a:cs typeface="+mn-cs"/>
              </a:rPr>
              <a:t>%,</a:t>
            </a:r>
            <a:r>
              <a:rPr kumimoji="0" lang="en-US" sz="1000" b="0" i="0" u="none" strike="noStrike" kern="1200" cap="none" spc="0" normalizeH="0" baseline="0" noProof="0">
                <a:ln>
                  <a:noFill/>
                </a:ln>
                <a:solidFill>
                  <a:schemeClr val="accent5"/>
                </a:solidFill>
                <a:effectLst/>
                <a:uLnTx/>
                <a:uFillTx/>
                <a:latin typeface="Arial" panose="020B0604020202020204"/>
                <a:ea typeface="+mn-ea"/>
                <a:cs typeface="+mn-cs"/>
              </a:rPr>
              <a:t> </a:t>
            </a:r>
            <a:r>
              <a:rPr lang="en-US" sz="1000" b="1">
                <a:solidFill>
                  <a:schemeClr val="accent2"/>
                </a:solidFill>
                <a:latin typeface="Arial" panose="020B0604020202020204"/>
              </a:rPr>
              <a:t>19</a:t>
            </a:r>
            <a:r>
              <a:rPr kumimoji="0" lang="en-US" sz="1000" b="1" i="0" u="none" strike="noStrike" kern="1200" cap="none" spc="0" normalizeH="0" baseline="0" noProof="0">
                <a:ln>
                  <a:noFill/>
                </a:ln>
                <a:solidFill>
                  <a:schemeClr val="accent2"/>
                </a:solidFill>
                <a:effectLst/>
                <a:uLnTx/>
                <a:uFillTx/>
                <a:latin typeface="Arial" panose="020B0604020202020204"/>
                <a:ea typeface="+mn-ea"/>
                <a:cs typeface="+mn-cs"/>
              </a:rPr>
              <a:t>%, </a:t>
            </a:r>
            <a:r>
              <a:rPr lang="en-US" sz="1000" b="1">
                <a:solidFill>
                  <a:schemeClr val="accent3"/>
                </a:solidFill>
                <a:latin typeface="Arial" panose="020B0604020202020204"/>
              </a:rPr>
              <a:t>28</a:t>
            </a:r>
            <a:r>
              <a:rPr kumimoji="0" lang="en-US" sz="1000" b="1" i="0" u="none" strike="noStrike" kern="1200" cap="none" spc="0" normalizeH="0" baseline="0" noProof="0">
                <a:ln>
                  <a:noFill/>
                </a:ln>
                <a:solidFill>
                  <a:schemeClr val="accent3"/>
                </a:solidFill>
                <a:effectLst/>
                <a:uLnTx/>
                <a:uFillTx/>
                <a:latin typeface="Arial" panose="020B0604020202020204"/>
                <a:ea typeface="+mn-ea"/>
                <a:cs typeface="+mn-cs"/>
              </a:rPr>
              <a:t>%, </a:t>
            </a:r>
            <a:r>
              <a:rPr kumimoji="0" lang="en-US" sz="1000" b="1" i="0" u="none" strike="noStrike" kern="1200" cap="none" spc="0" normalizeH="0" baseline="0" noProof="0">
                <a:ln>
                  <a:noFill/>
                </a:ln>
                <a:solidFill>
                  <a:schemeClr val="accent4"/>
                </a:solidFill>
                <a:effectLst/>
                <a:uLnTx/>
                <a:uFillTx/>
                <a:latin typeface="Arial" panose="020B0604020202020204"/>
                <a:ea typeface="+mn-ea"/>
                <a:cs typeface="+mn-cs"/>
              </a:rPr>
              <a:t>20%</a:t>
            </a:r>
            <a:r>
              <a:rPr kumimoji="0" lang="en-US" sz="1000" b="0" i="0" u="none" strike="noStrike" kern="1200" cap="none" spc="0" normalizeH="0" baseline="0" noProof="0">
                <a:ln>
                  <a:noFill/>
                </a:ln>
                <a:solidFill>
                  <a:schemeClr val="accent4"/>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177735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in_title"/>
          <p:cNvSpPr>
            <a:spLocks noGrp="1"/>
          </p:cNvSpPr>
          <p:nvPr>
            <p:ph type="title" hasCustomPrompt="1"/>
          </p:nvPr>
        </p:nvSpPr>
        <p:spPr>
          <a:xfrm>
            <a:off x="1073744" y="927868"/>
            <a:ext cx="10594246" cy="749965"/>
          </a:xfrm>
        </p:spPr>
        <p:txBody>
          <a:bodyPr/>
          <a:lstStyle/>
          <a:p>
            <a:r>
              <a:rPr lang="en-US" sz="1800"/>
              <a:t>A fifth of parents who are using relatives for child care say they </a:t>
            </a:r>
            <a:r>
              <a:rPr lang="en-US" sz="1800" i="1"/>
              <a:t>moved close to family members so they could provide child care </a:t>
            </a:r>
            <a:r>
              <a:rPr lang="en-US" sz="1800"/>
              <a:t>(21%) or that </a:t>
            </a:r>
            <a:r>
              <a:rPr lang="en-US" sz="1800" i="1"/>
              <a:t>family members changed their work arrangement </a:t>
            </a:r>
            <a:r>
              <a:rPr lang="en-US" sz="1800"/>
              <a:t>(21%) to provide child care.  </a:t>
            </a:r>
            <a:endParaRPr sz="1800"/>
          </a:p>
        </p:txBody>
      </p:sp>
      <p:sp>
        <p:nvSpPr>
          <p:cNvPr id="35" name="black_box_title"/>
          <p:cNvSpPr>
            <a:spLocks noGrp="1"/>
          </p:cNvSpPr>
          <p:nvPr>
            <p:ph type="body" sz="quarter" idx="13" hasCustomPrompt="1"/>
          </p:nvPr>
        </p:nvSpPr>
        <p:spPr>
          <a:xfrm>
            <a:off x="1073744" y="672572"/>
            <a:ext cx="6858000" cy="176493"/>
          </a:xfrm>
        </p:spPr>
        <p:txBody>
          <a:bodyPr/>
          <a:lstStyle/>
          <a:p>
            <a:r>
              <a:rPr lang="en-US" b="1"/>
              <a:t>Circumstances for informal child care </a:t>
            </a:r>
          </a:p>
        </p:txBody>
      </p:sp>
      <p:sp>
        <p:nvSpPr>
          <p:cNvPr id="36" name="sub_title"/>
          <p:cNvSpPr>
            <a:spLocks noGrp="1"/>
          </p:cNvSpPr>
          <p:nvPr>
            <p:ph type="body" sz="quarter" idx="11" hasCustomPrompt="1"/>
          </p:nvPr>
        </p:nvSpPr>
        <p:spPr>
          <a:xfrm>
            <a:off x="1055648" y="1732693"/>
            <a:ext cx="5727617" cy="225700"/>
          </a:xfrm>
        </p:spPr>
        <p:txBody>
          <a:bodyPr/>
          <a:lstStyle/>
          <a:p>
            <a:r>
              <a:rPr sz="1000" i="1"/>
              <a:t>Which of the following statements, if any, apply to you? Please select all that apply.</a:t>
            </a:r>
            <a:r>
              <a:rPr lang="en-US" sz="1000" i="1"/>
              <a:t> </a:t>
            </a:r>
            <a:r>
              <a:rPr lang="en-US" sz="1000" b="1" i="1"/>
              <a:t>% selected </a:t>
            </a:r>
            <a:endParaRPr sz="1000" b="1" i="1"/>
          </a:p>
        </p:txBody>
      </p:sp>
      <p:sp>
        <p:nvSpPr>
          <p:cNvPr id="37" name="presentation_title"/>
          <p:cNvSpPr>
            <a:spLocks noGrp="1"/>
          </p:cNvSpPr>
          <p:nvPr>
            <p:ph type="body" sz="quarter" idx="15" hasCustomPrompt="1"/>
          </p:nvPr>
        </p:nvSpPr>
        <p:spPr>
          <a:xfrm>
            <a:off x="-1022350" y="-1549400"/>
            <a:ext cx="1862138" cy="495300"/>
          </a:xfrm>
        </p:spPr>
        <p:txBody>
          <a:bodyPr>
            <a:normAutofit fontScale="70000" lnSpcReduction="20000"/>
          </a:bodyPr>
          <a:lstStyle/>
          <a:p>
            <a:r>
              <a:t>Bipartisan Policy Center Polling Presentation</a:t>
            </a:r>
          </a:p>
        </p:txBody>
      </p:sp>
      <p:sp>
        <p:nvSpPr>
          <p:cNvPr id="38" name="qnum"/>
          <p:cNvSpPr>
            <a:spLocks noGrp="1"/>
          </p:cNvSpPr>
          <p:nvPr>
            <p:ph type="body" sz="quarter" idx="14" hasCustomPrompt="1"/>
          </p:nvPr>
        </p:nvSpPr>
        <p:spPr>
          <a:xfrm>
            <a:off x="-1859501" y="-875507"/>
            <a:ext cx="1673225" cy="728663"/>
          </a:xfrm>
        </p:spPr>
        <p:txBody>
          <a:bodyPr/>
          <a:lstStyle/>
          <a:p>
            <a:r>
              <a:t>BPC5</a:t>
            </a:r>
          </a:p>
        </p:txBody>
      </p:sp>
      <p:sp>
        <p:nvSpPr>
          <p:cNvPr id="39" name="Text Placeholder 1">
            <a:extLst>
              <a:ext uri="{FF2B5EF4-FFF2-40B4-BE49-F238E27FC236}">
                <a16:creationId xmlns:a16="http://schemas.microsoft.com/office/drawing/2014/main" id="{F1EC58B0-A36C-DB33-ACF5-EE7B0D4A09AE}"/>
              </a:ext>
            </a:extLst>
          </p:cNvPr>
          <p:cNvSpPr txBox="1">
            <a:spLocks/>
          </p:cNvSpPr>
          <p:nvPr/>
        </p:nvSpPr>
        <p:spPr>
          <a:xfrm>
            <a:off x="7321307" y="1732693"/>
            <a:ext cx="4095307" cy="4803170"/>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450" indent="-171450">
              <a:spcAft>
                <a:spcPts val="600"/>
              </a:spcAft>
              <a:buClr>
                <a:srgbClr val="0DD6CC"/>
              </a:buClr>
              <a:buFont typeface="Arial" panose="020B0604020202020204" pitchFamily="34" charset="0"/>
              <a:buChar char="•"/>
            </a:pPr>
            <a:r>
              <a:rPr lang="en-US" sz="1100"/>
              <a:t>Parents living in an urban community are more likely than those living in a rural community to have personally moved (19% urban, 14% rural) or had family members move closer (11% urban, 6% rural) so they could provide child care. </a:t>
            </a:r>
            <a:endParaRPr lang="en-US" sz="1100" i="1">
              <a:solidFill>
                <a:schemeClr val="accent1"/>
              </a:solidFill>
              <a:latin typeface="+mj-lt"/>
              <a:ea typeface="EB Garamond" pitchFamily="2" charset="0"/>
            </a:endParaRPr>
          </a:p>
          <a:p>
            <a:pPr marL="171450" indent="-171450">
              <a:spcAft>
                <a:spcPts val="600"/>
              </a:spcAft>
              <a:buClr>
                <a:srgbClr val="0DD6CC"/>
              </a:buClr>
              <a:buFont typeface="Arial" panose="020B0604020202020204" pitchFamily="34" charset="0"/>
              <a:buChar char="•"/>
            </a:pPr>
            <a:r>
              <a:rPr lang="en-US" sz="1100"/>
              <a:t>Parents who are salaried (47%) are more likely than those who are hourly (39%) to have made one of the tested changes in order to provide child care. </a:t>
            </a:r>
          </a:p>
          <a:p>
            <a:pPr marL="171450" indent="-171450">
              <a:spcAft>
                <a:spcPts val="600"/>
              </a:spcAft>
              <a:buClr>
                <a:srgbClr val="0DD6CC"/>
              </a:buClr>
              <a:buFont typeface="Arial" panose="020B0604020202020204" pitchFamily="34" charset="0"/>
              <a:buChar char="•"/>
            </a:pPr>
            <a:r>
              <a:rPr lang="en-US" sz="1100"/>
              <a:t>There are no significant differences in the percent selected across age, income, and ethnicity. </a:t>
            </a:r>
          </a:p>
        </p:txBody>
      </p:sp>
      <p:graphicFrame>
        <p:nvGraphicFramePr>
          <p:cNvPr id="41" name="Chart 40">
            <a:extLst>
              <a:ext uri="{FF2B5EF4-FFF2-40B4-BE49-F238E27FC236}">
                <a16:creationId xmlns:a16="http://schemas.microsoft.com/office/drawing/2014/main" id="{55FECE19-DEC7-5EBF-3057-BF384850386B}"/>
              </a:ext>
            </a:extLst>
          </p:cNvPr>
          <p:cNvGraphicFramePr/>
          <p:nvPr/>
        </p:nvGraphicFramePr>
        <p:xfrm>
          <a:off x="1204546" y="1903534"/>
          <a:ext cx="6074558" cy="4466493"/>
        </p:xfrm>
        <a:graphic>
          <a:graphicData uri="http://schemas.openxmlformats.org/drawingml/2006/chart">
            <c:chart xmlns:c="http://schemas.openxmlformats.org/drawingml/2006/chart" xmlns:r="http://schemas.openxmlformats.org/officeDocument/2006/relationships" r:id="rId3"/>
          </a:graphicData>
        </a:graphic>
      </p:graphicFrame>
      <p:sp>
        <p:nvSpPr>
          <p:cNvPr id="42" name="Right Bracket 41">
            <a:extLst>
              <a:ext uri="{FF2B5EF4-FFF2-40B4-BE49-F238E27FC236}">
                <a16:creationId xmlns:a16="http://schemas.microsoft.com/office/drawing/2014/main" id="{4983CC15-F6F5-029C-9249-4672D0C9AF6E}"/>
              </a:ext>
            </a:extLst>
          </p:cNvPr>
          <p:cNvSpPr/>
          <p:nvPr/>
        </p:nvSpPr>
        <p:spPr>
          <a:xfrm>
            <a:off x="5011615" y="2787162"/>
            <a:ext cx="124850" cy="245745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2B5D75B2-14EF-68D1-F5B1-22240B796399}"/>
              </a:ext>
            </a:extLst>
          </p:cNvPr>
          <p:cNvSpPr txBox="1"/>
          <p:nvPr/>
        </p:nvSpPr>
        <p:spPr>
          <a:xfrm>
            <a:off x="5178668" y="2817936"/>
            <a:ext cx="1160586" cy="2387110"/>
          </a:xfrm>
          <a:prstGeom prst="rect">
            <a:avLst/>
          </a:prstGeom>
        </p:spPr>
        <p:txBody>
          <a:bodyPr vert="horz" wrap="square" lIns="0" tIns="0" rIns="0" bIns="0" rtlCol="0" anchor="t" anchorCtr="0">
            <a:noAutofit/>
          </a:bodyPr>
          <a:lstStyle/>
          <a:p>
            <a:pPr algn="ctr"/>
            <a:endParaRPr lang="en-US" sz="1000"/>
          </a:p>
          <a:p>
            <a:pPr algn="ctr"/>
            <a:endParaRPr lang="en-US" sz="1000"/>
          </a:p>
          <a:p>
            <a:pPr algn="ctr"/>
            <a:endParaRPr lang="en-US" sz="1000"/>
          </a:p>
          <a:p>
            <a:pPr algn="ctr"/>
            <a:endParaRPr lang="en-US" sz="1000"/>
          </a:p>
          <a:p>
            <a:pPr algn="ctr"/>
            <a:endParaRPr lang="en-US" sz="1000"/>
          </a:p>
          <a:p>
            <a:pPr algn="ctr"/>
            <a:r>
              <a:rPr lang="en-US" sz="1000"/>
              <a:t>Net selected*:</a:t>
            </a:r>
          </a:p>
          <a:p>
            <a:pPr algn="ctr"/>
            <a:r>
              <a:rPr lang="en-US" sz="1000">
                <a:solidFill>
                  <a:srgbClr val="0DD6CC"/>
                </a:solidFill>
              </a:rPr>
              <a:t>Parents: 40%</a:t>
            </a:r>
            <a:br>
              <a:rPr lang="en-US" sz="1000"/>
            </a:br>
            <a:r>
              <a:rPr lang="en-US" sz="1000">
                <a:solidFill>
                  <a:srgbClr val="4657CE"/>
                </a:solidFill>
              </a:rPr>
              <a:t>Parents who use relatives for child care: 48% </a:t>
            </a:r>
          </a:p>
        </p:txBody>
      </p:sp>
      <p:sp>
        <p:nvSpPr>
          <p:cNvPr id="44" name="TextBox 43">
            <a:extLst>
              <a:ext uri="{FF2B5EF4-FFF2-40B4-BE49-F238E27FC236}">
                <a16:creationId xmlns:a16="http://schemas.microsoft.com/office/drawing/2014/main" id="{93708909-2B50-2928-97D4-E70FCE85D4D7}"/>
              </a:ext>
            </a:extLst>
          </p:cNvPr>
          <p:cNvSpPr txBox="1"/>
          <p:nvPr/>
        </p:nvSpPr>
        <p:spPr>
          <a:xfrm>
            <a:off x="785992" y="6535863"/>
            <a:ext cx="10463296" cy="226472"/>
          </a:xfrm>
          <a:prstGeom prst="rect">
            <a:avLst/>
          </a:prstGeom>
          <a:noFill/>
        </p:spPr>
        <p:txBody>
          <a:bodyPr wrap="square">
            <a:spAutoFit/>
          </a:bodyPr>
          <a:lstStyle/>
          <a:p>
            <a:pPr marL="0" marR="0" lvl="0" indent="0" defTabSz="914400" rtl="0" eaLnBrk="1" fontAlgn="auto" latinLnBrk="0" hangingPunct="1">
              <a:lnSpc>
                <a:spcPct val="120000"/>
              </a:lnSpc>
              <a:spcBef>
                <a:spcPts val="1000"/>
              </a:spcBef>
              <a:spcAft>
                <a:spcPts val="0"/>
              </a:spcAft>
              <a:buClrTx/>
              <a:buSzTx/>
              <a:buFont typeface="Arial"/>
              <a:buNone/>
              <a:tabLst/>
              <a:defRPr/>
            </a:pPr>
            <a:r>
              <a:rPr kumimoji="0" lang="en-US" sz="800" b="0" i="1" u="none" strike="noStrike" kern="1200" cap="none" spc="0" normalizeH="0" baseline="0" noProof="0">
                <a:ln>
                  <a:noFill/>
                </a:ln>
                <a:solidFill>
                  <a:srgbClr val="2B2B2B"/>
                </a:solidFill>
                <a:effectLst/>
                <a:uLnTx/>
                <a:uFillTx/>
                <a:latin typeface="Arial" panose="020B0604020202020204" pitchFamily="34" charset="0"/>
                <a:cs typeface="Arial" panose="020B0604020202020204" pitchFamily="34" charset="0"/>
              </a:rPr>
              <a:t>*</a:t>
            </a:r>
            <a:r>
              <a:rPr lang="en-US" sz="800" i="1">
                <a:solidFill>
                  <a:srgbClr val="2B2B2B"/>
                </a:solidFill>
                <a:latin typeface="Arial" panose="020B0604020202020204" pitchFamily="34" charset="0"/>
                <a:cs typeface="Arial" panose="020B0604020202020204" pitchFamily="34" charset="0"/>
              </a:rPr>
              <a:t>Net selected d</a:t>
            </a:r>
            <a:r>
              <a:rPr kumimoji="0" lang="en-US" sz="800" b="0" i="1" u="none" strike="noStrike" kern="1200" cap="none" spc="0" normalizeH="0" baseline="0" noProof="0">
                <a:ln>
                  <a:noFill/>
                </a:ln>
                <a:solidFill>
                  <a:srgbClr val="2B2B2B"/>
                </a:solidFill>
                <a:effectLst/>
                <a:uLnTx/>
                <a:uFillTx/>
                <a:latin typeface="Arial" panose="020B0604020202020204" pitchFamily="34" charset="0"/>
                <a:cs typeface="Arial" panose="020B0604020202020204" pitchFamily="34" charset="0"/>
              </a:rPr>
              <a:t>e-duplicates multiple selections. </a:t>
            </a:r>
            <a:endParaRPr kumimoji="0" lang="en-US" sz="800" b="1" i="1" u="none" strike="noStrike" kern="1200" cap="none" spc="0" normalizeH="0" baseline="0" noProof="0">
              <a:ln>
                <a:noFill/>
              </a:ln>
              <a:solidFill>
                <a:srgbClr val="2B2B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19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in_title"/>
          <p:cNvSpPr>
            <a:spLocks noGrp="1"/>
          </p:cNvSpPr>
          <p:nvPr>
            <p:ph type="title" hasCustomPrompt="1"/>
          </p:nvPr>
        </p:nvSpPr>
        <p:spPr>
          <a:xfrm>
            <a:off x="1055649" y="902678"/>
            <a:ext cx="10594246" cy="500305"/>
          </a:xfrm>
        </p:spPr>
        <p:txBody>
          <a:bodyPr/>
          <a:lstStyle/>
          <a:p>
            <a:r>
              <a:rPr lang="en-US" sz="1800"/>
              <a:t>Four-in-five (79%) parents who have more than one child ages 0-5 say this influences their current child care arrangement, and are most likely to reference cost as an influential factor. </a:t>
            </a:r>
            <a:endParaRPr sz="1800"/>
          </a:p>
        </p:txBody>
      </p:sp>
      <p:sp>
        <p:nvSpPr>
          <p:cNvPr id="67" name="black_box_title"/>
          <p:cNvSpPr>
            <a:spLocks noGrp="1"/>
          </p:cNvSpPr>
          <p:nvPr>
            <p:ph type="body" sz="quarter" idx="13" hasCustomPrompt="1"/>
          </p:nvPr>
        </p:nvSpPr>
        <p:spPr>
          <a:xfrm>
            <a:off x="1073744" y="672572"/>
            <a:ext cx="6858000" cy="176493"/>
          </a:xfrm>
        </p:spPr>
        <p:txBody>
          <a:bodyPr/>
          <a:lstStyle/>
          <a:p>
            <a:r>
              <a:rPr lang="en-US" b="1"/>
              <a:t>Circumstances for informal child care </a:t>
            </a:r>
          </a:p>
        </p:txBody>
      </p:sp>
      <p:sp>
        <p:nvSpPr>
          <p:cNvPr id="68" name="sub_title"/>
          <p:cNvSpPr>
            <a:spLocks noGrp="1"/>
          </p:cNvSpPr>
          <p:nvPr>
            <p:ph type="body" sz="quarter" idx="11" hasCustomPrompt="1"/>
          </p:nvPr>
        </p:nvSpPr>
        <p:spPr>
          <a:xfrm>
            <a:off x="1073744" y="1491851"/>
            <a:ext cx="5022256" cy="359356"/>
          </a:xfrm>
        </p:spPr>
        <p:txBody>
          <a:bodyPr/>
          <a:lstStyle/>
          <a:p>
            <a:r>
              <a:rPr lang="en-US" sz="1000" i="1"/>
              <a:t>How much of an influence, if at all, is having more than one child ages 0-5 on your current child care arrangement?</a:t>
            </a:r>
          </a:p>
        </p:txBody>
      </p:sp>
      <p:sp>
        <p:nvSpPr>
          <p:cNvPr id="69" name="presentation_title"/>
          <p:cNvSpPr>
            <a:spLocks noGrp="1"/>
          </p:cNvSpPr>
          <p:nvPr>
            <p:ph type="body" sz="quarter" idx="15" hasCustomPrompt="1"/>
          </p:nvPr>
        </p:nvSpPr>
        <p:spPr>
          <a:xfrm>
            <a:off x="-1022350" y="-1549400"/>
            <a:ext cx="1862138" cy="495300"/>
          </a:xfrm>
        </p:spPr>
        <p:txBody>
          <a:bodyPr>
            <a:normAutofit fontScale="70000" lnSpcReduction="20000"/>
          </a:bodyPr>
          <a:lstStyle/>
          <a:p>
            <a:r>
              <a:t>Patient Access Network Foundation Polling Presentation</a:t>
            </a:r>
          </a:p>
        </p:txBody>
      </p:sp>
      <p:sp>
        <p:nvSpPr>
          <p:cNvPr id="70" name="qnum"/>
          <p:cNvSpPr>
            <a:spLocks noGrp="1"/>
          </p:cNvSpPr>
          <p:nvPr>
            <p:ph type="body" sz="quarter" idx="14" hasCustomPrompt="1"/>
          </p:nvPr>
        </p:nvSpPr>
        <p:spPr>
          <a:xfrm>
            <a:off x="-1859501" y="-875507"/>
            <a:ext cx="1673225" cy="728663"/>
          </a:xfrm>
        </p:spPr>
        <p:txBody>
          <a:bodyPr/>
          <a:lstStyle/>
          <a:p>
            <a:r>
              <a:t>PAN16</a:t>
            </a:r>
          </a:p>
        </p:txBody>
      </p:sp>
      <p:sp>
        <p:nvSpPr>
          <p:cNvPr id="71" name="TextBox 70">
            <a:extLst>
              <a:ext uri="{FF2B5EF4-FFF2-40B4-BE49-F238E27FC236}">
                <a16:creationId xmlns:a16="http://schemas.microsoft.com/office/drawing/2014/main" id="{8724D6BE-8F6A-1A17-F902-1B23B6C29F4F}"/>
              </a:ext>
            </a:extLst>
          </p:cNvPr>
          <p:cNvSpPr txBox="1"/>
          <p:nvPr/>
        </p:nvSpPr>
        <p:spPr>
          <a:xfrm>
            <a:off x="1052512" y="1889286"/>
            <a:ext cx="4492297" cy="173996"/>
          </a:xfrm>
          <a:prstGeom prst="rect">
            <a:avLst/>
          </a:prstGeom>
        </p:spPr>
        <p:txBody>
          <a:bodyPr vert="horz" wrap="none" lIns="0" tIns="0" rIns="0" bIns="0" rtlCol="0" anchor="t" anchorCtr="0">
            <a:noAutofit/>
          </a:bodyPr>
          <a:lstStyle/>
          <a:p>
            <a:pPr algn="l"/>
            <a:r>
              <a:rPr lang="en-US" sz="1000" b="1" baseline="0">
                <a:solidFill>
                  <a:schemeClr val="accent1"/>
                </a:solidFill>
              </a:rPr>
              <a:t>AMONG PARENTS WHO HAVE MORE THAN ONE CHILDREN AGES 0-5, n=292</a:t>
            </a:r>
          </a:p>
        </p:txBody>
      </p:sp>
      <p:graphicFrame>
        <p:nvGraphicFramePr>
          <p:cNvPr id="72" name="Chart 71">
            <a:extLst>
              <a:ext uri="{FF2B5EF4-FFF2-40B4-BE49-F238E27FC236}">
                <a16:creationId xmlns:a16="http://schemas.microsoft.com/office/drawing/2014/main" id="{74C23BC1-7077-78EC-69E5-A63CC2BF161D}"/>
              </a:ext>
            </a:extLst>
          </p:cNvPr>
          <p:cNvGraphicFramePr/>
          <p:nvPr>
            <p:extLst>
              <p:ext uri="{D42A27DB-BD31-4B8C-83A1-F6EECF244321}">
                <p14:modId xmlns:p14="http://schemas.microsoft.com/office/powerpoint/2010/main" val="4130329285"/>
              </p:ext>
            </p:extLst>
          </p:nvPr>
        </p:nvGraphicFramePr>
        <p:xfrm>
          <a:off x="628650" y="2101362"/>
          <a:ext cx="5908130" cy="4583658"/>
        </p:xfrm>
        <a:graphic>
          <a:graphicData uri="http://schemas.openxmlformats.org/drawingml/2006/chart">
            <c:chart xmlns:c="http://schemas.openxmlformats.org/drawingml/2006/chart" xmlns:r="http://schemas.openxmlformats.org/officeDocument/2006/relationships" r:id="rId3"/>
          </a:graphicData>
        </a:graphic>
      </p:graphicFrame>
      <p:cxnSp>
        <p:nvCxnSpPr>
          <p:cNvPr id="76" name="Straight Connector 75">
            <a:extLst>
              <a:ext uri="{FF2B5EF4-FFF2-40B4-BE49-F238E27FC236}">
                <a16:creationId xmlns:a16="http://schemas.microsoft.com/office/drawing/2014/main" id="{7EEE5EF2-B4C4-5E5A-B706-13FE7D97FD28}"/>
              </a:ext>
            </a:extLst>
          </p:cNvPr>
          <p:cNvCxnSpPr>
            <a:cxnSpLocks/>
          </p:cNvCxnSpPr>
          <p:nvPr/>
        </p:nvCxnSpPr>
        <p:spPr>
          <a:xfrm>
            <a:off x="6434923" y="1512091"/>
            <a:ext cx="0" cy="511730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9" name="TextBox 78">
            <a:extLst>
              <a:ext uri="{FF2B5EF4-FFF2-40B4-BE49-F238E27FC236}">
                <a16:creationId xmlns:a16="http://schemas.microsoft.com/office/drawing/2014/main" id="{9AA64A55-FE05-20E4-E7E6-4183515D71F3}"/>
              </a:ext>
            </a:extLst>
          </p:cNvPr>
          <p:cNvSpPr txBox="1"/>
          <p:nvPr/>
        </p:nvSpPr>
        <p:spPr>
          <a:xfrm>
            <a:off x="6739305" y="2315907"/>
            <a:ext cx="5022256" cy="4313494"/>
          </a:xfrm>
          <a:prstGeom prst="rect">
            <a:avLst/>
          </a:prstGeom>
        </p:spPr>
        <p:txBody>
          <a:bodyPr vert="horz" wrap="square" lIns="0" tIns="0" rIns="0" bIns="0" rtlCol="0" anchor="t" anchorCtr="0">
            <a:noAutofit/>
          </a:bodyPr>
          <a:lstStyle/>
          <a:p>
            <a:pPr>
              <a:buClr>
                <a:schemeClr val="accent1"/>
              </a:buClr>
            </a:pPr>
            <a:r>
              <a:rPr lang="en-US" sz="1000" b="1"/>
              <a:t>40% of parents who say having more than one child influences their current child care arrangement specifically referenced </a:t>
            </a:r>
            <a:r>
              <a:rPr lang="en-US" sz="1000" b="1" i="1"/>
              <a:t>cost </a:t>
            </a:r>
            <a:r>
              <a:rPr lang="en-US" sz="1000" b="1"/>
              <a:t>or </a:t>
            </a:r>
            <a:r>
              <a:rPr lang="en-US" sz="1000" b="1" i="1"/>
              <a:t>money </a:t>
            </a:r>
            <a:r>
              <a:rPr lang="en-US" sz="1000" b="1"/>
              <a:t>as an influential factor.  </a:t>
            </a:r>
          </a:p>
          <a:p>
            <a:pPr marL="171450" indent="-171450">
              <a:spcBef>
                <a:spcPts val="150"/>
              </a:spcBef>
              <a:spcAft>
                <a:spcPts val="150"/>
              </a:spcAft>
              <a:buClr>
                <a:schemeClr val="accent1"/>
              </a:buClr>
              <a:buFont typeface="Arial" panose="020B0604020202020204" pitchFamily="34" charset="0"/>
              <a:buChar char="•"/>
            </a:pPr>
            <a:endParaRPr lang="en-US" sz="1000"/>
          </a:p>
          <a:p>
            <a:pPr marL="171450" indent="-171450">
              <a:spcBef>
                <a:spcPts val="150"/>
              </a:spcBef>
              <a:spcAft>
                <a:spcPts val="150"/>
              </a:spcAft>
              <a:buClr>
                <a:schemeClr val="accent1"/>
              </a:buClr>
              <a:buFont typeface="Arial" panose="020B0604020202020204" pitchFamily="34" charset="0"/>
              <a:buChar char="•"/>
            </a:pPr>
            <a:r>
              <a:rPr lang="en-US" sz="1000"/>
              <a:t>Cost </a:t>
            </a:r>
          </a:p>
          <a:p>
            <a:pPr marL="628650" lvl="1" indent="-171450">
              <a:spcBef>
                <a:spcPts val="150"/>
              </a:spcBef>
              <a:spcAft>
                <a:spcPts val="150"/>
              </a:spcAft>
              <a:buClr>
                <a:schemeClr val="accent1"/>
              </a:buClr>
              <a:buFont typeface="Arial" panose="020B0604020202020204" pitchFamily="34" charset="0"/>
              <a:buChar char="•"/>
            </a:pPr>
            <a:r>
              <a:rPr lang="en-US" sz="1000" i="1"/>
              <a:t>“The cost of care for 2 kids is literally more than I make, so any time there is a conflict where we can’t arrange care via family, I have to cut work.”</a:t>
            </a:r>
          </a:p>
          <a:p>
            <a:pPr marL="628650" lvl="1" indent="-171450">
              <a:spcBef>
                <a:spcPts val="150"/>
              </a:spcBef>
              <a:spcAft>
                <a:spcPts val="150"/>
              </a:spcAft>
              <a:buClr>
                <a:schemeClr val="accent1"/>
              </a:buClr>
              <a:buFont typeface="Arial" panose="020B0604020202020204" pitchFamily="34" charset="0"/>
              <a:buChar char="•"/>
            </a:pPr>
            <a:r>
              <a:rPr lang="en-US" sz="1000" i="1"/>
              <a:t>“It is hard to work with both, but we cannot afford two in daycare.”</a:t>
            </a:r>
          </a:p>
          <a:p>
            <a:pPr marL="628650" lvl="1" indent="-171450">
              <a:spcBef>
                <a:spcPts val="150"/>
              </a:spcBef>
              <a:spcAft>
                <a:spcPts val="150"/>
              </a:spcAft>
              <a:buClr>
                <a:schemeClr val="accent1"/>
              </a:buClr>
              <a:buFont typeface="Arial" panose="020B0604020202020204" pitchFamily="34" charset="0"/>
              <a:buChar char="•"/>
            </a:pPr>
            <a:r>
              <a:rPr lang="en-US" sz="1000" i="1"/>
              <a:t>“I am not able to afford daycare for 1 child much less, multiple children.”</a:t>
            </a:r>
          </a:p>
          <a:p>
            <a:pPr marL="628650" lvl="1" indent="-171450">
              <a:spcBef>
                <a:spcPts val="150"/>
              </a:spcBef>
              <a:spcAft>
                <a:spcPts val="150"/>
              </a:spcAft>
              <a:buClr>
                <a:schemeClr val="accent1"/>
              </a:buClr>
              <a:buFont typeface="Arial" panose="020B0604020202020204" pitchFamily="34" charset="0"/>
              <a:buChar char="•"/>
            </a:pPr>
            <a:r>
              <a:rPr lang="en-US" sz="1000" i="1"/>
              <a:t>“I have a 3 and 4-year-old. I had to drastically reduce my work hours, drop my position at work due to costs of child care for 2 kids. It wasn’t worth me paying for 2 kids at daycare, wouldn’t make enough working than it cost.” </a:t>
            </a:r>
          </a:p>
          <a:p>
            <a:pPr marL="171450" indent="-171450">
              <a:spcBef>
                <a:spcPts val="150"/>
              </a:spcBef>
              <a:spcAft>
                <a:spcPts val="150"/>
              </a:spcAft>
              <a:buClr>
                <a:schemeClr val="accent1"/>
              </a:buClr>
              <a:buFont typeface="Arial" panose="020B0604020202020204" pitchFamily="34" charset="0"/>
              <a:buChar char="•"/>
            </a:pPr>
            <a:r>
              <a:rPr lang="en-US" sz="1000"/>
              <a:t>More complicated </a:t>
            </a:r>
          </a:p>
          <a:p>
            <a:pPr marL="628650" lvl="1" indent="-171450">
              <a:spcBef>
                <a:spcPts val="150"/>
              </a:spcBef>
              <a:spcAft>
                <a:spcPts val="150"/>
              </a:spcAft>
              <a:buClr>
                <a:schemeClr val="accent1"/>
              </a:buClr>
              <a:buFont typeface="Arial" panose="020B0604020202020204" pitchFamily="34" charset="0"/>
              <a:buChar char="•"/>
            </a:pPr>
            <a:r>
              <a:rPr lang="en-US" sz="1000" i="1"/>
              <a:t>“Can their grandparents handle more than one little monster at a time.”</a:t>
            </a:r>
          </a:p>
          <a:p>
            <a:pPr marL="628650" lvl="1" indent="-171450">
              <a:spcBef>
                <a:spcPts val="150"/>
              </a:spcBef>
              <a:spcAft>
                <a:spcPts val="150"/>
              </a:spcAft>
              <a:buClr>
                <a:schemeClr val="accent1"/>
              </a:buClr>
              <a:buFont typeface="Arial" panose="020B0604020202020204" pitchFamily="34" charset="0"/>
              <a:buChar char="•"/>
            </a:pPr>
            <a:r>
              <a:rPr lang="en-US" sz="1000" i="1"/>
              <a:t>“It is very hard to find places that take two not potty-trained babies.”</a:t>
            </a:r>
          </a:p>
          <a:p>
            <a:pPr marL="628650" lvl="1" indent="-171450">
              <a:spcBef>
                <a:spcPts val="150"/>
              </a:spcBef>
              <a:spcAft>
                <a:spcPts val="150"/>
              </a:spcAft>
              <a:buClr>
                <a:schemeClr val="accent1"/>
              </a:buClr>
              <a:buFont typeface="Arial" panose="020B0604020202020204" pitchFamily="34" charset="0"/>
              <a:buChar char="•"/>
            </a:pPr>
            <a:r>
              <a:rPr lang="en-US" sz="1000" i="1"/>
              <a:t>“The grandparent is obviously getting older so it would be up to him to decide whether he could care for multiple kids.”</a:t>
            </a:r>
          </a:p>
          <a:p>
            <a:pPr marL="171450" indent="-171450">
              <a:spcBef>
                <a:spcPts val="150"/>
              </a:spcBef>
              <a:spcAft>
                <a:spcPts val="150"/>
              </a:spcAft>
              <a:buClr>
                <a:schemeClr val="accent1"/>
              </a:buClr>
              <a:buFont typeface="Arial" panose="020B0604020202020204" pitchFamily="34" charset="0"/>
              <a:buChar char="•"/>
            </a:pPr>
            <a:r>
              <a:rPr lang="en-US" sz="1000"/>
              <a:t>Difficult to find care </a:t>
            </a:r>
          </a:p>
          <a:p>
            <a:pPr marL="628650" lvl="1" indent="-171450">
              <a:spcBef>
                <a:spcPts val="150"/>
              </a:spcBef>
              <a:spcAft>
                <a:spcPts val="150"/>
              </a:spcAft>
              <a:buClr>
                <a:schemeClr val="accent1"/>
              </a:buClr>
              <a:buFont typeface="Arial" panose="020B0604020202020204" pitchFamily="34" charset="0"/>
              <a:buChar char="•"/>
            </a:pPr>
            <a:r>
              <a:rPr lang="en-US" sz="1000" i="1"/>
              <a:t>“They would need to go to the same place and sometimes it is hard to find a pace that will have room for both in my experience.”</a:t>
            </a:r>
          </a:p>
          <a:p>
            <a:pPr marL="628650" lvl="1" indent="-171450">
              <a:spcBef>
                <a:spcPts val="150"/>
              </a:spcBef>
              <a:spcAft>
                <a:spcPts val="150"/>
              </a:spcAft>
              <a:buClr>
                <a:schemeClr val="accent1"/>
              </a:buClr>
              <a:buFont typeface="Arial" panose="020B0604020202020204" pitchFamily="34" charset="0"/>
              <a:buChar char="•"/>
            </a:pPr>
            <a:r>
              <a:rPr lang="en-US" sz="1000" i="1"/>
              <a:t>“I would need to consider if my mother is physically able to care for a future newborn plus my current toddler in order for me to keep working.”</a:t>
            </a:r>
          </a:p>
          <a:p>
            <a:pPr marL="628650" lvl="1" indent="-171450">
              <a:spcBef>
                <a:spcPts val="150"/>
              </a:spcBef>
              <a:spcAft>
                <a:spcPts val="150"/>
              </a:spcAft>
              <a:buClr>
                <a:schemeClr val="accent1"/>
              </a:buClr>
              <a:buFont typeface="Arial" panose="020B0604020202020204" pitchFamily="34" charset="0"/>
              <a:buChar char="•"/>
            </a:pPr>
            <a:r>
              <a:rPr lang="en-US" sz="1000" i="1"/>
              <a:t>“It makes things more hectic and harder to find daycare that has two open slots.” </a:t>
            </a:r>
          </a:p>
        </p:txBody>
      </p:sp>
      <p:sp>
        <p:nvSpPr>
          <p:cNvPr id="80" name="TextBox 79">
            <a:extLst>
              <a:ext uri="{FF2B5EF4-FFF2-40B4-BE49-F238E27FC236}">
                <a16:creationId xmlns:a16="http://schemas.microsoft.com/office/drawing/2014/main" id="{F209E301-F323-D797-E573-BDADA1AFAC6F}"/>
              </a:ext>
            </a:extLst>
          </p:cNvPr>
          <p:cNvSpPr txBox="1"/>
          <p:nvPr/>
        </p:nvSpPr>
        <p:spPr>
          <a:xfrm>
            <a:off x="705678" y="1669770"/>
            <a:ext cx="0" cy="0"/>
          </a:xfrm>
          <a:prstGeom prst="rect">
            <a:avLst/>
          </a:prstGeom>
        </p:spPr>
        <p:txBody>
          <a:bodyPr vert="horz" wrap="none" lIns="0" tIns="0" rIns="0" bIns="0" rtlCol="0" anchor="t" anchorCtr="0">
            <a:noAutofit/>
          </a:bodyPr>
          <a:lstStyle/>
          <a:p>
            <a:pPr algn="l"/>
            <a:endParaRPr lang="en-US" sz="1200" spc="140" baseline="0"/>
          </a:p>
        </p:txBody>
      </p:sp>
      <p:sp>
        <p:nvSpPr>
          <p:cNvPr id="31" name="sub_title">
            <a:extLst>
              <a:ext uri="{FF2B5EF4-FFF2-40B4-BE49-F238E27FC236}">
                <a16:creationId xmlns:a16="http://schemas.microsoft.com/office/drawing/2014/main" id="{0F42ADAB-548D-1A91-F06F-5F2434FBE70A}"/>
              </a:ext>
            </a:extLst>
          </p:cNvPr>
          <p:cNvSpPr txBox="1">
            <a:spLocks/>
          </p:cNvSpPr>
          <p:nvPr/>
        </p:nvSpPr>
        <p:spPr>
          <a:xfrm>
            <a:off x="6686167" y="1510437"/>
            <a:ext cx="502225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000" i="1">
                <a:solidFill>
                  <a:srgbClr val="000000"/>
                </a:solidFill>
                <a:effectLst/>
                <a:latin typeface="Arial" panose="020B0604020202020204" pitchFamily="34" charset="0"/>
                <a:ea typeface="Times New Roman" panose="02020603050405020304" pitchFamily="18" charset="0"/>
              </a:rPr>
              <a:t>How does having more than one child ages 0-5 influence your current child care arrangement? </a:t>
            </a:r>
            <a:endParaRPr lang="en-US" sz="1000" i="1"/>
          </a:p>
        </p:txBody>
      </p:sp>
      <p:sp>
        <p:nvSpPr>
          <p:cNvPr id="32" name="TextBox 31">
            <a:extLst>
              <a:ext uri="{FF2B5EF4-FFF2-40B4-BE49-F238E27FC236}">
                <a16:creationId xmlns:a16="http://schemas.microsoft.com/office/drawing/2014/main" id="{D61F36A8-B1C6-B48A-D63E-CFB52CBD0274}"/>
              </a:ext>
            </a:extLst>
          </p:cNvPr>
          <p:cNvSpPr txBox="1"/>
          <p:nvPr/>
        </p:nvSpPr>
        <p:spPr>
          <a:xfrm>
            <a:off x="6664935" y="1887632"/>
            <a:ext cx="4898413" cy="354410"/>
          </a:xfrm>
          <a:prstGeom prst="rect">
            <a:avLst/>
          </a:prstGeom>
        </p:spPr>
        <p:txBody>
          <a:bodyPr vert="horz" wrap="none" lIns="0" tIns="0" rIns="0" bIns="0" rtlCol="0" anchor="t" anchorCtr="0">
            <a:noAutofit/>
          </a:bodyPr>
          <a:lstStyle/>
          <a:p>
            <a:pPr algn="l"/>
            <a:r>
              <a:rPr lang="en-US" sz="1000" b="1" baseline="0">
                <a:solidFill>
                  <a:schemeClr val="accent1"/>
                </a:solidFill>
              </a:rPr>
              <a:t>AMONG PARENTS WHO SAY HAVING MORE THAN ONE CHILD INFLUENCES</a:t>
            </a:r>
          </a:p>
          <a:p>
            <a:pPr algn="l"/>
            <a:r>
              <a:rPr lang="en-US" sz="1000" b="1" baseline="0">
                <a:solidFill>
                  <a:schemeClr val="accent1"/>
                </a:solidFill>
              </a:rPr>
              <a:t>THEIR CURRENT CHILD CARE ARRANGEMENT, n=230 </a:t>
            </a:r>
          </a:p>
        </p:txBody>
      </p:sp>
    </p:spTree>
    <p:extLst>
      <p:ext uri="{BB962C8B-B14F-4D97-AF65-F5344CB8AC3E}">
        <p14:creationId xmlns:p14="http://schemas.microsoft.com/office/powerpoint/2010/main" val="841093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p:cNvPicPr>
          <p:nvPr>
            <p:ph/>
          </p:nvPr>
        </p:nvPicPr>
        <p:blipFill>
          <a:blip r:embed="rId2" cstate="print"/>
          <a:stretch>
            <a:fillRect/>
          </a:stretch>
        </p:blipFill>
        <p:spPr>
          <a:xfrm>
            <a:off x="1097280" y="4429754"/>
            <a:ext cx="4681728" cy="1042416"/>
          </a:xfrm>
          <a:prstGeom prst="rect">
            <a:avLst/>
          </a:prstGeom>
        </p:spPr>
      </p:pic>
      <p:sp>
        <p:nvSpPr>
          <p:cNvPr id="3" name="section1"/>
          <p:cNvSpPr>
            <a:spLocks noGrp="1"/>
          </p:cNvSpPr>
          <p:nvPr>
            <p:ph type="body" sz="quarter" idx="46" hasCustomPrompt="1"/>
          </p:nvPr>
        </p:nvSpPr>
        <p:spPr>
          <a:xfrm>
            <a:off x="1097280" y="1837944"/>
            <a:ext cx="4681728" cy="1042416"/>
          </a:xfrm>
        </p:spPr>
        <p:txBody>
          <a:bodyPr/>
          <a:lstStyle/>
          <a:p>
            <a:r>
              <a:rPr lang="en-US">
                <a:solidFill>
                  <a:schemeClr val="bg1"/>
                </a:solidFill>
              </a:rPr>
              <a:t>Reasons for informal child care</a:t>
            </a:r>
            <a:endParaRPr>
              <a:solidFill>
                <a:schemeClr val="bg1"/>
              </a:solidFill>
            </a:endParaRPr>
          </a:p>
        </p:txBody>
      </p:sp>
      <p:sp>
        <p:nvSpPr>
          <p:cNvPr id="4" name="section2"/>
          <p:cNvSpPr>
            <a:spLocks noGrp="1"/>
          </p:cNvSpPr>
          <p:nvPr>
            <p:ph type="body" sz="quarter" idx="53" hasCustomPrompt="1"/>
          </p:nvPr>
        </p:nvSpPr>
        <p:spPr>
          <a:xfrm>
            <a:off x="1097280" y="3150108"/>
            <a:ext cx="4681728" cy="1042416"/>
          </a:xfrm>
        </p:spPr>
        <p:txBody>
          <a:bodyPr/>
          <a:lstStyle/>
          <a:p>
            <a:r>
              <a:rPr lang="en-US">
                <a:solidFill>
                  <a:schemeClr val="bg1"/>
                </a:solidFill>
              </a:rPr>
              <a:t>Circumstances for informal child care</a:t>
            </a:r>
            <a:endParaRPr>
              <a:solidFill>
                <a:schemeClr val="bg1"/>
              </a:solidFill>
            </a:endParaRPr>
          </a:p>
        </p:txBody>
      </p:sp>
      <p:sp>
        <p:nvSpPr>
          <p:cNvPr id="5" name="section3"/>
          <p:cNvSpPr>
            <a:spLocks noGrp="1"/>
          </p:cNvSpPr>
          <p:nvPr>
            <p:ph type="body" sz="quarter" idx="54" hasCustomPrompt="1"/>
          </p:nvPr>
        </p:nvSpPr>
        <p:spPr>
          <a:xfrm>
            <a:off x="1097280" y="4462272"/>
            <a:ext cx="4681728" cy="1042416"/>
          </a:xfrm>
        </p:spPr>
        <p:txBody>
          <a:bodyPr/>
          <a:lstStyle/>
          <a:p>
            <a:r>
              <a:rPr lang="en-US"/>
              <a:t>Flexibility of informal child care</a:t>
            </a:r>
            <a:endParaRPr/>
          </a:p>
        </p:txBody>
      </p:sp>
      <p:sp>
        <p:nvSpPr>
          <p:cNvPr id="9" name="black_box_title"/>
          <p:cNvSpPr>
            <a:spLocks noGrp="1"/>
          </p:cNvSpPr>
          <p:nvPr>
            <p:ph type="body" sz="quarter" idx="38" hasCustomPrompt="1"/>
          </p:nvPr>
        </p:nvSpPr>
        <p:spPr>
          <a:xfrm>
            <a:off x="3523029" y="1097114"/>
            <a:ext cx="5145942" cy="176493"/>
          </a:xfrm>
        </p:spPr>
        <p:txBody>
          <a:bodyPr/>
          <a:lstStyle/>
          <a:p>
            <a:r>
              <a:t>Agenda</a:t>
            </a:r>
          </a:p>
        </p:txBody>
      </p:sp>
      <p:sp>
        <p:nvSpPr>
          <p:cNvPr id="18" name="Text Placeholder 3">
            <a:extLst>
              <a:ext uri="{FF2B5EF4-FFF2-40B4-BE49-F238E27FC236}">
                <a16:creationId xmlns:a16="http://schemas.microsoft.com/office/drawing/2014/main" id="{70F726AE-0FFC-4315-02C7-51FF783291E9}"/>
              </a:ext>
            </a:extLst>
          </p:cNvPr>
          <p:cNvSpPr txBox="1">
            <a:spLocks/>
          </p:cNvSpPr>
          <p:nvPr/>
        </p:nvSpPr>
        <p:spPr>
          <a:xfrm>
            <a:off x="6491605" y="3771344"/>
            <a:ext cx="4370832" cy="1042416"/>
          </a:xfrm>
          <a:prstGeom prst="rect">
            <a:avLst/>
          </a:prstGeom>
        </p:spPr>
        <p:txBody>
          <a:bodyPr vert="horz" lIns="0" tIns="0" rIns="0" bIns="0" rtlCol="0" anchor="ctr">
            <a:noAutofit/>
          </a:bodyPr>
          <a:lstStyle>
            <a:defPPr>
              <a:defRPr lang="en-US"/>
            </a:defPPr>
            <a:lvl1pPr indent="0" algn="ctr">
              <a:lnSpc>
                <a:spcPct val="90000"/>
              </a:lnSpc>
              <a:spcBef>
                <a:spcPts val="1000"/>
              </a:spcBef>
              <a:buFont typeface="Arial"/>
              <a:buNone/>
              <a:defRPr sz="2400" b="0" i="0" cap="all" spc="300" baseline="0">
                <a:latin typeface="Arial" panose="020B0604020202020204" pitchFamily="34" charset="0"/>
                <a:ea typeface="EB Garamond" pitchFamily="2" charset="0"/>
                <a:cs typeface="Arial" panose="020B0604020202020204" pitchFamily="34" charset="0"/>
              </a:defRPr>
            </a:lvl1pPr>
            <a:lvl2pPr marL="9525" indent="0">
              <a:lnSpc>
                <a:spcPct val="110000"/>
              </a:lnSpc>
              <a:spcBef>
                <a:spcPts val="500"/>
              </a:spcBef>
              <a:buFont typeface="Arial"/>
              <a:buNone/>
              <a:tabLst/>
              <a:defRPr sz="2600" b="0" i="0">
                <a:latin typeface="Arial" panose="020B0604020202020204" pitchFamily="34" charset="0"/>
              </a:defRPr>
            </a:lvl2pPr>
            <a:lvl3pPr marL="295275" indent="-285750">
              <a:lnSpc>
                <a:spcPct val="90000"/>
              </a:lnSpc>
              <a:spcBef>
                <a:spcPts val="500"/>
              </a:spcBef>
              <a:buClr>
                <a:schemeClr val="accent1"/>
              </a:buClr>
              <a:buFont typeface="Arial" panose="020B0604020202020204" pitchFamily="34" charset="0"/>
              <a:buChar char="•"/>
              <a:tabLst/>
              <a:defRPr sz="2600" b="0" i="0" spc="0" baseline="0">
                <a:latin typeface="Arial" panose="020B0604020202020204" pitchFamily="34" charset="0"/>
              </a:defRPr>
            </a:lvl3pPr>
            <a:lvl4pPr marL="458788" indent="-225425">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4pPr>
            <a:lvl5pPr marL="692150" indent="-233363">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a:solidFill>
                  <a:schemeClr val="bg1"/>
                </a:solidFill>
              </a:rPr>
              <a:t>BARRIERS TO FORMAL CHILD CARE</a:t>
            </a:r>
          </a:p>
        </p:txBody>
      </p:sp>
      <p:sp>
        <p:nvSpPr>
          <p:cNvPr id="19" name="Text Placeholder 4">
            <a:extLst>
              <a:ext uri="{FF2B5EF4-FFF2-40B4-BE49-F238E27FC236}">
                <a16:creationId xmlns:a16="http://schemas.microsoft.com/office/drawing/2014/main" id="{A43B254D-EAD5-D74F-9944-ABEF233A3779}"/>
              </a:ext>
            </a:extLst>
          </p:cNvPr>
          <p:cNvSpPr txBox="1">
            <a:spLocks/>
          </p:cNvSpPr>
          <p:nvPr/>
        </p:nvSpPr>
        <p:spPr>
          <a:xfrm>
            <a:off x="6412994" y="2359152"/>
            <a:ext cx="4370832" cy="1042416"/>
          </a:xfrm>
          <a:prstGeom prst="rect">
            <a:avLst/>
          </a:prstGeom>
        </p:spPr>
        <p:txBody>
          <a:bodyPr vert="horz" lIns="0" tIns="0" rIns="0" bIns="0" rtlCol="0" anchor="ctr">
            <a:noAutofit/>
          </a:bodyPr>
          <a:lstStyle>
            <a:lvl1pPr indent="0" algn="ctr">
              <a:lnSpc>
                <a:spcPct val="90000"/>
              </a:lnSpc>
              <a:spcBef>
                <a:spcPts val="1000"/>
              </a:spcBef>
              <a:buFont typeface="Arial"/>
              <a:buNone/>
              <a:defRPr sz="2400" b="0" i="0" cap="all" spc="300" baseline="0">
                <a:latin typeface="Arial" panose="020B0604020202020204" pitchFamily="34" charset="0"/>
                <a:ea typeface="EB Garamond" pitchFamily="2" charset="0"/>
                <a:cs typeface="Arial" panose="020B0604020202020204" pitchFamily="34" charset="0"/>
              </a:defRPr>
            </a:lvl1pPr>
            <a:lvl2pPr marL="9525" indent="0">
              <a:lnSpc>
                <a:spcPct val="110000"/>
              </a:lnSpc>
              <a:spcBef>
                <a:spcPts val="500"/>
              </a:spcBef>
              <a:buFont typeface="Arial"/>
              <a:buNone/>
              <a:tabLst/>
              <a:defRPr sz="2600" b="0" i="0">
                <a:latin typeface="Arial" panose="020B0604020202020204" pitchFamily="34" charset="0"/>
              </a:defRPr>
            </a:lvl2pPr>
            <a:lvl3pPr marL="295275" indent="-285750">
              <a:lnSpc>
                <a:spcPct val="90000"/>
              </a:lnSpc>
              <a:spcBef>
                <a:spcPts val="500"/>
              </a:spcBef>
              <a:buClr>
                <a:schemeClr val="accent1"/>
              </a:buClr>
              <a:buFont typeface="Arial" panose="020B0604020202020204" pitchFamily="34" charset="0"/>
              <a:buChar char="•"/>
              <a:tabLst/>
              <a:defRPr sz="2600" b="0" i="0" spc="0" baseline="0">
                <a:latin typeface="Arial" panose="020B0604020202020204" pitchFamily="34" charset="0"/>
              </a:defRPr>
            </a:lvl3pPr>
            <a:lvl4pPr marL="458788" indent="-225425">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4pPr>
            <a:lvl5pPr marL="692150" indent="-233363">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a:solidFill>
                  <a:schemeClr val="bg1"/>
                </a:solidFill>
              </a:rPr>
              <a:t>Interest in formal child care</a:t>
            </a:r>
          </a:p>
        </p:txBody>
      </p:sp>
    </p:spTree>
    <p:extLst>
      <p:ext uri="{BB962C8B-B14F-4D97-AF65-F5344CB8AC3E}">
        <p14:creationId xmlns:p14="http://schemas.microsoft.com/office/powerpoint/2010/main" val="164674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in_title"/>
          <p:cNvSpPr>
            <a:spLocks noGrp="1"/>
          </p:cNvSpPr>
          <p:nvPr>
            <p:ph type="title" hasCustomPrompt="1"/>
          </p:nvPr>
        </p:nvSpPr>
        <p:spPr>
          <a:xfrm>
            <a:off x="1073744" y="919955"/>
            <a:ext cx="10594246" cy="572100"/>
          </a:xfrm>
        </p:spPr>
        <p:txBody>
          <a:bodyPr/>
          <a:lstStyle/>
          <a:p>
            <a:r>
              <a:rPr lang="en-US" sz="1800"/>
              <a:t>Among parents using a relative, friend, neighbor, or nanny for child care, 45% </a:t>
            </a:r>
            <a:r>
              <a:rPr lang="en-US" sz="1800" i="1"/>
              <a:t>pay</a:t>
            </a:r>
            <a:r>
              <a:rPr lang="en-US" sz="1800"/>
              <a:t> their child care provider, while 55% </a:t>
            </a:r>
            <a:r>
              <a:rPr lang="en-US" sz="1800" i="1"/>
              <a:t>do not pay </a:t>
            </a:r>
            <a:r>
              <a:rPr lang="en-US" sz="1800"/>
              <a:t>their child care provider. </a:t>
            </a:r>
            <a:endParaRPr sz="1600"/>
          </a:p>
        </p:txBody>
      </p:sp>
      <p:sp>
        <p:nvSpPr>
          <p:cNvPr id="11" name="black_box_title"/>
          <p:cNvSpPr>
            <a:spLocks noGrp="1"/>
          </p:cNvSpPr>
          <p:nvPr>
            <p:ph type="body" sz="quarter" idx="13" hasCustomPrompt="1"/>
          </p:nvPr>
        </p:nvSpPr>
        <p:spPr>
          <a:xfrm>
            <a:off x="1073744" y="672572"/>
            <a:ext cx="6858000" cy="176493"/>
          </a:xfrm>
        </p:spPr>
        <p:txBody>
          <a:bodyPr/>
          <a:lstStyle/>
          <a:p>
            <a:r>
              <a:rPr lang="en-US"/>
              <a:t>Flexibility of informal child care </a:t>
            </a:r>
            <a:endParaRPr/>
          </a:p>
        </p:txBody>
      </p:sp>
      <p:sp>
        <p:nvSpPr>
          <p:cNvPr id="13" name="presentation_title"/>
          <p:cNvSpPr>
            <a:spLocks noGrp="1"/>
          </p:cNvSpPr>
          <p:nvPr>
            <p:ph type="body" sz="quarter" idx="15" hasCustomPrompt="1"/>
          </p:nvPr>
        </p:nvSpPr>
        <p:spPr>
          <a:xfrm>
            <a:off x="-1022350" y="-1549400"/>
            <a:ext cx="1862138" cy="495300"/>
          </a:xfrm>
        </p:spPr>
        <p:txBody>
          <a:bodyPr>
            <a:normAutofit fontScale="70000" lnSpcReduction="20000"/>
          </a:bodyPr>
          <a:lstStyle/>
          <a:p>
            <a:r>
              <a:t>Bipartisan Policy Center Polling Presentation</a:t>
            </a:r>
          </a:p>
        </p:txBody>
      </p:sp>
      <p:sp>
        <p:nvSpPr>
          <p:cNvPr id="14" name="qnum"/>
          <p:cNvSpPr>
            <a:spLocks noGrp="1"/>
          </p:cNvSpPr>
          <p:nvPr>
            <p:ph type="body" sz="quarter" idx="14" hasCustomPrompt="1"/>
          </p:nvPr>
        </p:nvSpPr>
        <p:spPr>
          <a:xfrm>
            <a:off x="-1859501" y="-875507"/>
            <a:ext cx="1673225" cy="728663"/>
          </a:xfrm>
        </p:spPr>
        <p:txBody>
          <a:bodyPr/>
          <a:lstStyle/>
          <a:p>
            <a:r>
              <a:t>BPC21</a:t>
            </a:r>
          </a:p>
        </p:txBody>
      </p:sp>
      <p:sp>
        <p:nvSpPr>
          <p:cNvPr id="15" name="sub_title">
            <a:extLst>
              <a:ext uri="{FF2B5EF4-FFF2-40B4-BE49-F238E27FC236}">
                <a16:creationId xmlns:a16="http://schemas.microsoft.com/office/drawing/2014/main" id="{C3B56F0F-4E68-5E91-0E9E-B623D349D949}"/>
              </a:ext>
            </a:extLst>
          </p:cNvPr>
          <p:cNvSpPr txBox="1">
            <a:spLocks/>
          </p:cNvSpPr>
          <p:nvPr/>
        </p:nvSpPr>
        <p:spPr>
          <a:xfrm>
            <a:off x="1073744" y="1614632"/>
            <a:ext cx="5022256" cy="78417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000" i="1"/>
              <a:t>You previously mentioned you use a relative, friend, neighbor, or nanny/nanny-share as your primary child care provider. Do you currently pay your child care provider? If yes, please indicate how much you pay for child care on a weekly basis. Please use only numbers, with no letters, symbols, or punctuation.</a:t>
            </a:r>
          </a:p>
        </p:txBody>
      </p:sp>
      <p:graphicFrame>
        <p:nvGraphicFramePr>
          <p:cNvPr id="20" name="Chart 19">
            <a:extLst>
              <a:ext uri="{FF2B5EF4-FFF2-40B4-BE49-F238E27FC236}">
                <a16:creationId xmlns:a16="http://schemas.microsoft.com/office/drawing/2014/main" id="{640C6836-CDCA-2156-245D-5D217F60DAE5}"/>
              </a:ext>
            </a:extLst>
          </p:cNvPr>
          <p:cNvGraphicFramePr/>
          <p:nvPr>
            <p:extLst>
              <p:ext uri="{D42A27DB-BD31-4B8C-83A1-F6EECF244321}">
                <p14:modId xmlns:p14="http://schemas.microsoft.com/office/powerpoint/2010/main" val="2392930686"/>
              </p:ext>
            </p:extLst>
          </p:nvPr>
        </p:nvGraphicFramePr>
        <p:xfrm>
          <a:off x="1073744" y="2605068"/>
          <a:ext cx="5096562" cy="1916812"/>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 Placeholder 1">
            <a:extLst>
              <a:ext uri="{FF2B5EF4-FFF2-40B4-BE49-F238E27FC236}">
                <a16:creationId xmlns:a16="http://schemas.microsoft.com/office/drawing/2014/main" id="{C955C1D5-AFFB-C16B-4E0F-B5B011EDC364}"/>
              </a:ext>
            </a:extLst>
          </p:cNvPr>
          <p:cNvSpPr txBox="1">
            <a:spLocks/>
          </p:cNvSpPr>
          <p:nvPr/>
        </p:nvSpPr>
        <p:spPr>
          <a:xfrm>
            <a:off x="6749934" y="4715336"/>
            <a:ext cx="4918055" cy="1281478"/>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450" indent="-171450">
              <a:spcBef>
                <a:spcPts val="600"/>
              </a:spcBef>
              <a:spcAft>
                <a:spcPts val="600"/>
              </a:spcAft>
              <a:buClr>
                <a:srgbClr val="0DD6CC"/>
              </a:buClr>
              <a:buFont typeface="Arial" panose="020B0604020202020204" pitchFamily="34" charset="0"/>
              <a:buChar char="•"/>
            </a:pPr>
            <a:r>
              <a:rPr lang="en-US" sz="1100"/>
              <a:t>A third of parents using relatives (33%) currently</a:t>
            </a:r>
            <a:r>
              <a:rPr lang="en-US" sz="1100" i="1"/>
              <a:t> pay </a:t>
            </a:r>
            <a:r>
              <a:rPr lang="en-US" sz="1100"/>
              <a:t>for their child care provider, compared to 90% who use a friend, neighbor, or nanny for child care. </a:t>
            </a:r>
          </a:p>
          <a:p>
            <a:pPr marL="171450" indent="-171450">
              <a:spcBef>
                <a:spcPts val="600"/>
              </a:spcBef>
              <a:spcAft>
                <a:spcPts val="600"/>
              </a:spcAft>
              <a:buClr>
                <a:srgbClr val="0DD6CC"/>
              </a:buClr>
              <a:buFont typeface="Arial" panose="020B0604020202020204" pitchFamily="34" charset="0"/>
              <a:buChar char="•"/>
            </a:pPr>
            <a:r>
              <a:rPr lang="en-US" sz="1100"/>
              <a:t>Among those who pay for child care, on average they are paying $221 per week. </a:t>
            </a:r>
          </a:p>
        </p:txBody>
      </p:sp>
      <p:sp>
        <p:nvSpPr>
          <p:cNvPr id="16" name="TextBox 15">
            <a:extLst>
              <a:ext uri="{FF2B5EF4-FFF2-40B4-BE49-F238E27FC236}">
                <a16:creationId xmlns:a16="http://schemas.microsoft.com/office/drawing/2014/main" id="{80CE7551-29E3-81F6-DDB0-FC584651D429}"/>
              </a:ext>
            </a:extLst>
          </p:cNvPr>
          <p:cNvSpPr txBox="1"/>
          <p:nvPr/>
        </p:nvSpPr>
        <p:spPr>
          <a:xfrm>
            <a:off x="1052512" y="2414940"/>
            <a:ext cx="4492297" cy="173996"/>
          </a:xfrm>
          <a:prstGeom prst="rect">
            <a:avLst/>
          </a:prstGeom>
        </p:spPr>
        <p:txBody>
          <a:bodyPr vert="horz" wrap="none" lIns="0" tIns="0" rIns="0" bIns="0" rtlCol="0" anchor="t" anchorCtr="0">
            <a:noAutofit/>
          </a:bodyPr>
          <a:lstStyle/>
          <a:p>
            <a:pPr algn="l"/>
            <a:r>
              <a:rPr lang="en-US" sz="1000" b="1" baseline="0">
                <a:solidFill>
                  <a:schemeClr val="accent1"/>
                </a:solidFill>
              </a:rPr>
              <a:t>AMONG PARENTS USING A RELATIVE, FRIEND, NEIGHBOR, OR NANNY FOR CHILD CARE, </a:t>
            </a:r>
          </a:p>
          <a:p>
            <a:pPr algn="l"/>
            <a:r>
              <a:rPr lang="en-US" sz="1000" b="1">
                <a:solidFill>
                  <a:schemeClr val="accent1"/>
                </a:solidFill>
              </a:rPr>
              <a:t>N=316</a:t>
            </a:r>
            <a:endParaRPr lang="en-US" sz="1000" b="1" baseline="0">
              <a:solidFill>
                <a:schemeClr val="accent1"/>
              </a:solidFill>
            </a:endParaRPr>
          </a:p>
        </p:txBody>
      </p:sp>
      <p:graphicFrame>
        <p:nvGraphicFramePr>
          <p:cNvPr id="21" name="Chart Placeholder 4">
            <a:extLst>
              <a:ext uri="{FF2B5EF4-FFF2-40B4-BE49-F238E27FC236}">
                <a16:creationId xmlns:a16="http://schemas.microsoft.com/office/drawing/2014/main" id="{E767637D-658A-DD7B-23C6-8799260FA6F7}"/>
              </a:ext>
            </a:extLst>
          </p:cNvPr>
          <p:cNvGraphicFramePr>
            <a:graphicFrameLocks/>
          </p:cNvGraphicFramePr>
          <p:nvPr>
            <p:extLst>
              <p:ext uri="{D42A27DB-BD31-4B8C-83A1-F6EECF244321}">
                <p14:modId xmlns:p14="http://schemas.microsoft.com/office/powerpoint/2010/main" val="1644608571"/>
              </p:ext>
            </p:extLst>
          </p:nvPr>
        </p:nvGraphicFramePr>
        <p:xfrm>
          <a:off x="6880653" y="1374514"/>
          <a:ext cx="4921783" cy="313407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EAE79CAD-81BD-7F59-9E2D-F10D7A0233C4}"/>
              </a:ext>
            </a:extLst>
          </p:cNvPr>
          <p:cNvSpPr txBox="1"/>
          <p:nvPr/>
        </p:nvSpPr>
        <p:spPr>
          <a:xfrm>
            <a:off x="6880653" y="1585764"/>
            <a:ext cx="1482870" cy="399255"/>
          </a:xfrm>
          <a:prstGeom prst="rect">
            <a:avLst/>
          </a:prstGeom>
          <a:solidFill>
            <a:schemeClr val="bg1">
              <a:lumMod val="85000"/>
            </a:schemeClr>
          </a:solidFill>
        </p:spPr>
        <p:txBody>
          <a:bodyPr vert="horz" wrap="square" lIns="0" tIns="0" rIns="0" bIns="0" rtlCol="0" anchor="t" anchorCtr="0">
            <a:noAutofit/>
          </a:bodyPr>
          <a:lstStyle/>
          <a:p>
            <a:pPr algn="l"/>
            <a:r>
              <a:rPr lang="en-US" sz="1200"/>
              <a:t>Average Amount Paid Weekly: $221</a:t>
            </a:r>
          </a:p>
        </p:txBody>
      </p:sp>
      <p:grpSp>
        <p:nvGrpSpPr>
          <p:cNvPr id="4" name="Group 3">
            <a:extLst>
              <a:ext uri="{FF2B5EF4-FFF2-40B4-BE49-F238E27FC236}">
                <a16:creationId xmlns:a16="http://schemas.microsoft.com/office/drawing/2014/main" id="{BB28D87D-7A24-727F-D44C-9E5A2514AD31}"/>
              </a:ext>
            </a:extLst>
          </p:cNvPr>
          <p:cNvGrpSpPr/>
          <p:nvPr/>
        </p:nvGrpSpPr>
        <p:grpSpPr>
          <a:xfrm>
            <a:off x="2164080" y="5133567"/>
            <a:ext cx="3931920" cy="751148"/>
            <a:chOff x="7100699" y="1493510"/>
            <a:chExt cx="4942063" cy="751148"/>
          </a:xfrm>
        </p:grpSpPr>
        <p:sp>
          <p:nvSpPr>
            <p:cNvPr id="22" name="rc12">
              <a:extLst>
                <a:ext uri="{FF2B5EF4-FFF2-40B4-BE49-F238E27FC236}">
                  <a16:creationId xmlns:a16="http://schemas.microsoft.com/office/drawing/2014/main" id="{4A2D3845-92EA-A00A-788B-38A9839EEACC}"/>
                </a:ext>
              </a:extLst>
            </p:cNvPr>
            <p:cNvSpPr/>
            <p:nvPr/>
          </p:nvSpPr>
          <p:spPr>
            <a:xfrm>
              <a:off x="7100699" y="1493510"/>
              <a:ext cx="1607175" cy="301822"/>
            </a:xfrm>
            <a:prstGeom prst="rect">
              <a:avLst/>
            </a:prstGeom>
            <a:solidFill>
              <a:srgbClr val="0DD6CC">
                <a:alpha val="100000"/>
              </a:srgbClr>
            </a:solidFill>
          </p:spPr>
          <p:txBody>
            <a:bodyPr/>
            <a:lstStyle/>
            <a:p>
              <a:endParaRPr/>
            </a:p>
          </p:txBody>
        </p:sp>
        <p:sp>
          <p:nvSpPr>
            <p:cNvPr id="26" name="rc13">
              <a:extLst>
                <a:ext uri="{FF2B5EF4-FFF2-40B4-BE49-F238E27FC236}">
                  <a16:creationId xmlns:a16="http://schemas.microsoft.com/office/drawing/2014/main" id="{A4E1BEBB-9B2B-E290-C579-70EE72C37CC5}"/>
                </a:ext>
              </a:extLst>
            </p:cNvPr>
            <p:cNvSpPr/>
            <p:nvPr/>
          </p:nvSpPr>
          <p:spPr>
            <a:xfrm>
              <a:off x="8707874" y="1493510"/>
              <a:ext cx="3334888" cy="301822"/>
            </a:xfrm>
            <a:prstGeom prst="rect">
              <a:avLst/>
            </a:prstGeom>
            <a:solidFill>
              <a:srgbClr val="E83237">
                <a:alpha val="100000"/>
              </a:srgbClr>
            </a:solidFill>
          </p:spPr>
          <p:txBody>
            <a:bodyPr/>
            <a:lstStyle/>
            <a:p>
              <a:endParaRPr/>
            </a:p>
          </p:txBody>
        </p:sp>
        <p:sp>
          <p:nvSpPr>
            <p:cNvPr id="27" name="rc14">
              <a:extLst>
                <a:ext uri="{FF2B5EF4-FFF2-40B4-BE49-F238E27FC236}">
                  <a16:creationId xmlns:a16="http://schemas.microsoft.com/office/drawing/2014/main" id="{1CC9ADBE-9E56-8A1C-5608-B49F53C46FAD}"/>
                </a:ext>
              </a:extLst>
            </p:cNvPr>
            <p:cNvSpPr/>
            <p:nvPr/>
          </p:nvSpPr>
          <p:spPr>
            <a:xfrm>
              <a:off x="7100699" y="1936140"/>
              <a:ext cx="4447857" cy="301822"/>
            </a:xfrm>
            <a:prstGeom prst="rect">
              <a:avLst/>
            </a:prstGeom>
            <a:solidFill>
              <a:srgbClr val="0DD6CC">
                <a:alpha val="100000"/>
              </a:srgbClr>
            </a:solidFill>
          </p:spPr>
          <p:txBody>
            <a:bodyPr/>
            <a:lstStyle/>
            <a:p>
              <a:endParaRPr/>
            </a:p>
          </p:txBody>
        </p:sp>
        <p:sp>
          <p:nvSpPr>
            <p:cNvPr id="28" name="rc15">
              <a:extLst>
                <a:ext uri="{FF2B5EF4-FFF2-40B4-BE49-F238E27FC236}">
                  <a16:creationId xmlns:a16="http://schemas.microsoft.com/office/drawing/2014/main" id="{B011E758-A6F3-C810-A163-E59AD313F86E}"/>
                </a:ext>
              </a:extLst>
            </p:cNvPr>
            <p:cNvSpPr/>
            <p:nvPr/>
          </p:nvSpPr>
          <p:spPr>
            <a:xfrm>
              <a:off x="11540018" y="1942836"/>
              <a:ext cx="494205" cy="301822"/>
            </a:xfrm>
            <a:prstGeom prst="rect">
              <a:avLst/>
            </a:prstGeom>
            <a:solidFill>
              <a:srgbClr val="E83237">
                <a:alpha val="100000"/>
              </a:srgbClr>
            </a:solidFill>
          </p:spPr>
          <p:txBody>
            <a:bodyPr/>
            <a:lstStyle/>
            <a:p>
              <a:endParaRPr/>
            </a:p>
          </p:txBody>
        </p:sp>
        <p:sp>
          <p:nvSpPr>
            <p:cNvPr id="29" name="tx24">
              <a:extLst>
                <a:ext uri="{FF2B5EF4-FFF2-40B4-BE49-F238E27FC236}">
                  <a16:creationId xmlns:a16="http://schemas.microsoft.com/office/drawing/2014/main" id="{34E1EF81-0FBA-164D-F6D4-4009D92BF6BA}"/>
                </a:ext>
              </a:extLst>
            </p:cNvPr>
            <p:cNvSpPr/>
            <p:nvPr/>
          </p:nvSpPr>
          <p:spPr>
            <a:xfrm>
              <a:off x="7782028" y="1579553"/>
              <a:ext cx="244517"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33%</a:t>
              </a:r>
            </a:p>
          </p:txBody>
        </p:sp>
        <p:sp>
          <p:nvSpPr>
            <p:cNvPr id="30" name="tx32">
              <a:extLst>
                <a:ext uri="{FF2B5EF4-FFF2-40B4-BE49-F238E27FC236}">
                  <a16:creationId xmlns:a16="http://schemas.microsoft.com/office/drawing/2014/main" id="{C3374201-750E-D6DD-E01C-66499A094BCA}"/>
                </a:ext>
              </a:extLst>
            </p:cNvPr>
            <p:cNvSpPr/>
            <p:nvPr/>
          </p:nvSpPr>
          <p:spPr>
            <a:xfrm>
              <a:off x="10212592" y="1579553"/>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67%</a:t>
              </a:r>
            </a:p>
          </p:txBody>
        </p:sp>
        <p:sp>
          <p:nvSpPr>
            <p:cNvPr id="31" name="tx33">
              <a:extLst>
                <a:ext uri="{FF2B5EF4-FFF2-40B4-BE49-F238E27FC236}">
                  <a16:creationId xmlns:a16="http://schemas.microsoft.com/office/drawing/2014/main" id="{4902D6A9-A60D-632D-E1DF-EE49B3C258D3}"/>
                </a:ext>
              </a:extLst>
            </p:cNvPr>
            <p:cNvSpPr/>
            <p:nvPr/>
          </p:nvSpPr>
          <p:spPr>
            <a:xfrm>
              <a:off x="11664862" y="2028879"/>
              <a:ext cx="244517"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10%</a:t>
              </a:r>
            </a:p>
          </p:txBody>
        </p:sp>
      </p:grpSp>
      <p:sp>
        <p:nvSpPr>
          <p:cNvPr id="32" name="tx38">
            <a:extLst>
              <a:ext uri="{FF2B5EF4-FFF2-40B4-BE49-F238E27FC236}">
                <a16:creationId xmlns:a16="http://schemas.microsoft.com/office/drawing/2014/main" id="{5611D6DD-3D78-665C-CDA7-4ED108D082F2}"/>
              </a:ext>
            </a:extLst>
          </p:cNvPr>
          <p:cNvSpPr/>
          <p:nvPr/>
        </p:nvSpPr>
        <p:spPr>
          <a:xfrm>
            <a:off x="-416094" y="5681044"/>
            <a:ext cx="3185266" cy="123067"/>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Current Arrangement- </a:t>
            </a:r>
            <a:endParaRPr lang="en-US" sz="950">
              <a:solidFill>
                <a:srgbClr val="2B2B2B">
                  <a:alpha val="100000"/>
                </a:srgbClr>
              </a:solidFill>
              <a:latin typeface="Arial"/>
              <a:cs typeface="Arial"/>
            </a:endParaRPr>
          </a:p>
          <a:p>
            <a:pPr marL="0" marR="0" indent="0" algn="l">
              <a:lnSpc>
                <a:spcPts val="950"/>
              </a:lnSpc>
              <a:spcBef>
                <a:spcPts val="0"/>
              </a:spcBef>
              <a:spcAft>
                <a:spcPts val="0"/>
              </a:spcAft>
            </a:pPr>
            <a:r>
              <a:rPr sz="950">
                <a:solidFill>
                  <a:srgbClr val="2B2B2B">
                    <a:alpha val="100000"/>
                  </a:srgbClr>
                </a:solidFill>
                <a:latin typeface="Arial"/>
                <a:cs typeface="Arial"/>
              </a:rPr>
              <a:t>Non-Relative </a:t>
            </a:r>
            <a:r>
              <a:rPr lang="en-US" sz="950">
                <a:solidFill>
                  <a:srgbClr val="2B2B2B">
                    <a:alpha val="100000"/>
                  </a:srgbClr>
                </a:solidFill>
                <a:latin typeface="Arial"/>
                <a:cs typeface="Arial"/>
              </a:rPr>
              <a:t>Informal Care</a:t>
            </a:r>
            <a:endParaRPr sz="950">
              <a:solidFill>
                <a:srgbClr val="2B2B2B">
                  <a:alpha val="100000"/>
                </a:srgbClr>
              </a:solidFill>
              <a:latin typeface="Arial"/>
              <a:cs typeface="Arial"/>
            </a:endParaRPr>
          </a:p>
        </p:txBody>
      </p:sp>
      <p:sp>
        <p:nvSpPr>
          <p:cNvPr id="33" name="tx39">
            <a:extLst>
              <a:ext uri="{FF2B5EF4-FFF2-40B4-BE49-F238E27FC236}">
                <a16:creationId xmlns:a16="http://schemas.microsoft.com/office/drawing/2014/main" id="{754C7695-067D-DC88-F294-3A456997A0F4}"/>
              </a:ext>
            </a:extLst>
          </p:cNvPr>
          <p:cNvSpPr/>
          <p:nvPr/>
        </p:nvSpPr>
        <p:spPr>
          <a:xfrm>
            <a:off x="454909" y="5240857"/>
            <a:ext cx="1642854" cy="113227"/>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Current Arrangement- Relative</a:t>
            </a:r>
          </a:p>
        </p:txBody>
      </p:sp>
      <p:sp>
        <p:nvSpPr>
          <p:cNvPr id="34" name="pt46">
            <a:extLst>
              <a:ext uri="{FF2B5EF4-FFF2-40B4-BE49-F238E27FC236}">
                <a16:creationId xmlns:a16="http://schemas.microsoft.com/office/drawing/2014/main" id="{5B226CB1-7289-1BDC-3E34-BA9E8BD51E98}"/>
              </a:ext>
            </a:extLst>
          </p:cNvPr>
          <p:cNvSpPr/>
          <p:nvPr/>
        </p:nvSpPr>
        <p:spPr>
          <a:xfrm>
            <a:off x="6629083" y="-3131461"/>
            <a:ext cx="144506" cy="144506"/>
          </a:xfrm>
          <a:prstGeom prst="ellipse">
            <a:avLst/>
          </a:prstGeom>
          <a:solidFill>
            <a:srgbClr val="0DD6CC">
              <a:alpha val="100000"/>
            </a:srgbClr>
          </a:solidFill>
          <a:ln w="9000" cap="rnd">
            <a:solidFill>
              <a:srgbClr val="0DD6CC">
                <a:alpha val="100000"/>
              </a:srgbClr>
            </a:solidFill>
            <a:prstDash val="solid"/>
            <a:round/>
          </a:ln>
        </p:spPr>
        <p:txBody>
          <a:bodyPr/>
          <a:lstStyle/>
          <a:p>
            <a:endParaRPr/>
          </a:p>
        </p:txBody>
      </p:sp>
      <p:sp>
        <p:nvSpPr>
          <p:cNvPr id="35" name="pt48">
            <a:extLst>
              <a:ext uri="{FF2B5EF4-FFF2-40B4-BE49-F238E27FC236}">
                <a16:creationId xmlns:a16="http://schemas.microsoft.com/office/drawing/2014/main" id="{1E8F045A-8F51-3C0D-F154-003893E16441}"/>
              </a:ext>
            </a:extLst>
          </p:cNvPr>
          <p:cNvSpPr/>
          <p:nvPr/>
        </p:nvSpPr>
        <p:spPr>
          <a:xfrm>
            <a:off x="8033625" y="-3131461"/>
            <a:ext cx="144506" cy="144506"/>
          </a:xfrm>
          <a:prstGeom prst="ellipse">
            <a:avLst/>
          </a:prstGeom>
          <a:solidFill>
            <a:srgbClr val="E83237">
              <a:alpha val="100000"/>
            </a:srgbClr>
          </a:solidFill>
          <a:ln w="9000" cap="rnd">
            <a:solidFill>
              <a:srgbClr val="E83237">
                <a:alpha val="100000"/>
              </a:srgbClr>
            </a:solidFill>
            <a:prstDash val="solid"/>
            <a:round/>
          </a:ln>
        </p:spPr>
        <p:txBody>
          <a:bodyPr/>
          <a:lstStyle/>
          <a:p>
            <a:endParaRPr/>
          </a:p>
        </p:txBody>
      </p:sp>
      <p:sp>
        <p:nvSpPr>
          <p:cNvPr id="36" name="tx49">
            <a:extLst>
              <a:ext uri="{FF2B5EF4-FFF2-40B4-BE49-F238E27FC236}">
                <a16:creationId xmlns:a16="http://schemas.microsoft.com/office/drawing/2014/main" id="{D19455A1-B3B0-5231-D8F1-3680F0A155DB}"/>
              </a:ext>
            </a:extLst>
          </p:cNvPr>
          <p:cNvSpPr/>
          <p:nvPr/>
        </p:nvSpPr>
        <p:spPr>
          <a:xfrm>
            <a:off x="6880653" y="-3103803"/>
            <a:ext cx="1045908" cy="87777"/>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Yes                         </a:t>
            </a:r>
          </a:p>
        </p:txBody>
      </p:sp>
      <p:sp>
        <p:nvSpPr>
          <p:cNvPr id="37" name="tx50">
            <a:extLst>
              <a:ext uri="{FF2B5EF4-FFF2-40B4-BE49-F238E27FC236}">
                <a16:creationId xmlns:a16="http://schemas.microsoft.com/office/drawing/2014/main" id="{CD8F71CE-8D04-3064-EA2E-C81D36709623}"/>
              </a:ext>
            </a:extLst>
          </p:cNvPr>
          <p:cNvSpPr/>
          <p:nvPr/>
        </p:nvSpPr>
        <p:spPr>
          <a:xfrm>
            <a:off x="8285195" y="-3103803"/>
            <a:ext cx="992240" cy="87777"/>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No                         </a:t>
            </a:r>
          </a:p>
        </p:txBody>
      </p:sp>
      <p:sp>
        <p:nvSpPr>
          <p:cNvPr id="38" name="tx25">
            <a:extLst>
              <a:ext uri="{FF2B5EF4-FFF2-40B4-BE49-F238E27FC236}">
                <a16:creationId xmlns:a16="http://schemas.microsoft.com/office/drawing/2014/main" id="{882070BC-3845-CF27-57E1-CC8761A40F8E}"/>
              </a:ext>
            </a:extLst>
          </p:cNvPr>
          <p:cNvSpPr/>
          <p:nvPr/>
        </p:nvSpPr>
        <p:spPr>
          <a:xfrm>
            <a:off x="3816298" y="5685947"/>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90%</a:t>
            </a:r>
          </a:p>
        </p:txBody>
      </p:sp>
    </p:spTree>
    <p:extLst>
      <p:ext uri="{BB962C8B-B14F-4D97-AF65-F5344CB8AC3E}">
        <p14:creationId xmlns:p14="http://schemas.microsoft.com/office/powerpoint/2010/main" val="1746419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black_box_title"/>
          <p:cNvSpPr>
            <a:spLocks noGrp="1"/>
          </p:cNvSpPr>
          <p:nvPr>
            <p:ph type="body" sz="quarter" idx="13" hasCustomPrompt="1"/>
          </p:nvPr>
        </p:nvSpPr>
        <p:spPr>
          <a:xfrm>
            <a:off x="1073744" y="672572"/>
            <a:ext cx="6858000" cy="176493"/>
          </a:xfrm>
        </p:spPr>
        <p:txBody>
          <a:bodyPr/>
          <a:lstStyle/>
          <a:p>
            <a:r>
              <a:rPr lang="en-US"/>
              <a:t>Flexibility of informal child care </a:t>
            </a:r>
          </a:p>
        </p:txBody>
      </p:sp>
      <p:sp>
        <p:nvSpPr>
          <p:cNvPr id="29" name="presentation_title"/>
          <p:cNvSpPr>
            <a:spLocks noGrp="1"/>
          </p:cNvSpPr>
          <p:nvPr>
            <p:ph type="body" sz="quarter" idx="15" hasCustomPrompt="1"/>
          </p:nvPr>
        </p:nvSpPr>
        <p:spPr>
          <a:xfrm>
            <a:off x="-1022350" y="-1549400"/>
            <a:ext cx="1862138" cy="495300"/>
          </a:xfrm>
        </p:spPr>
        <p:txBody>
          <a:bodyPr>
            <a:normAutofit fontScale="70000" lnSpcReduction="20000"/>
          </a:bodyPr>
          <a:lstStyle/>
          <a:p>
            <a:r>
              <a:t>Bipartisan Policy Center Polling Presentation</a:t>
            </a:r>
          </a:p>
        </p:txBody>
      </p:sp>
      <p:sp>
        <p:nvSpPr>
          <p:cNvPr id="30" name="qnum"/>
          <p:cNvSpPr>
            <a:spLocks noGrp="1"/>
          </p:cNvSpPr>
          <p:nvPr>
            <p:ph type="body" sz="quarter" idx="14" hasCustomPrompt="1"/>
          </p:nvPr>
        </p:nvSpPr>
        <p:spPr>
          <a:xfrm>
            <a:off x="-1859501" y="-875507"/>
            <a:ext cx="1673225" cy="728663"/>
          </a:xfrm>
        </p:spPr>
        <p:txBody>
          <a:bodyPr/>
          <a:lstStyle/>
          <a:p>
            <a:r>
              <a:t>BPC7</a:t>
            </a:r>
          </a:p>
        </p:txBody>
      </p:sp>
      <p:sp>
        <p:nvSpPr>
          <p:cNvPr id="34" name="TextBox 33">
            <a:extLst>
              <a:ext uri="{FF2B5EF4-FFF2-40B4-BE49-F238E27FC236}">
                <a16:creationId xmlns:a16="http://schemas.microsoft.com/office/drawing/2014/main" id="{7E2FCA18-29FB-9571-C392-8B484DA3B352}"/>
              </a:ext>
            </a:extLst>
          </p:cNvPr>
          <p:cNvSpPr txBox="1"/>
          <p:nvPr/>
        </p:nvSpPr>
        <p:spPr>
          <a:xfrm>
            <a:off x="941563" y="921239"/>
            <a:ext cx="10212287" cy="444674"/>
          </a:xfrm>
          <a:prstGeom prst="rect">
            <a:avLst/>
          </a:prstGeom>
          <a:noFill/>
        </p:spPr>
        <p:txBody>
          <a:bodyPr wrap="square">
            <a:spAutoFit/>
          </a:bodyPr>
          <a:lstStyle/>
          <a:p>
            <a:pPr marL="0" marR="0" lvl="0" indent="0" defTabSz="914400" rtl="0" eaLnBrk="1" fontAlgn="auto" latinLnBrk="0" hangingPunct="1">
              <a:lnSpc>
                <a:spcPct val="120000"/>
              </a:lnSpc>
              <a:spcBef>
                <a:spcPts val="1000"/>
              </a:spcBef>
              <a:spcAft>
                <a:spcPts val="0"/>
              </a:spcAft>
              <a:buClrTx/>
              <a:buSzTx/>
              <a:buFont typeface="Arial"/>
              <a:buNone/>
              <a:tabLst/>
              <a:defRPr/>
            </a:pPr>
            <a:r>
              <a:rPr lang="en-US" sz="1000" i="1"/>
              <a:t>You mentioned that in a typical week, your family needs a child care arrangement for your children under 5 outside of the traditional 8am-6pm work hours in order to work. Which of the following hours do you require a child care arrangement? Please select the best hours for the child care to start and for it to end.</a:t>
            </a:r>
            <a:endParaRPr kumimoji="0" lang="en-US" sz="1100" b="1" i="1" u="none" strike="noStrike" kern="1200" cap="none" spc="0" normalizeH="0" baseline="0" noProof="0">
              <a:ln>
                <a:noFill/>
              </a:ln>
              <a:solidFill>
                <a:srgbClr val="2B2B2B"/>
              </a:solidFill>
              <a:effectLst/>
              <a:uLnTx/>
              <a:uFillTx/>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9DE2DDD4-3CD3-936C-2E83-7B3960CB6F1E}"/>
              </a:ext>
            </a:extLst>
          </p:cNvPr>
          <p:cNvGrpSpPr/>
          <p:nvPr/>
        </p:nvGrpSpPr>
        <p:grpSpPr>
          <a:xfrm>
            <a:off x="871798" y="1794682"/>
            <a:ext cx="8473293" cy="4917691"/>
            <a:chOff x="914400" y="914400"/>
            <a:chExt cx="10341864" cy="4626864"/>
          </a:xfrm>
        </p:grpSpPr>
        <p:sp>
          <p:nvSpPr>
            <p:cNvPr id="10" name="rc3">
              <a:extLst>
                <a:ext uri="{FF2B5EF4-FFF2-40B4-BE49-F238E27FC236}">
                  <a16:creationId xmlns:a16="http://schemas.microsoft.com/office/drawing/2014/main" id="{F1999C48-2F2C-23D5-19FB-2366FB0C5743}"/>
                </a:ext>
              </a:extLst>
            </p:cNvPr>
            <p:cNvSpPr/>
            <p:nvPr/>
          </p:nvSpPr>
          <p:spPr>
            <a:xfrm>
              <a:off x="914400" y="914400"/>
              <a:ext cx="10341864" cy="4626864"/>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11" name="pl4">
              <a:extLst>
                <a:ext uri="{FF2B5EF4-FFF2-40B4-BE49-F238E27FC236}">
                  <a16:creationId xmlns:a16="http://schemas.microsoft.com/office/drawing/2014/main" id="{D6D21161-66E8-6A5F-1843-882C88DB219E}"/>
                </a:ext>
              </a:extLst>
            </p:cNvPr>
            <p:cNvSpPr/>
            <p:nvPr/>
          </p:nvSpPr>
          <p:spPr>
            <a:xfrm>
              <a:off x="1150834" y="1463219"/>
              <a:ext cx="0" cy="3840608"/>
            </a:xfrm>
            <a:custGeom>
              <a:avLst/>
              <a:gdLst/>
              <a:ahLst/>
              <a:cxnLst/>
              <a:rect l="0" t="0" r="0" b="0"/>
              <a:pathLst>
                <a:path h="3840608">
                  <a:moveTo>
                    <a:pt x="0" y="3840608"/>
                  </a:moveTo>
                  <a:lnTo>
                    <a:pt x="0" y="0"/>
                  </a:lnTo>
                  <a:lnTo>
                    <a:pt x="0" y="0"/>
                  </a:lnTo>
                </a:path>
              </a:pathLst>
            </a:custGeom>
            <a:ln w="6775" cap="flat">
              <a:solidFill>
                <a:srgbClr val="EBEBEB">
                  <a:alpha val="100000"/>
                </a:srgbClr>
              </a:solidFill>
              <a:prstDash val="solid"/>
              <a:round/>
            </a:ln>
          </p:spPr>
          <p:txBody>
            <a:bodyPr/>
            <a:lstStyle/>
            <a:p>
              <a:endParaRPr/>
            </a:p>
          </p:txBody>
        </p:sp>
        <p:sp>
          <p:nvSpPr>
            <p:cNvPr id="12" name="pl5">
              <a:extLst>
                <a:ext uri="{FF2B5EF4-FFF2-40B4-BE49-F238E27FC236}">
                  <a16:creationId xmlns:a16="http://schemas.microsoft.com/office/drawing/2014/main" id="{DEA8544A-36E3-638C-CBA0-03698E8BF25B}"/>
                </a:ext>
              </a:extLst>
            </p:cNvPr>
            <p:cNvSpPr/>
            <p:nvPr/>
          </p:nvSpPr>
          <p:spPr>
            <a:xfrm>
              <a:off x="1811086" y="1463219"/>
              <a:ext cx="0" cy="3840608"/>
            </a:xfrm>
            <a:custGeom>
              <a:avLst/>
              <a:gdLst/>
              <a:ahLst/>
              <a:cxnLst/>
              <a:rect l="0" t="0" r="0" b="0"/>
              <a:pathLst>
                <a:path h="3840608">
                  <a:moveTo>
                    <a:pt x="0" y="3840608"/>
                  </a:moveTo>
                  <a:lnTo>
                    <a:pt x="0" y="0"/>
                  </a:lnTo>
                  <a:lnTo>
                    <a:pt x="0" y="0"/>
                  </a:lnTo>
                </a:path>
              </a:pathLst>
            </a:custGeom>
            <a:ln w="6775" cap="flat">
              <a:solidFill>
                <a:srgbClr val="EBEBEB">
                  <a:alpha val="100000"/>
                </a:srgbClr>
              </a:solidFill>
              <a:prstDash val="solid"/>
              <a:round/>
            </a:ln>
          </p:spPr>
          <p:txBody>
            <a:bodyPr/>
            <a:lstStyle/>
            <a:p>
              <a:endParaRPr/>
            </a:p>
          </p:txBody>
        </p:sp>
        <p:sp>
          <p:nvSpPr>
            <p:cNvPr id="13" name="pl6">
              <a:extLst>
                <a:ext uri="{FF2B5EF4-FFF2-40B4-BE49-F238E27FC236}">
                  <a16:creationId xmlns:a16="http://schemas.microsoft.com/office/drawing/2014/main" id="{14EF7081-9F78-E6C5-B9D1-A864D3E70816}"/>
                </a:ext>
              </a:extLst>
            </p:cNvPr>
            <p:cNvSpPr/>
            <p:nvPr/>
          </p:nvSpPr>
          <p:spPr>
            <a:xfrm>
              <a:off x="2471339" y="1463219"/>
              <a:ext cx="0" cy="3840608"/>
            </a:xfrm>
            <a:custGeom>
              <a:avLst/>
              <a:gdLst/>
              <a:ahLst/>
              <a:cxnLst/>
              <a:rect l="0" t="0" r="0" b="0"/>
              <a:pathLst>
                <a:path h="3840608">
                  <a:moveTo>
                    <a:pt x="0" y="3840608"/>
                  </a:moveTo>
                  <a:lnTo>
                    <a:pt x="0" y="0"/>
                  </a:lnTo>
                  <a:lnTo>
                    <a:pt x="0" y="0"/>
                  </a:lnTo>
                </a:path>
              </a:pathLst>
            </a:custGeom>
            <a:ln w="6775" cap="flat">
              <a:solidFill>
                <a:srgbClr val="EBEBEB">
                  <a:alpha val="100000"/>
                </a:srgbClr>
              </a:solidFill>
              <a:prstDash val="solid"/>
              <a:round/>
            </a:ln>
          </p:spPr>
          <p:txBody>
            <a:bodyPr/>
            <a:lstStyle/>
            <a:p>
              <a:endParaRPr/>
            </a:p>
          </p:txBody>
        </p:sp>
        <p:sp>
          <p:nvSpPr>
            <p:cNvPr id="14" name="pl7">
              <a:extLst>
                <a:ext uri="{FF2B5EF4-FFF2-40B4-BE49-F238E27FC236}">
                  <a16:creationId xmlns:a16="http://schemas.microsoft.com/office/drawing/2014/main" id="{01C7E192-4B3C-B1F8-E948-073E27C1268A}"/>
                </a:ext>
              </a:extLst>
            </p:cNvPr>
            <p:cNvSpPr/>
            <p:nvPr/>
          </p:nvSpPr>
          <p:spPr>
            <a:xfrm>
              <a:off x="3131592" y="1463219"/>
              <a:ext cx="0" cy="3840608"/>
            </a:xfrm>
            <a:custGeom>
              <a:avLst/>
              <a:gdLst/>
              <a:ahLst/>
              <a:cxnLst/>
              <a:rect l="0" t="0" r="0" b="0"/>
              <a:pathLst>
                <a:path h="3840608">
                  <a:moveTo>
                    <a:pt x="0" y="3840608"/>
                  </a:moveTo>
                  <a:lnTo>
                    <a:pt x="0" y="0"/>
                  </a:lnTo>
                  <a:lnTo>
                    <a:pt x="0" y="0"/>
                  </a:lnTo>
                </a:path>
              </a:pathLst>
            </a:custGeom>
            <a:ln w="6775" cap="flat">
              <a:solidFill>
                <a:srgbClr val="EBEBEB">
                  <a:alpha val="100000"/>
                </a:srgbClr>
              </a:solidFill>
              <a:prstDash val="solid"/>
              <a:round/>
            </a:ln>
          </p:spPr>
          <p:txBody>
            <a:bodyPr/>
            <a:lstStyle/>
            <a:p>
              <a:endParaRPr/>
            </a:p>
          </p:txBody>
        </p:sp>
        <p:sp>
          <p:nvSpPr>
            <p:cNvPr id="15" name="pl8">
              <a:extLst>
                <a:ext uri="{FF2B5EF4-FFF2-40B4-BE49-F238E27FC236}">
                  <a16:creationId xmlns:a16="http://schemas.microsoft.com/office/drawing/2014/main" id="{EDF81441-4EBD-369C-4175-491852709AC0}"/>
                </a:ext>
              </a:extLst>
            </p:cNvPr>
            <p:cNvSpPr/>
            <p:nvPr/>
          </p:nvSpPr>
          <p:spPr>
            <a:xfrm>
              <a:off x="3791844" y="1463219"/>
              <a:ext cx="0" cy="3840608"/>
            </a:xfrm>
            <a:custGeom>
              <a:avLst/>
              <a:gdLst/>
              <a:ahLst/>
              <a:cxnLst/>
              <a:rect l="0" t="0" r="0" b="0"/>
              <a:pathLst>
                <a:path h="3840608">
                  <a:moveTo>
                    <a:pt x="0" y="3840608"/>
                  </a:moveTo>
                  <a:lnTo>
                    <a:pt x="0" y="0"/>
                  </a:lnTo>
                  <a:lnTo>
                    <a:pt x="0" y="0"/>
                  </a:lnTo>
                </a:path>
              </a:pathLst>
            </a:custGeom>
            <a:ln w="6775" cap="flat">
              <a:solidFill>
                <a:srgbClr val="EBEBEB">
                  <a:alpha val="100000"/>
                </a:srgbClr>
              </a:solidFill>
              <a:prstDash val="solid"/>
              <a:round/>
            </a:ln>
          </p:spPr>
          <p:txBody>
            <a:bodyPr/>
            <a:lstStyle/>
            <a:p>
              <a:endParaRPr/>
            </a:p>
          </p:txBody>
        </p:sp>
        <p:sp>
          <p:nvSpPr>
            <p:cNvPr id="16" name="pl9">
              <a:extLst>
                <a:ext uri="{FF2B5EF4-FFF2-40B4-BE49-F238E27FC236}">
                  <a16:creationId xmlns:a16="http://schemas.microsoft.com/office/drawing/2014/main" id="{77AACCA6-F2D6-2C9C-9A51-C727141A2797}"/>
                </a:ext>
              </a:extLst>
            </p:cNvPr>
            <p:cNvSpPr/>
            <p:nvPr/>
          </p:nvSpPr>
          <p:spPr>
            <a:xfrm>
              <a:off x="4452097" y="1463219"/>
              <a:ext cx="0" cy="3840608"/>
            </a:xfrm>
            <a:custGeom>
              <a:avLst/>
              <a:gdLst/>
              <a:ahLst/>
              <a:cxnLst/>
              <a:rect l="0" t="0" r="0" b="0"/>
              <a:pathLst>
                <a:path h="3840608">
                  <a:moveTo>
                    <a:pt x="0" y="3840608"/>
                  </a:moveTo>
                  <a:lnTo>
                    <a:pt x="0" y="0"/>
                  </a:lnTo>
                  <a:lnTo>
                    <a:pt x="0" y="0"/>
                  </a:lnTo>
                </a:path>
              </a:pathLst>
            </a:custGeom>
            <a:ln w="6775" cap="flat">
              <a:solidFill>
                <a:srgbClr val="EBEBEB">
                  <a:alpha val="100000"/>
                </a:srgbClr>
              </a:solidFill>
              <a:prstDash val="solid"/>
              <a:round/>
            </a:ln>
          </p:spPr>
          <p:txBody>
            <a:bodyPr/>
            <a:lstStyle/>
            <a:p>
              <a:endParaRPr/>
            </a:p>
          </p:txBody>
        </p:sp>
        <p:sp>
          <p:nvSpPr>
            <p:cNvPr id="17" name="pl10">
              <a:extLst>
                <a:ext uri="{FF2B5EF4-FFF2-40B4-BE49-F238E27FC236}">
                  <a16:creationId xmlns:a16="http://schemas.microsoft.com/office/drawing/2014/main" id="{02C9B157-293B-1D20-B003-905FCE983AF5}"/>
                </a:ext>
              </a:extLst>
            </p:cNvPr>
            <p:cNvSpPr/>
            <p:nvPr/>
          </p:nvSpPr>
          <p:spPr>
            <a:xfrm>
              <a:off x="5112350" y="1463219"/>
              <a:ext cx="0" cy="3840608"/>
            </a:xfrm>
            <a:custGeom>
              <a:avLst/>
              <a:gdLst/>
              <a:ahLst/>
              <a:cxnLst/>
              <a:rect l="0" t="0" r="0" b="0"/>
              <a:pathLst>
                <a:path h="3840608">
                  <a:moveTo>
                    <a:pt x="0" y="3840608"/>
                  </a:moveTo>
                  <a:lnTo>
                    <a:pt x="0" y="0"/>
                  </a:lnTo>
                  <a:lnTo>
                    <a:pt x="0" y="0"/>
                  </a:lnTo>
                </a:path>
              </a:pathLst>
            </a:custGeom>
            <a:ln w="6775" cap="flat">
              <a:solidFill>
                <a:srgbClr val="EBEBEB">
                  <a:alpha val="100000"/>
                </a:srgbClr>
              </a:solidFill>
              <a:prstDash val="solid"/>
              <a:round/>
            </a:ln>
          </p:spPr>
          <p:txBody>
            <a:bodyPr/>
            <a:lstStyle/>
            <a:p>
              <a:endParaRPr/>
            </a:p>
          </p:txBody>
        </p:sp>
        <p:sp>
          <p:nvSpPr>
            <p:cNvPr id="18" name="pl11">
              <a:extLst>
                <a:ext uri="{FF2B5EF4-FFF2-40B4-BE49-F238E27FC236}">
                  <a16:creationId xmlns:a16="http://schemas.microsoft.com/office/drawing/2014/main" id="{437DC851-0787-11BF-6EA9-9DBBF5027166}"/>
                </a:ext>
              </a:extLst>
            </p:cNvPr>
            <p:cNvSpPr/>
            <p:nvPr/>
          </p:nvSpPr>
          <p:spPr>
            <a:xfrm>
              <a:off x="5772602" y="1463219"/>
              <a:ext cx="0" cy="3840608"/>
            </a:xfrm>
            <a:custGeom>
              <a:avLst/>
              <a:gdLst/>
              <a:ahLst/>
              <a:cxnLst/>
              <a:rect l="0" t="0" r="0" b="0"/>
              <a:pathLst>
                <a:path h="3840608">
                  <a:moveTo>
                    <a:pt x="0" y="3840608"/>
                  </a:moveTo>
                  <a:lnTo>
                    <a:pt x="0" y="0"/>
                  </a:lnTo>
                  <a:lnTo>
                    <a:pt x="0" y="0"/>
                  </a:lnTo>
                </a:path>
              </a:pathLst>
            </a:custGeom>
            <a:ln w="6775" cap="flat">
              <a:solidFill>
                <a:srgbClr val="EBEBEB">
                  <a:alpha val="100000"/>
                </a:srgbClr>
              </a:solidFill>
              <a:prstDash val="solid"/>
              <a:round/>
            </a:ln>
          </p:spPr>
          <p:txBody>
            <a:bodyPr/>
            <a:lstStyle/>
            <a:p>
              <a:endParaRPr/>
            </a:p>
          </p:txBody>
        </p:sp>
        <p:sp>
          <p:nvSpPr>
            <p:cNvPr id="19" name="pl12">
              <a:extLst>
                <a:ext uri="{FF2B5EF4-FFF2-40B4-BE49-F238E27FC236}">
                  <a16:creationId xmlns:a16="http://schemas.microsoft.com/office/drawing/2014/main" id="{1C68F393-D811-888A-38A0-42BCAAD88F1E}"/>
                </a:ext>
              </a:extLst>
            </p:cNvPr>
            <p:cNvSpPr/>
            <p:nvPr/>
          </p:nvSpPr>
          <p:spPr>
            <a:xfrm>
              <a:off x="6432855" y="1463219"/>
              <a:ext cx="0" cy="3840608"/>
            </a:xfrm>
            <a:custGeom>
              <a:avLst/>
              <a:gdLst/>
              <a:ahLst/>
              <a:cxnLst/>
              <a:rect l="0" t="0" r="0" b="0"/>
              <a:pathLst>
                <a:path h="3840608">
                  <a:moveTo>
                    <a:pt x="0" y="3840608"/>
                  </a:moveTo>
                  <a:lnTo>
                    <a:pt x="0" y="0"/>
                  </a:lnTo>
                  <a:lnTo>
                    <a:pt x="0" y="0"/>
                  </a:lnTo>
                </a:path>
              </a:pathLst>
            </a:custGeom>
            <a:ln w="6775" cap="flat">
              <a:solidFill>
                <a:srgbClr val="EBEBEB">
                  <a:alpha val="100000"/>
                </a:srgbClr>
              </a:solidFill>
              <a:prstDash val="solid"/>
              <a:round/>
            </a:ln>
          </p:spPr>
          <p:txBody>
            <a:bodyPr/>
            <a:lstStyle/>
            <a:p>
              <a:endParaRPr/>
            </a:p>
          </p:txBody>
        </p:sp>
        <p:sp>
          <p:nvSpPr>
            <p:cNvPr id="20" name="pl13">
              <a:extLst>
                <a:ext uri="{FF2B5EF4-FFF2-40B4-BE49-F238E27FC236}">
                  <a16:creationId xmlns:a16="http://schemas.microsoft.com/office/drawing/2014/main" id="{DD43CCB5-CD37-7FE8-C188-10F39A67BE3F}"/>
                </a:ext>
              </a:extLst>
            </p:cNvPr>
            <p:cNvSpPr/>
            <p:nvPr/>
          </p:nvSpPr>
          <p:spPr>
            <a:xfrm>
              <a:off x="7093108" y="1463219"/>
              <a:ext cx="0" cy="3840608"/>
            </a:xfrm>
            <a:custGeom>
              <a:avLst/>
              <a:gdLst/>
              <a:ahLst/>
              <a:cxnLst/>
              <a:rect l="0" t="0" r="0" b="0"/>
              <a:pathLst>
                <a:path h="3840608">
                  <a:moveTo>
                    <a:pt x="0" y="3840608"/>
                  </a:moveTo>
                  <a:lnTo>
                    <a:pt x="0" y="0"/>
                  </a:lnTo>
                  <a:lnTo>
                    <a:pt x="0" y="0"/>
                  </a:lnTo>
                </a:path>
              </a:pathLst>
            </a:custGeom>
            <a:ln w="6775" cap="flat">
              <a:solidFill>
                <a:srgbClr val="EBEBEB">
                  <a:alpha val="100000"/>
                </a:srgbClr>
              </a:solidFill>
              <a:prstDash val="solid"/>
              <a:round/>
            </a:ln>
          </p:spPr>
          <p:txBody>
            <a:bodyPr/>
            <a:lstStyle/>
            <a:p>
              <a:endParaRPr/>
            </a:p>
          </p:txBody>
        </p:sp>
        <p:sp>
          <p:nvSpPr>
            <p:cNvPr id="21" name="pl14">
              <a:extLst>
                <a:ext uri="{FF2B5EF4-FFF2-40B4-BE49-F238E27FC236}">
                  <a16:creationId xmlns:a16="http://schemas.microsoft.com/office/drawing/2014/main" id="{6EBA74E6-25A6-9536-158D-D7021EE64D73}"/>
                </a:ext>
              </a:extLst>
            </p:cNvPr>
            <p:cNvSpPr/>
            <p:nvPr/>
          </p:nvSpPr>
          <p:spPr>
            <a:xfrm>
              <a:off x="7753360" y="1463219"/>
              <a:ext cx="0" cy="3840608"/>
            </a:xfrm>
            <a:custGeom>
              <a:avLst/>
              <a:gdLst/>
              <a:ahLst/>
              <a:cxnLst/>
              <a:rect l="0" t="0" r="0" b="0"/>
              <a:pathLst>
                <a:path h="3840608">
                  <a:moveTo>
                    <a:pt x="0" y="3840608"/>
                  </a:moveTo>
                  <a:lnTo>
                    <a:pt x="0" y="0"/>
                  </a:lnTo>
                  <a:lnTo>
                    <a:pt x="0" y="0"/>
                  </a:lnTo>
                </a:path>
              </a:pathLst>
            </a:custGeom>
            <a:ln w="6775" cap="flat">
              <a:solidFill>
                <a:srgbClr val="EBEBEB">
                  <a:alpha val="100000"/>
                </a:srgbClr>
              </a:solidFill>
              <a:prstDash val="solid"/>
              <a:round/>
            </a:ln>
          </p:spPr>
          <p:txBody>
            <a:bodyPr/>
            <a:lstStyle/>
            <a:p>
              <a:endParaRPr/>
            </a:p>
          </p:txBody>
        </p:sp>
        <p:sp>
          <p:nvSpPr>
            <p:cNvPr id="22" name="pl15">
              <a:extLst>
                <a:ext uri="{FF2B5EF4-FFF2-40B4-BE49-F238E27FC236}">
                  <a16:creationId xmlns:a16="http://schemas.microsoft.com/office/drawing/2014/main" id="{44E99BB7-D1EF-A0E3-B3A9-5DDD7773D30E}"/>
                </a:ext>
              </a:extLst>
            </p:cNvPr>
            <p:cNvSpPr/>
            <p:nvPr/>
          </p:nvSpPr>
          <p:spPr>
            <a:xfrm>
              <a:off x="8413613" y="1463219"/>
              <a:ext cx="0" cy="3840608"/>
            </a:xfrm>
            <a:custGeom>
              <a:avLst/>
              <a:gdLst/>
              <a:ahLst/>
              <a:cxnLst/>
              <a:rect l="0" t="0" r="0" b="0"/>
              <a:pathLst>
                <a:path h="3840608">
                  <a:moveTo>
                    <a:pt x="0" y="3840608"/>
                  </a:moveTo>
                  <a:lnTo>
                    <a:pt x="0" y="0"/>
                  </a:lnTo>
                  <a:lnTo>
                    <a:pt x="0" y="0"/>
                  </a:lnTo>
                </a:path>
              </a:pathLst>
            </a:custGeom>
            <a:ln w="6775" cap="flat">
              <a:solidFill>
                <a:srgbClr val="EBEBEB">
                  <a:alpha val="100000"/>
                </a:srgbClr>
              </a:solidFill>
              <a:prstDash val="solid"/>
              <a:round/>
            </a:ln>
          </p:spPr>
          <p:txBody>
            <a:bodyPr/>
            <a:lstStyle/>
            <a:p>
              <a:endParaRPr/>
            </a:p>
          </p:txBody>
        </p:sp>
        <p:sp>
          <p:nvSpPr>
            <p:cNvPr id="23" name="pl16">
              <a:extLst>
                <a:ext uri="{FF2B5EF4-FFF2-40B4-BE49-F238E27FC236}">
                  <a16:creationId xmlns:a16="http://schemas.microsoft.com/office/drawing/2014/main" id="{335A3029-625E-B679-C9E7-2DB4293539B3}"/>
                </a:ext>
              </a:extLst>
            </p:cNvPr>
            <p:cNvSpPr/>
            <p:nvPr/>
          </p:nvSpPr>
          <p:spPr>
            <a:xfrm>
              <a:off x="9073866" y="1463219"/>
              <a:ext cx="0" cy="3840608"/>
            </a:xfrm>
            <a:custGeom>
              <a:avLst/>
              <a:gdLst/>
              <a:ahLst/>
              <a:cxnLst/>
              <a:rect l="0" t="0" r="0" b="0"/>
              <a:pathLst>
                <a:path h="3840608">
                  <a:moveTo>
                    <a:pt x="0" y="3840608"/>
                  </a:moveTo>
                  <a:lnTo>
                    <a:pt x="0" y="0"/>
                  </a:lnTo>
                  <a:lnTo>
                    <a:pt x="0" y="0"/>
                  </a:lnTo>
                </a:path>
              </a:pathLst>
            </a:custGeom>
            <a:ln w="6775" cap="flat">
              <a:solidFill>
                <a:srgbClr val="EBEBEB">
                  <a:alpha val="100000"/>
                </a:srgbClr>
              </a:solidFill>
              <a:prstDash val="solid"/>
              <a:round/>
            </a:ln>
          </p:spPr>
          <p:txBody>
            <a:bodyPr/>
            <a:lstStyle/>
            <a:p>
              <a:endParaRPr/>
            </a:p>
          </p:txBody>
        </p:sp>
        <p:sp>
          <p:nvSpPr>
            <p:cNvPr id="24" name="pl17">
              <a:extLst>
                <a:ext uri="{FF2B5EF4-FFF2-40B4-BE49-F238E27FC236}">
                  <a16:creationId xmlns:a16="http://schemas.microsoft.com/office/drawing/2014/main" id="{57C5078B-4247-23F2-981F-C26DD6DA4D9C}"/>
                </a:ext>
              </a:extLst>
            </p:cNvPr>
            <p:cNvSpPr/>
            <p:nvPr/>
          </p:nvSpPr>
          <p:spPr>
            <a:xfrm>
              <a:off x="9734119" y="1463219"/>
              <a:ext cx="0" cy="3840608"/>
            </a:xfrm>
            <a:custGeom>
              <a:avLst/>
              <a:gdLst/>
              <a:ahLst/>
              <a:cxnLst/>
              <a:rect l="0" t="0" r="0" b="0"/>
              <a:pathLst>
                <a:path h="3840608">
                  <a:moveTo>
                    <a:pt x="0" y="3840608"/>
                  </a:moveTo>
                  <a:lnTo>
                    <a:pt x="0" y="0"/>
                  </a:lnTo>
                  <a:lnTo>
                    <a:pt x="0" y="0"/>
                  </a:lnTo>
                </a:path>
              </a:pathLst>
            </a:custGeom>
            <a:ln w="6775" cap="flat">
              <a:solidFill>
                <a:srgbClr val="EBEBEB">
                  <a:alpha val="100000"/>
                </a:srgbClr>
              </a:solidFill>
              <a:prstDash val="solid"/>
              <a:round/>
            </a:ln>
          </p:spPr>
          <p:txBody>
            <a:bodyPr/>
            <a:lstStyle/>
            <a:p>
              <a:endParaRPr/>
            </a:p>
          </p:txBody>
        </p:sp>
        <p:sp>
          <p:nvSpPr>
            <p:cNvPr id="25" name="pl18">
              <a:extLst>
                <a:ext uri="{FF2B5EF4-FFF2-40B4-BE49-F238E27FC236}">
                  <a16:creationId xmlns:a16="http://schemas.microsoft.com/office/drawing/2014/main" id="{80733626-9CAF-244D-C351-A523A8D12413}"/>
                </a:ext>
              </a:extLst>
            </p:cNvPr>
            <p:cNvSpPr/>
            <p:nvPr/>
          </p:nvSpPr>
          <p:spPr>
            <a:xfrm>
              <a:off x="10394371" y="1463219"/>
              <a:ext cx="0" cy="3840608"/>
            </a:xfrm>
            <a:custGeom>
              <a:avLst/>
              <a:gdLst/>
              <a:ahLst/>
              <a:cxnLst/>
              <a:rect l="0" t="0" r="0" b="0"/>
              <a:pathLst>
                <a:path h="3840608">
                  <a:moveTo>
                    <a:pt x="0" y="3840608"/>
                  </a:moveTo>
                  <a:lnTo>
                    <a:pt x="0" y="0"/>
                  </a:lnTo>
                  <a:lnTo>
                    <a:pt x="0" y="0"/>
                  </a:lnTo>
                </a:path>
              </a:pathLst>
            </a:custGeom>
            <a:ln w="6775" cap="flat">
              <a:solidFill>
                <a:srgbClr val="EBEBEB">
                  <a:alpha val="100000"/>
                </a:srgbClr>
              </a:solidFill>
              <a:prstDash val="solid"/>
              <a:round/>
            </a:ln>
          </p:spPr>
          <p:txBody>
            <a:bodyPr/>
            <a:lstStyle/>
            <a:p>
              <a:endParaRPr/>
            </a:p>
          </p:txBody>
        </p:sp>
        <p:sp>
          <p:nvSpPr>
            <p:cNvPr id="26" name="pl19">
              <a:extLst>
                <a:ext uri="{FF2B5EF4-FFF2-40B4-BE49-F238E27FC236}">
                  <a16:creationId xmlns:a16="http://schemas.microsoft.com/office/drawing/2014/main" id="{C3A97D23-A11E-3E73-2931-0774EE43323D}"/>
                </a:ext>
              </a:extLst>
            </p:cNvPr>
            <p:cNvSpPr/>
            <p:nvPr/>
          </p:nvSpPr>
          <p:spPr>
            <a:xfrm>
              <a:off x="11054624" y="1463219"/>
              <a:ext cx="0" cy="3840608"/>
            </a:xfrm>
            <a:custGeom>
              <a:avLst/>
              <a:gdLst/>
              <a:ahLst/>
              <a:cxnLst/>
              <a:rect l="0" t="0" r="0" b="0"/>
              <a:pathLst>
                <a:path h="3840608">
                  <a:moveTo>
                    <a:pt x="0" y="3840608"/>
                  </a:moveTo>
                  <a:lnTo>
                    <a:pt x="0" y="0"/>
                  </a:lnTo>
                  <a:lnTo>
                    <a:pt x="0" y="0"/>
                  </a:lnTo>
                </a:path>
              </a:pathLst>
            </a:custGeom>
            <a:ln w="6775" cap="flat">
              <a:solidFill>
                <a:srgbClr val="EBEBEB">
                  <a:alpha val="100000"/>
                </a:srgbClr>
              </a:solidFill>
              <a:prstDash val="solid"/>
              <a:round/>
            </a:ln>
          </p:spPr>
          <p:txBody>
            <a:bodyPr/>
            <a:lstStyle/>
            <a:p>
              <a:endParaRPr/>
            </a:p>
          </p:txBody>
        </p:sp>
        <p:sp>
          <p:nvSpPr>
            <p:cNvPr id="28" name="pl20">
              <a:extLst>
                <a:ext uri="{FF2B5EF4-FFF2-40B4-BE49-F238E27FC236}">
                  <a16:creationId xmlns:a16="http://schemas.microsoft.com/office/drawing/2014/main" id="{F704E60F-BF24-F99A-B0F1-84F0BC6B1BD3}"/>
                </a:ext>
              </a:extLst>
            </p:cNvPr>
            <p:cNvSpPr/>
            <p:nvPr/>
          </p:nvSpPr>
          <p:spPr>
            <a:xfrm>
              <a:off x="1018783" y="529368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32" name="pl21">
              <a:extLst>
                <a:ext uri="{FF2B5EF4-FFF2-40B4-BE49-F238E27FC236}">
                  <a16:creationId xmlns:a16="http://schemas.microsoft.com/office/drawing/2014/main" id="{1555F2C5-A454-060A-4EC2-E02AD3E6915D}"/>
                </a:ext>
              </a:extLst>
            </p:cNvPr>
            <p:cNvSpPr/>
            <p:nvPr/>
          </p:nvSpPr>
          <p:spPr>
            <a:xfrm>
              <a:off x="1018783" y="5276781"/>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33" name="pl22">
              <a:extLst>
                <a:ext uri="{FF2B5EF4-FFF2-40B4-BE49-F238E27FC236}">
                  <a16:creationId xmlns:a16="http://schemas.microsoft.com/office/drawing/2014/main" id="{CC46F0D3-B31D-7902-C4F4-FC308F3BD808}"/>
                </a:ext>
              </a:extLst>
            </p:cNvPr>
            <p:cNvSpPr/>
            <p:nvPr/>
          </p:nvSpPr>
          <p:spPr>
            <a:xfrm>
              <a:off x="1018783" y="5259877"/>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36" name="pl23">
              <a:extLst>
                <a:ext uri="{FF2B5EF4-FFF2-40B4-BE49-F238E27FC236}">
                  <a16:creationId xmlns:a16="http://schemas.microsoft.com/office/drawing/2014/main" id="{8297BB7C-E7A6-385B-3282-10D56F10D6D8}"/>
                </a:ext>
              </a:extLst>
            </p:cNvPr>
            <p:cNvSpPr/>
            <p:nvPr/>
          </p:nvSpPr>
          <p:spPr>
            <a:xfrm>
              <a:off x="1018783" y="5242973"/>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37" name="pl24">
              <a:extLst>
                <a:ext uri="{FF2B5EF4-FFF2-40B4-BE49-F238E27FC236}">
                  <a16:creationId xmlns:a16="http://schemas.microsoft.com/office/drawing/2014/main" id="{42F3FE8B-2809-4864-9D74-A537C236409F}"/>
                </a:ext>
              </a:extLst>
            </p:cNvPr>
            <p:cNvSpPr/>
            <p:nvPr/>
          </p:nvSpPr>
          <p:spPr>
            <a:xfrm>
              <a:off x="1018783" y="522606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38" name="pl25">
              <a:extLst>
                <a:ext uri="{FF2B5EF4-FFF2-40B4-BE49-F238E27FC236}">
                  <a16:creationId xmlns:a16="http://schemas.microsoft.com/office/drawing/2014/main" id="{A80935CC-E97B-DC58-F852-B331B0D3B372}"/>
                </a:ext>
              </a:extLst>
            </p:cNvPr>
            <p:cNvSpPr/>
            <p:nvPr/>
          </p:nvSpPr>
          <p:spPr>
            <a:xfrm>
              <a:off x="1018783" y="520916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39" name="pl26">
              <a:extLst>
                <a:ext uri="{FF2B5EF4-FFF2-40B4-BE49-F238E27FC236}">
                  <a16:creationId xmlns:a16="http://schemas.microsoft.com/office/drawing/2014/main" id="{31258B24-79F6-4369-079D-4E0A33B5DF6E}"/>
                </a:ext>
              </a:extLst>
            </p:cNvPr>
            <p:cNvSpPr/>
            <p:nvPr/>
          </p:nvSpPr>
          <p:spPr>
            <a:xfrm>
              <a:off x="1018783" y="519226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40" name="pl27">
              <a:extLst>
                <a:ext uri="{FF2B5EF4-FFF2-40B4-BE49-F238E27FC236}">
                  <a16:creationId xmlns:a16="http://schemas.microsoft.com/office/drawing/2014/main" id="{980C4C91-FDCC-6287-65B8-70E77E5AD4D9}"/>
                </a:ext>
              </a:extLst>
            </p:cNvPr>
            <p:cNvSpPr/>
            <p:nvPr/>
          </p:nvSpPr>
          <p:spPr>
            <a:xfrm>
              <a:off x="1018783" y="517535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41" name="pl28">
              <a:extLst>
                <a:ext uri="{FF2B5EF4-FFF2-40B4-BE49-F238E27FC236}">
                  <a16:creationId xmlns:a16="http://schemas.microsoft.com/office/drawing/2014/main" id="{916D46C6-29FB-4978-45EA-6BA984B55A85}"/>
                </a:ext>
              </a:extLst>
            </p:cNvPr>
            <p:cNvSpPr/>
            <p:nvPr/>
          </p:nvSpPr>
          <p:spPr>
            <a:xfrm>
              <a:off x="1018783" y="515845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42" name="pl29">
              <a:extLst>
                <a:ext uri="{FF2B5EF4-FFF2-40B4-BE49-F238E27FC236}">
                  <a16:creationId xmlns:a16="http://schemas.microsoft.com/office/drawing/2014/main" id="{3BC9002D-F0E2-F504-D9BC-A42574CECFAD}"/>
                </a:ext>
              </a:extLst>
            </p:cNvPr>
            <p:cNvSpPr/>
            <p:nvPr/>
          </p:nvSpPr>
          <p:spPr>
            <a:xfrm>
              <a:off x="1018783" y="5141548"/>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43" name="pl30">
              <a:extLst>
                <a:ext uri="{FF2B5EF4-FFF2-40B4-BE49-F238E27FC236}">
                  <a16:creationId xmlns:a16="http://schemas.microsoft.com/office/drawing/2014/main" id="{36FAEF94-CD43-44DE-3427-4F9534CC9D67}"/>
                </a:ext>
              </a:extLst>
            </p:cNvPr>
            <p:cNvSpPr/>
            <p:nvPr/>
          </p:nvSpPr>
          <p:spPr>
            <a:xfrm>
              <a:off x="1018783" y="512464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44" name="pl31">
              <a:extLst>
                <a:ext uri="{FF2B5EF4-FFF2-40B4-BE49-F238E27FC236}">
                  <a16:creationId xmlns:a16="http://schemas.microsoft.com/office/drawing/2014/main" id="{005D9FF8-07AB-D808-78E6-F94191E95E97}"/>
                </a:ext>
              </a:extLst>
            </p:cNvPr>
            <p:cNvSpPr/>
            <p:nvPr/>
          </p:nvSpPr>
          <p:spPr>
            <a:xfrm>
              <a:off x="1018783" y="510774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45" name="pl32">
              <a:extLst>
                <a:ext uri="{FF2B5EF4-FFF2-40B4-BE49-F238E27FC236}">
                  <a16:creationId xmlns:a16="http://schemas.microsoft.com/office/drawing/2014/main" id="{B98AF096-0F13-B8B0-0257-1914ECB942E5}"/>
                </a:ext>
              </a:extLst>
            </p:cNvPr>
            <p:cNvSpPr/>
            <p:nvPr/>
          </p:nvSpPr>
          <p:spPr>
            <a:xfrm>
              <a:off x="1018783" y="509083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46" name="pl33">
              <a:extLst>
                <a:ext uri="{FF2B5EF4-FFF2-40B4-BE49-F238E27FC236}">
                  <a16:creationId xmlns:a16="http://schemas.microsoft.com/office/drawing/2014/main" id="{C1DA08C7-C2B8-3941-4B8A-9037DE53453A}"/>
                </a:ext>
              </a:extLst>
            </p:cNvPr>
            <p:cNvSpPr/>
            <p:nvPr/>
          </p:nvSpPr>
          <p:spPr>
            <a:xfrm>
              <a:off x="1018783" y="507393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47" name="pl34">
              <a:extLst>
                <a:ext uri="{FF2B5EF4-FFF2-40B4-BE49-F238E27FC236}">
                  <a16:creationId xmlns:a16="http://schemas.microsoft.com/office/drawing/2014/main" id="{211C1B51-E324-359D-37B8-2AB9C956ADEF}"/>
                </a:ext>
              </a:extLst>
            </p:cNvPr>
            <p:cNvSpPr/>
            <p:nvPr/>
          </p:nvSpPr>
          <p:spPr>
            <a:xfrm>
              <a:off x="1018783" y="5057028"/>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48" name="pl35">
              <a:extLst>
                <a:ext uri="{FF2B5EF4-FFF2-40B4-BE49-F238E27FC236}">
                  <a16:creationId xmlns:a16="http://schemas.microsoft.com/office/drawing/2014/main" id="{E45A7918-F6A2-433B-B464-28279C03894C}"/>
                </a:ext>
              </a:extLst>
            </p:cNvPr>
            <p:cNvSpPr/>
            <p:nvPr/>
          </p:nvSpPr>
          <p:spPr>
            <a:xfrm>
              <a:off x="1018783" y="504012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49" name="pl36">
              <a:extLst>
                <a:ext uri="{FF2B5EF4-FFF2-40B4-BE49-F238E27FC236}">
                  <a16:creationId xmlns:a16="http://schemas.microsoft.com/office/drawing/2014/main" id="{37651BFF-7EB5-F79D-FCFD-5BC92F25F456}"/>
                </a:ext>
              </a:extLst>
            </p:cNvPr>
            <p:cNvSpPr/>
            <p:nvPr/>
          </p:nvSpPr>
          <p:spPr>
            <a:xfrm>
              <a:off x="1018783" y="502322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50" name="pl37">
              <a:extLst>
                <a:ext uri="{FF2B5EF4-FFF2-40B4-BE49-F238E27FC236}">
                  <a16:creationId xmlns:a16="http://schemas.microsoft.com/office/drawing/2014/main" id="{68F4A201-8151-51ED-1980-D52C2A794153}"/>
                </a:ext>
              </a:extLst>
            </p:cNvPr>
            <p:cNvSpPr/>
            <p:nvPr/>
          </p:nvSpPr>
          <p:spPr>
            <a:xfrm>
              <a:off x="1018783" y="500631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51" name="pl38">
              <a:extLst>
                <a:ext uri="{FF2B5EF4-FFF2-40B4-BE49-F238E27FC236}">
                  <a16:creationId xmlns:a16="http://schemas.microsoft.com/office/drawing/2014/main" id="{25B3137B-AB55-9859-246B-B9D7E667A786}"/>
                </a:ext>
              </a:extLst>
            </p:cNvPr>
            <p:cNvSpPr/>
            <p:nvPr/>
          </p:nvSpPr>
          <p:spPr>
            <a:xfrm>
              <a:off x="1018783" y="4989411"/>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52" name="pl39">
              <a:extLst>
                <a:ext uri="{FF2B5EF4-FFF2-40B4-BE49-F238E27FC236}">
                  <a16:creationId xmlns:a16="http://schemas.microsoft.com/office/drawing/2014/main" id="{A868FCF1-61D9-4FCD-1233-6CEC2CFF5023}"/>
                </a:ext>
              </a:extLst>
            </p:cNvPr>
            <p:cNvSpPr/>
            <p:nvPr/>
          </p:nvSpPr>
          <p:spPr>
            <a:xfrm>
              <a:off x="1018783" y="4972507"/>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53" name="pl40">
              <a:extLst>
                <a:ext uri="{FF2B5EF4-FFF2-40B4-BE49-F238E27FC236}">
                  <a16:creationId xmlns:a16="http://schemas.microsoft.com/office/drawing/2014/main" id="{56218EE9-6CF4-EC37-CC04-AC12495094B9}"/>
                </a:ext>
              </a:extLst>
            </p:cNvPr>
            <p:cNvSpPr/>
            <p:nvPr/>
          </p:nvSpPr>
          <p:spPr>
            <a:xfrm>
              <a:off x="1018783" y="4955603"/>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54" name="pl41">
              <a:extLst>
                <a:ext uri="{FF2B5EF4-FFF2-40B4-BE49-F238E27FC236}">
                  <a16:creationId xmlns:a16="http://schemas.microsoft.com/office/drawing/2014/main" id="{8CBCD92A-E608-CB23-E979-72233B27482D}"/>
                </a:ext>
              </a:extLst>
            </p:cNvPr>
            <p:cNvSpPr/>
            <p:nvPr/>
          </p:nvSpPr>
          <p:spPr>
            <a:xfrm>
              <a:off x="1018783" y="493869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55" name="pl42">
              <a:extLst>
                <a:ext uri="{FF2B5EF4-FFF2-40B4-BE49-F238E27FC236}">
                  <a16:creationId xmlns:a16="http://schemas.microsoft.com/office/drawing/2014/main" id="{1F534410-737D-5240-1DA0-75AEE7D21BD3}"/>
                </a:ext>
              </a:extLst>
            </p:cNvPr>
            <p:cNvSpPr/>
            <p:nvPr/>
          </p:nvSpPr>
          <p:spPr>
            <a:xfrm>
              <a:off x="1018783" y="492179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56" name="pl43">
              <a:extLst>
                <a:ext uri="{FF2B5EF4-FFF2-40B4-BE49-F238E27FC236}">
                  <a16:creationId xmlns:a16="http://schemas.microsoft.com/office/drawing/2014/main" id="{2C7BD3A3-A59A-E8DD-EA1D-2A3DC9C07044}"/>
                </a:ext>
              </a:extLst>
            </p:cNvPr>
            <p:cNvSpPr/>
            <p:nvPr/>
          </p:nvSpPr>
          <p:spPr>
            <a:xfrm>
              <a:off x="1018783" y="4904891"/>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57" name="pl44">
              <a:extLst>
                <a:ext uri="{FF2B5EF4-FFF2-40B4-BE49-F238E27FC236}">
                  <a16:creationId xmlns:a16="http://schemas.microsoft.com/office/drawing/2014/main" id="{90C2CD34-7F7A-1A3D-D6C3-085108994329}"/>
                </a:ext>
              </a:extLst>
            </p:cNvPr>
            <p:cNvSpPr/>
            <p:nvPr/>
          </p:nvSpPr>
          <p:spPr>
            <a:xfrm>
              <a:off x="1018783" y="4887987"/>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58" name="pl45">
              <a:extLst>
                <a:ext uri="{FF2B5EF4-FFF2-40B4-BE49-F238E27FC236}">
                  <a16:creationId xmlns:a16="http://schemas.microsoft.com/office/drawing/2014/main" id="{65084279-4FA9-87BF-1F25-E9CF1776E119}"/>
                </a:ext>
              </a:extLst>
            </p:cNvPr>
            <p:cNvSpPr/>
            <p:nvPr/>
          </p:nvSpPr>
          <p:spPr>
            <a:xfrm>
              <a:off x="1018783" y="4871083"/>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59" name="pl46">
              <a:extLst>
                <a:ext uri="{FF2B5EF4-FFF2-40B4-BE49-F238E27FC236}">
                  <a16:creationId xmlns:a16="http://schemas.microsoft.com/office/drawing/2014/main" id="{8E239092-FA00-ECCC-22C3-C1C424C59B64}"/>
                </a:ext>
              </a:extLst>
            </p:cNvPr>
            <p:cNvSpPr/>
            <p:nvPr/>
          </p:nvSpPr>
          <p:spPr>
            <a:xfrm>
              <a:off x="1018783" y="485417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60" name="pl47">
              <a:extLst>
                <a:ext uri="{FF2B5EF4-FFF2-40B4-BE49-F238E27FC236}">
                  <a16:creationId xmlns:a16="http://schemas.microsoft.com/office/drawing/2014/main" id="{183023C1-A067-D3B7-9CBE-09027B084D97}"/>
                </a:ext>
              </a:extLst>
            </p:cNvPr>
            <p:cNvSpPr/>
            <p:nvPr/>
          </p:nvSpPr>
          <p:spPr>
            <a:xfrm>
              <a:off x="1018783" y="483727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61" name="pl48">
              <a:extLst>
                <a:ext uri="{FF2B5EF4-FFF2-40B4-BE49-F238E27FC236}">
                  <a16:creationId xmlns:a16="http://schemas.microsoft.com/office/drawing/2014/main" id="{F0947A25-BB9A-22B3-384D-99132CEDB0E4}"/>
                </a:ext>
              </a:extLst>
            </p:cNvPr>
            <p:cNvSpPr/>
            <p:nvPr/>
          </p:nvSpPr>
          <p:spPr>
            <a:xfrm>
              <a:off x="1018783" y="482037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62" name="pl49">
              <a:extLst>
                <a:ext uri="{FF2B5EF4-FFF2-40B4-BE49-F238E27FC236}">
                  <a16:creationId xmlns:a16="http://schemas.microsoft.com/office/drawing/2014/main" id="{FD68636B-0994-CF1E-42DB-6D543BD074BE}"/>
                </a:ext>
              </a:extLst>
            </p:cNvPr>
            <p:cNvSpPr/>
            <p:nvPr/>
          </p:nvSpPr>
          <p:spPr>
            <a:xfrm>
              <a:off x="1018783" y="480346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63" name="pl50">
              <a:extLst>
                <a:ext uri="{FF2B5EF4-FFF2-40B4-BE49-F238E27FC236}">
                  <a16:creationId xmlns:a16="http://schemas.microsoft.com/office/drawing/2014/main" id="{9CD16885-32AF-19DB-C5F3-D2001C18DE59}"/>
                </a:ext>
              </a:extLst>
            </p:cNvPr>
            <p:cNvSpPr/>
            <p:nvPr/>
          </p:nvSpPr>
          <p:spPr>
            <a:xfrm>
              <a:off x="1018783" y="478656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64" name="pl51">
              <a:extLst>
                <a:ext uri="{FF2B5EF4-FFF2-40B4-BE49-F238E27FC236}">
                  <a16:creationId xmlns:a16="http://schemas.microsoft.com/office/drawing/2014/main" id="{AD09748A-FCC7-2660-8C79-ADF8C62BC680}"/>
                </a:ext>
              </a:extLst>
            </p:cNvPr>
            <p:cNvSpPr/>
            <p:nvPr/>
          </p:nvSpPr>
          <p:spPr>
            <a:xfrm>
              <a:off x="1018783" y="4769658"/>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65" name="pl52">
              <a:extLst>
                <a:ext uri="{FF2B5EF4-FFF2-40B4-BE49-F238E27FC236}">
                  <a16:creationId xmlns:a16="http://schemas.microsoft.com/office/drawing/2014/main" id="{FA0F7587-65A8-F588-FC51-EF46AAB201AF}"/>
                </a:ext>
              </a:extLst>
            </p:cNvPr>
            <p:cNvSpPr/>
            <p:nvPr/>
          </p:nvSpPr>
          <p:spPr>
            <a:xfrm>
              <a:off x="1018783" y="475275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66" name="pl53">
              <a:extLst>
                <a:ext uri="{FF2B5EF4-FFF2-40B4-BE49-F238E27FC236}">
                  <a16:creationId xmlns:a16="http://schemas.microsoft.com/office/drawing/2014/main" id="{FE6CD949-BB53-E490-0D2A-E1473875744B}"/>
                </a:ext>
              </a:extLst>
            </p:cNvPr>
            <p:cNvSpPr/>
            <p:nvPr/>
          </p:nvSpPr>
          <p:spPr>
            <a:xfrm>
              <a:off x="1018783" y="473585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67" name="pl54">
              <a:extLst>
                <a:ext uri="{FF2B5EF4-FFF2-40B4-BE49-F238E27FC236}">
                  <a16:creationId xmlns:a16="http://schemas.microsoft.com/office/drawing/2014/main" id="{62555C73-906E-623D-FA95-1B46C70AA831}"/>
                </a:ext>
              </a:extLst>
            </p:cNvPr>
            <p:cNvSpPr/>
            <p:nvPr/>
          </p:nvSpPr>
          <p:spPr>
            <a:xfrm>
              <a:off x="1018783" y="471894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68" name="pl55">
              <a:extLst>
                <a:ext uri="{FF2B5EF4-FFF2-40B4-BE49-F238E27FC236}">
                  <a16:creationId xmlns:a16="http://schemas.microsoft.com/office/drawing/2014/main" id="{603CC3E3-E9A8-2CE0-208D-D0706151ED6B}"/>
                </a:ext>
              </a:extLst>
            </p:cNvPr>
            <p:cNvSpPr/>
            <p:nvPr/>
          </p:nvSpPr>
          <p:spPr>
            <a:xfrm>
              <a:off x="1018783" y="470204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69" name="pl56">
              <a:extLst>
                <a:ext uri="{FF2B5EF4-FFF2-40B4-BE49-F238E27FC236}">
                  <a16:creationId xmlns:a16="http://schemas.microsoft.com/office/drawing/2014/main" id="{73333E3A-3A2F-C589-A770-AA9AC07E4669}"/>
                </a:ext>
              </a:extLst>
            </p:cNvPr>
            <p:cNvSpPr/>
            <p:nvPr/>
          </p:nvSpPr>
          <p:spPr>
            <a:xfrm>
              <a:off x="1018783" y="4685138"/>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70" name="pl57">
              <a:extLst>
                <a:ext uri="{FF2B5EF4-FFF2-40B4-BE49-F238E27FC236}">
                  <a16:creationId xmlns:a16="http://schemas.microsoft.com/office/drawing/2014/main" id="{A9965232-FA9F-C6CC-BDC3-30C59CC1BD36}"/>
                </a:ext>
              </a:extLst>
            </p:cNvPr>
            <p:cNvSpPr/>
            <p:nvPr/>
          </p:nvSpPr>
          <p:spPr>
            <a:xfrm>
              <a:off x="1018783" y="466823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71" name="pl58">
              <a:extLst>
                <a:ext uri="{FF2B5EF4-FFF2-40B4-BE49-F238E27FC236}">
                  <a16:creationId xmlns:a16="http://schemas.microsoft.com/office/drawing/2014/main" id="{00E89DDF-C6BB-0873-7EF8-7A02EA2A9A05}"/>
                </a:ext>
              </a:extLst>
            </p:cNvPr>
            <p:cNvSpPr/>
            <p:nvPr/>
          </p:nvSpPr>
          <p:spPr>
            <a:xfrm>
              <a:off x="1018783" y="465133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72" name="pl59">
              <a:extLst>
                <a:ext uri="{FF2B5EF4-FFF2-40B4-BE49-F238E27FC236}">
                  <a16:creationId xmlns:a16="http://schemas.microsoft.com/office/drawing/2014/main" id="{0F3309D9-F1C0-B9D8-5063-F40224151632}"/>
                </a:ext>
              </a:extLst>
            </p:cNvPr>
            <p:cNvSpPr/>
            <p:nvPr/>
          </p:nvSpPr>
          <p:spPr>
            <a:xfrm>
              <a:off x="1018783" y="463442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73" name="pl60">
              <a:extLst>
                <a:ext uri="{FF2B5EF4-FFF2-40B4-BE49-F238E27FC236}">
                  <a16:creationId xmlns:a16="http://schemas.microsoft.com/office/drawing/2014/main" id="{37AB061F-8D64-47C8-F64C-A13890534232}"/>
                </a:ext>
              </a:extLst>
            </p:cNvPr>
            <p:cNvSpPr/>
            <p:nvPr/>
          </p:nvSpPr>
          <p:spPr>
            <a:xfrm>
              <a:off x="1018783" y="4617521"/>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74" name="pl61">
              <a:extLst>
                <a:ext uri="{FF2B5EF4-FFF2-40B4-BE49-F238E27FC236}">
                  <a16:creationId xmlns:a16="http://schemas.microsoft.com/office/drawing/2014/main" id="{0ACB1D4D-12B6-520D-1944-DEB24E07BA49}"/>
                </a:ext>
              </a:extLst>
            </p:cNvPr>
            <p:cNvSpPr/>
            <p:nvPr/>
          </p:nvSpPr>
          <p:spPr>
            <a:xfrm>
              <a:off x="1018783" y="4600617"/>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75" name="pl62">
              <a:extLst>
                <a:ext uri="{FF2B5EF4-FFF2-40B4-BE49-F238E27FC236}">
                  <a16:creationId xmlns:a16="http://schemas.microsoft.com/office/drawing/2014/main" id="{84649B0D-6358-33EB-279A-817EDFD8CC79}"/>
                </a:ext>
              </a:extLst>
            </p:cNvPr>
            <p:cNvSpPr/>
            <p:nvPr/>
          </p:nvSpPr>
          <p:spPr>
            <a:xfrm>
              <a:off x="1018783" y="4583713"/>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76" name="pl63">
              <a:extLst>
                <a:ext uri="{FF2B5EF4-FFF2-40B4-BE49-F238E27FC236}">
                  <a16:creationId xmlns:a16="http://schemas.microsoft.com/office/drawing/2014/main" id="{85850186-B4D1-BD84-4147-AAA37F479C10}"/>
                </a:ext>
              </a:extLst>
            </p:cNvPr>
            <p:cNvSpPr/>
            <p:nvPr/>
          </p:nvSpPr>
          <p:spPr>
            <a:xfrm>
              <a:off x="1018783" y="456680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77" name="pl64">
              <a:extLst>
                <a:ext uri="{FF2B5EF4-FFF2-40B4-BE49-F238E27FC236}">
                  <a16:creationId xmlns:a16="http://schemas.microsoft.com/office/drawing/2014/main" id="{F842FBFA-89DE-F5B0-483E-0EFA3C3337FA}"/>
                </a:ext>
              </a:extLst>
            </p:cNvPr>
            <p:cNvSpPr/>
            <p:nvPr/>
          </p:nvSpPr>
          <p:spPr>
            <a:xfrm>
              <a:off x="1018783" y="454990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78" name="pl65">
              <a:extLst>
                <a:ext uri="{FF2B5EF4-FFF2-40B4-BE49-F238E27FC236}">
                  <a16:creationId xmlns:a16="http://schemas.microsoft.com/office/drawing/2014/main" id="{1067B44C-8BE4-2C8E-B7A0-4D249D1F22D1}"/>
                </a:ext>
              </a:extLst>
            </p:cNvPr>
            <p:cNvSpPr/>
            <p:nvPr/>
          </p:nvSpPr>
          <p:spPr>
            <a:xfrm>
              <a:off x="1018783" y="4533001"/>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79" name="pl66">
              <a:extLst>
                <a:ext uri="{FF2B5EF4-FFF2-40B4-BE49-F238E27FC236}">
                  <a16:creationId xmlns:a16="http://schemas.microsoft.com/office/drawing/2014/main" id="{AF6A9B64-E7F4-3BB6-12BD-818F28B81072}"/>
                </a:ext>
              </a:extLst>
            </p:cNvPr>
            <p:cNvSpPr/>
            <p:nvPr/>
          </p:nvSpPr>
          <p:spPr>
            <a:xfrm>
              <a:off x="1018783" y="4516097"/>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80" name="pl67">
              <a:extLst>
                <a:ext uri="{FF2B5EF4-FFF2-40B4-BE49-F238E27FC236}">
                  <a16:creationId xmlns:a16="http://schemas.microsoft.com/office/drawing/2014/main" id="{2EA4AB54-2709-B7F1-CF1A-B833202F1BFC}"/>
                </a:ext>
              </a:extLst>
            </p:cNvPr>
            <p:cNvSpPr/>
            <p:nvPr/>
          </p:nvSpPr>
          <p:spPr>
            <a:xfrm>
              <a:off x="1018783" y="4499193"/>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81" name="pl68">
              <a:extLst>
                <a:ext uri="{FF2B5EF4-FFF2-40B4-BE49-F238E27FC236}">
                  <a16:creationId xmlns:a16="http://schemas.microsoft.com/office/drawing/2014/main" id="{47F731F8-9132-EF78-D002-790A69E62D43}"/>
                </a:ext>
              </a:extLst>
            </p:cNvPr>
            <p:cNvSpPr/>
            <p:nvPr/>
          </p:nvSpPr>
          <p:spPr>
            <a:xfrm>
              <a:off x="1018783" y="448228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82" name="pl69">
              <a:extLst>
                <a:ext uri="{FF2B5EF4-FFF2-40B4-BE49-F238E27FC236}">
                  <a16:creationId xmlns:a16="http://schemas.microsoft.com/office/drawing/2014/main" id="{EC15C98F-21B0-68B7-E6C5-4E25766BE9B8}"/>
                </a:ext>
              </a:extLst>
            </p:cNvPr>
            <p:cNvSpPr/>
            <p:nvPr/>
          </p:nvSpPr>
          <p:spPr>
            <a:xfrm>
              <a:off x="1018783" y="446538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83" name="pl70">
              <a:extLst>
                <a:ext uri="{FF2B5EF4-FFF2-40B4-BE49-F238E27FC236}">
                  <a16:creationId xmlns:a16="http://schemas.microsoft.com/office/drawing/2014/main" id="{42EAE31F-245E-1DA7-0A78-B7E1A83C7C8F}"/>
                </a:ext>
              </a:extLst>
            </p:cNvPr>
            <p:cNvSpPr/>
            <p:nvPr/>
          </p:nvSpPr>
          <p:spPr>
            <a:xfrm>
              <a:off x="1018783" y="4448481"/>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84" name="pl71">
              <a:extLst>
                <a:ext uri="{FF2B5EF4-FFF2-40B4-BE49-F238E27FC236}">
                  <a16:creationId xmlns:a16="http://schemas.microsoft.com/office/drawing/2014/main" id="{55C09A00-36F0-22D4-40AC-7DDD653E0C61}"/>
                </a:ext>
              </a:extLst>
            </p:cNvPr>
            <p:cNvSpPr/>
            <p:nvPr/>
          </p:nvSpPr>
          <p:spPr>
            <a:xfrm>
              <a:off x="1018783" y="4431577"/>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85" name="pl72">
              <a:extLst>
                <a:ext uri="{FF2B5EF4-FFF2-40B4-BE49-F238E27FC236}">
                  <a16:creationId xmlns:a16="http://schemas.microsoft.com/office/drawing/2014/main" id="{43A4031C-FB41-4390-5415-EAEDA436C6D6}"/>
                </a:ext>
              </a:extLst>
            </p:cNvPr>
            <p:cNvSpPr/>
            <p:nvPr/>
          </p:nvSpPr>
          <p:spPr>
            <a:xfrm>
              <a:off x="1018783" y="441467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86" name="pl73">
              <a:extLst>
                <a:ext uri="{FF2B5EF4-FFF2-40B4-BE49-F238E27FC236}">
                  <a16:creationId xmlns:a16="http://schemas.microsoft.com/office/drawing/2014/main" id="{3EAF3507-EF63-971A-7A88-5B557109DCB9}"/>
                </a:ext>
              </a:extLst>
            </p:cNvPr>
            <p:cNvSpPr/>
            <p:nvPr/>
          </p:nvSpPr>
          <p:spPr>
            <a:xfrm>
              <a:off x="1018783" y="4397768"/>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87" name="pl74">
              <a:extLst>
                <a:ext uri="{FF2B5EF4-FFF2-40B4-BE49-F238E27FC236}">
                  <a16:creationId xmlns:a16="http://schemas.microsoft.com/office/drawing/2014/main" id="{AFF21F7E-DB67-C9E2-6223-DFCD71ADA304}"/>
                </a:ext>
              </a:extLst>
            </p:cNvPr>
            <p:cNvSpPr/>
            <p:nvPr/>
          </p:nvSpPr>
          <p:spPr>
            <a:xfrm>
              <a:off x="1018783" y="438086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88" name="pl75">
              <a:extLst>
                <a:ext uri="{FF2B5EF4-FFF2-40B4-BE49-F238E27FC236}">
                  <a16:creationId xmlns:a16="http://schemas.microsoft.com/office/drawing/2014/main" id="{A327D914-DAA6-2FCA-51BA-6049BF97675C}"/>
                </a:ext>
              </a:extLst>
            </p:cNvPr>
            <p:cNvSpPr/>
            <p:nvPr/>
          </p:nvSpPr>
          <p:spPr>
            <a:xfrm>
              <a:off x="1018783" y="436396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89" name="pl76">
              <a:extLst>
                <a:ext uri="{FF2B5EF4-FFF2-40B4-BE49-F238E27FC236}">
                  <a16:creationId xmlns:a16="http://schemas.microsoft.com/office/drawing/2014/main" id="{38951990-EF5D-7670-3001-8F0666F25C52}"/>
                </a:ext>
              </a:extLst>
            </p:cNvPr>
            <p:cNvSpPr/>
            <p:nvPr/>
          </p:nvSpPr>
          <p:spPr>
            <a:xfrm>
              <a:off x="1018783" y="434705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90" name="pl77">
              <a:extLst>
                <a:ext uri="{FF2B5EF4-FFF2-40B4-BE49-F238E27FC236}">
                  <a16:creationId xmlns:a16="http://schemas.microsoft.com/office/drawing/2014/main" id="{D0E42CB7-D512-17E8-6880-FA990F1C7AD7}"/>
                </a:ext>
              </a:extLst>
            </p:cNvPr>
            <p:cNvSpPr/>
            <p:nvPr/>
          </p:nvSpPr>
          <p:spPr>
            <a:xfrm>
              <a:off x="1018783" y="433015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91" name="pl78">
              <a:extLst>
                <a:ext uri="{FF2B5EF4-FFF2-40B4-BE49-F238E27FC236}">
                  <a16:creationId xmlns:a16="http://schemas.microsoft.com/office/drawing/2014/main" id="{6CD93881-EB6A-BB0C-47FC-770D40E057E6}"/>
                </a:ext>
              </a:extLst>
            </p:cNvPr>
            <p:cNvSpPr/>
            <p:nvPr/>
          </p:nvSpPr>
          <p:spPr>
            <a:xfrm>
              <a:off x="1018783" y="4313248"/>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92" name="pl79">
              <a:extLst>
                <a:ext uri="{FF2B5EF4-FFF2-40B4-BE49-F238E27FC236}">
                  <a16:creationId xmlns:a16="http://schemas.microsoft.com/office/drawing/2014/main" id="{6808AD05-1C0D-B280-D8E4-CB8D853B71FC}"/>
                </a:ext>
              </a:extLst>
            </p:cNvPr>
            <p:cNvSpPr/>
            <p:nvPr/>
          </p:nvSpPr>
          <p:spPr>
            <a:xfrm>
              <a:off x="1018783" y="429634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93" name="pl80">
              <a:extLst>
                <a:ext uri="{FF2B5EF4-FFF2-40B4-BE49-F238E27FC236}">
                  <a16:creationId xmlns:a16="http://schemas.microsoft.com/office/drawing/2014/main" id="{A8C2BDE0-864A-A308-B5E2-CA4EE649A6C3}"/>
                </a:ext>
              </a:extLst>
            </p:cNvPr>
            <p:cNvSpPr/>
            <p:nvPr/>
          </p:nvSpPr>
          <p:spPr>
            <a:xfrm>
              <a:off x="1018783" y="427944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94" name="pl81">
              <a:extLst>
                <a:ext uri="{FF2B5EF4-FFF2-40B4-BE49-F238E27FC236}">
                  <a16:creationId xmlns:a16="http://schemas.microsoft.com/office/drawing/2014/main" id="{7B2BC720-8E72-E332-B8E0-43A973ACE278}"/>
                </a:ext>
              </a:extLst>
            </p:cNvPr>
            <p:cNvSpPr/>
            <p:nvPr/>
          </p:nvSpPr>
          <p:spPr>
            <a:xfrm>
              <a:off x="1018783" y="426253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95" name="pl82">
              <a:extLst>
                <a:ext uri="{FF2B5EF4-FFF2-40B4-BE49-F238E27FC236}">
                  <a16:creationId xmlns:a16="http://schemas.microsoft.com/office/drawing/2014/main" id="{173DAFF6-9C68-CA36-6197-CCA0DD1D8EA8}"/>
                </a:ext>
              </a:extLst>
            </p:cNvPr>
            <p:cNvSpPr/>
            <p:nvPr/>
          </p:nvSpPr>
          <p:spPr>
            <a:xfrm>
              <a:off x="1018783" y="424563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96" name="pl83">
              <a:extLst>
                <a:ext uri="{FF2B5EF4-FFF2-40B4-BE49-F238E27FC236}">
                  <a16:creationId xmlns:a16="http://schemas.microsoft.com/office/drawing/2014/main" id="{C4C9A337-A060-76C4-C606-D922DC5809B9}"/>
                </a:ext>
              </a:extLst>
            </p:cNvPr>
            <p:cNvSpPr/>
            <p:nvPr/>
          </p:nvSpPr>
          <p:spPr>
            <a:xfrm>
              <a:off x="1018783" y="4228727"/>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97" name="pl84">
              <a:extLst>
                <a:ext uri="{FF2B5EF4-FFF2-40B4-BE49-F238E27FC236}">
                  <a16:creationId xmlns:a16="http://schemas.microsoft.com/office/drawing/2014/main" id="{FAF7230E-31D7-C722-A711-9278DFB74B5A}"/>
                </a:ext>
              </a:extLst>
            </p:cNvPr>
            <p:cNvSpPr/>
            <p:nvPr/>
          </p:nvSpPr>
          <p:spPr>
            <a:xfrm>
              <a:off x="1018783" y="4211823"/>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98" name="pl85">
              <a:extLst>
                <a:ext uri="{FF2B5EF4-FFF2-40B4-BE49-F238E27FC236}">
                  <a16:creationId xmlns:a16="http://schemas.microsoft.com/office/drawing/2014/main" id="{9E45A48B-2473-44EC-E0AE-353DB133A7E8}"/>
                </a:ext>
              </a:extLst>
            </p:cNvPr>
            <p:cNvSpPr/>
            <p:nvPr/>
          </p:nvSpPr>
          <p:spPr>
            <a:xfrm>
              <a:off x="1018783" y="419491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99" name="pl86">
              <a:extLst>
                <a:ext uri="{FF2B5EF4-FFF2-40B4-BE49-F238E27FC236}">
                  <a16:creationId xmlns:a16="http://schemas.microsoft.com/office/drawing/2014/main" id="{CDC2D9EB-13F9-B376-AF4D-441390379DC9}"/>
                </a:ext>
              </a:extLst>
            </p:cNvPr>
            <p:cNvSpPr/>
            <p:nvPr/>
          </p:nvSpPr>
          <p:spPr>
            <a:xfrm>
              <a:off x="1018783" y="417801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00" name="pl87">
              <a:extLst>
                <a:ext uri="{FF2B5EF4-FFF2-40B4-BE49-F238E27FC236}">
                  <a16:creationId xmlns:a16="http://schemas.microsoft.com/office/drawing/2014/main" id="{7A87BD74-014B-618D-6725-48EC85B25040}"/>
                </a:ext>
              </a:extLst>
            </p:cNvPr>
            <p:cNvSpPr/>
            <p:nvPr/>
          </p:nvSpPr>
          <p:spPr>
            <a:xfrm>
              <a:off x="1018783" y="4161111"/>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01" name="pl88">
              <a:extLst>
                <a:ext uri="{FF2B5EF4-FFF2-40B4-BE49-F238E27FC236}">
                  <a16:creationId xmlns:a16="http://schemas.microsoft.com/office/drawing/2014/main" id="{BF82C679-10E6-705F-7C47-D9B8A3CF2DF6}"/>
                </a:ext>
              </a:extLst>
            </p:cNvPr>
            <p:cNvSpPr/>
            <p:nvPr/>
          </p:nvSpPr>
          <p:spPr>
            <a:xfrm>
              <a:off x="1018783" y="4144207"/>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02" name="pl89">
              <a:extLst>
                <a:ext uri="{FF2B5EF4-FFF2-40B4-BE49-F238E27FC236}">
                  <a16:creationId xmlns:a16="http://schemas.microsoft.com/office/drawing/2014/main" id="{99EB8028-1759-8B49-8E30-8CFF2D8AEF04}"/>
                </a:ext>
              </a:extLst>
            </p:cNvPr>
            <p:cNvSpPr/>
            <p:nvPr/>
          </p:nvSpPr>
          <p:spPr>
            <a:xfrm>
              <a:off x="1018783" y="4127303"/>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03" name="pl90">
              <a:extLst>
                <a:ext uri="{FF2B5EF4-FFF2-40B4-BE49-F238E27FC236}">
                  <a16:creationId xmlns:a16="http://schemas.microsoft.com/office/drawing/2014/main" id="{62BB6D34-1875-D234-3656-6A28A907E30E}"/>
                </a:ext>
              </a:extLst>
            </p:cNvPr>
            <p:cNvSpPr/>
            <p:nvPr/>
          </p:nvSpPr>
          <p:spPr>
            <a:xfrm>
              <a:off x="1018783" y="411039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04" name="pl91">
              <a:extLst>
                <a:ext uri="{FF2B5EF4-FFF2-40B4-BE49-F238E27FC236}">
                  <a16:creationId xmlns:a16="http://schemas.microsoft.com/office/drawing/2014/main" id="{3371A5FA-46CE-428B-063F-D0812D7F94E2}"/>
                </a:ext>
              </a:extLst>
            </p:cNvPr>
            <p:cNvSpPr/>
            <p:nvPr/>
          </p:nvSpPr>
          <p:spPr>
            <a:xfrm>
              <a:off x="1018783" y="409349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05" name="pl92">
              <a:extLst>
                <a:ext uri="{FF2B5EF4-FFF2-40B4-BE49-F238E27FC236}">
                  <a16:creationId xmlns:a16="http://schemas.microsoft.com/office/drawing/2014/main" id="{A82D3E49-24FA-4235-021F-6909ABA08431}"/>
                </a:ext>
              </a:extLst>
            </p:cNvPr>
            <p:cNvSpPr/>
            <p:nvPr/>
          </p:nvSpPr>
          <p:spPr>
            <a:xfrm>
              <a:off x="1018783" y="4076591"/>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06" name="pl93">
              <a:extLst>
                <a:ext uri="{FF2B5EF4-FFF2-40B4-BE49-F238E27FC236}">
                  <a16:creationId xmlns:a16="http://schemas.microsoft.com/office/drawing/2014/main" id="{846DAE15-576B-88B9-2296-DA1052E219E6}"/>
                </a:ext>
              </a:extLst>
            </p:cNvPr>
            <p:cNvSpPr/>
            <p:nvPr/>
          </p:nvSpPr>
          <p:spPr>
            <a:xfrm>
              <a:off x="1018783" y="4059687"/>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07" name="pl94">
              <a:extLst>
                <a:ext uri="{FF2B5EF4-FFF2-40B4-BE49-F238E27FC236}">
                  <a16:creationId xmlns:a16="http://schemas.microsoft.com/office/drawing/2014/main" id="{BD165D40-ED39-25C9-B31C-7A740A4F27F8}"/>
                </a:ext>
              </a:extLst>
            </p:cNvPr>
            <p:cNvSpPr/>
            <p:nvPr/>
          </p:nvSpPr>
          <p:spPr>
            <a:xfrm>
              <a:off x="1018783" y="4042783"/>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08" name="pl95">
              <a:extLst>
                <a:ext uri="{FF2B5EF4-FFF2-40B4-BE49-F238E27FC236}">
                  <a16:creationId xmlns:a16="http://schemas.microsoft.com/office/drawing/2014/main" id="{7EB63178-0A8D-F198-7972-0A5FBAA717CB}"/>
                </a:ext>
              </a:extLst>
            </p:cNvPr>
            <p:cNvSpPr/>
            <p:nvPr/>
          </p:nvSpPr>
          <p:spPr>
            <a:xfrm>
              <a:off x="1018783" y="4025878"/>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09" name="pl96">
              <a:extLst>
                <a:ext uri="{FF2B5EF4-FFF2-40B4-BE49-F238E27FC236}">
                  <a16:creationId xmlns:a16="http://schemas.microsoft.com/office/drawing/2014/main" id="{7C473DFC-B8F0-26A8-54F5-A96974271070}"/>
                </a:ext>
              </a:extLst>
            </p:cNvPr>
            <p:cNvSpPr/>
            <p:nvPr/>
          </p:nvSpPr>
          <p:spPr>
            <a:xfrm>
              <a:off x="1018783" y="400897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10" name="pl97">
              <a:extLst>
                <a:ext uri="{FF2B5EF4-FFF2-40B4-BE49-F238E27FC236}">
                  <a16:creationId xmlns:a16="http://schemas.microsoft.com/office/drawing/2014/main" id="{BBD20B32-EF50-0CBB-3755-0CE1D336AF22}"/>
                </a:ext>
              </a:extLst>
            </p:cNvPr>
            <p:cNvSpPr/>
            <p:nvPr/>
          </p:nvSpPr>
          <p:spPr>
            <a:xfrm>
              <a:off x="1018783" y="399207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11" name="pl98">
              <a:extLst>
                <a:ext uri="{FF2B5EF4-FFF2-40B4-BE49-F238E27FC236}">
                  <a16:creationId xmlns:a16="http://schemas.microsoft.com/office/drawing/2014/main" id="{D3CC4D67-F626-0A0D-6E7A-E6ED24CBC04F}"/>
                </a:ext>
              </a:extLst>
            </p:cNvPr>
            <p:cNvSpPr/>
            <p:nvPr/>
          </p:nvSpPr>
          <p:spPr>
            <a:xfrm>
              <a:off x="1018783" y="397516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12" name="pl99">
              <a:extLst>
                <a:ext uri="{FF2B5EF4-FFF2-40B4-BE49-F238E27FC236}">
                  <a16:creationId xmlns:a16="http://schemas.microsoft.com/office/drawing/2014/main" id="{AB2DB5C1-4308-B5EA-5FF7-EFDEA9B4CC33}"/>
                </a:ext>
              </a:extLst>
            </p:cNvPr>
            <p:cNvSpPr/>
            <p:nvPr/>
          </p:nvSpPr>
          <p:spPr>
            <a:xfrm>
              <a:off x="1018783" y="395826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13" name="pl100">
              <a:extLst>
                <a:ext uri="{FF2B5EF4-FFF2-40B4-BE49-F238E27FC236}">
                  <a16:creationId xmlns:a16="http://schemas.microsoft.com/office/drawing/2014/main" id="{13D72D1B-8329-580D-A405-A85ED062F897}"/>
                </a:ext>
              </a:extLst>
            </p:cNvPr>
            <p:cNvSpPr/>
            <p:nvPr/>
          </p:nvSpPr>
          <p:spPr>
            <a:xfrm>
              <a:off x="1018783" y="3941358"/>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14" name="pl101">
              <a:extLst>
                <a:ext uri="{FF2B5EF4-FFF2-40B4-BE49-F238E27FC236}">
                  <a16:creationId xmlns:a16="http://schemas.microsoft.com/office/drawing/2014/main" id="{B54F64CD-820A-A5AF-6D0C-DB45AF7D72EB}"/>
                </a:ext>
              </a:extLst>
            </p:cNvPr>
            <p:cNvSpPr/>
            <p:nvPr/>
          </p:nvSpPr>
          <p:spPr>
            <a:xfrm>
              <a:off x="1018783" y="392445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15" name="pl102">
              <a:extLst>
                <a:ext uri="{FF2B5EF4-FFF2-40B4-BE49-F238E27FC236}">
                  <a16:creationId xmlns:a16="http://schemas.microsoft.com/office/drawing/2014/main" id="{36270534-B71E-6F84-DCB1-6F446B4F039A}"/>
                </a:ext>
              </a:extLst>
            </p:cNvPr>
            <p:cNvSpPr/>
            <p:nvPr/>
          </p:nvSpPr>
          <p:spPr>
            <a:xfrm>
              <a:off x="1018783" y="390755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16" name="pl103">
              <a:extLst>
                <a:ext uri="{FF2B5EF4-FFF2-40B4-BE49-F238E27FC236}">
                  <a16:creationId xmlns:a16="http://schemas.microsoft.com/office/drawing/2014/main" id="{569A01D2-6109-43AA-628A-784BE6124865}"/>
                </a:ext>
              </a:extLst>
            </p:cNvPr>
            <p:cNvSpPr/>
            <p:nvPr/>
          </p:nvSpPr>
          <p:spPr>
            <a:xfrm>
              <a:off x="1018783" y="389064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17" name="pl104">
              <a:extLst>
                <a:ext uri="{FF2B5EF4-FFF2-40B4-BE49-F238E27FC236}">
                  <a16:creationId xmlns:a16="http://schemas.microsoft.com/office/drawing/2014/main" id="{08196ECD-BF8A-9B4C-34A0-D96945C56CDD}"/>
                </a:ext>
              </a:extLst>
            </p:cNvPr>
            <p:cNvSpPr/>
            <p:nvPr/>
          </p:nvSpPr>
          <p:spPr>
            <a:xfrm>
              <a:off x="1018783" y="387374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18" name="pl105">
              <a:extLst>
                <a:ext uri="{FF2B5EF4-FFF2-40B4-BE49-F238E27FC236}">
                  <a16:creationId xmlns:a16="http://schemas.microsoft.com/office/drawing/2014/main" id="{3C272768-024A-A09D-C46F-D6DF942E2149}"/>
                </a:ext>
              </a:extLst>
            </p:cNvPr>
            <p:cNvSpPr/>
            <p:nvPr/>
          </p:nvSpPr>
          <p:spPr>
            <a:xfrm>
              <a:off x="1018783" y="3856838"/>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19" name="pl106">
              <a:extLst>
                <a:ext uri="{FF2B5EF4-FFF2-40B4-BE49-F238E27FC236}">
                  <a16:creationId xmlns:a16="http://schemas.microsoft.com/office/drawing/2014/main" id="{A1E55F53-55DE-B029-41F9-D556812375CA}"/>
                </a:ext>
              </a:extLst>
            </p:cNvPr>
            <p:cNvSpPr/>
            <p:nvPr/>
          </p:nvSpPr>
          <p:spPr>
            <a:xfrm>
              <a:off x="1018783" y="3839933"/>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20" name="pl107">
              <a:extLst>
                <a:ext uri="{FF2B5EF4-FFF2-40B4-BE49-F238E27FC236}">
                  <a16:creationId xmlns:a16="http://schemas.microsoft.com/office/drawing/2014/main" id="{13F22836-ECC5-1E48-1BBE-5541E29675EF}"/>
                </a:ext>
              </a:extLst>
            </p:cNvPr>
            <p:cNvSpPr/>
            <p:nvPr/>
          </p:nvSpPr>
          <p:spPr>
            <a:xfrm>
              <a:off x="1018783" y="382302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21" name="pl108">
              <a:extLst>
                <a:ext uri="{FF2B5EF4-FFF2-40B4-BE49-F238E27FC236}">
                  <a16:creationId xmlns:a16="http://schemas.microsoft.com/office/drawing/2014/main" id="{D1ECCD41-FDD2-4B18-9D3B-068EB91DF0AA}"/>
                </a:ext>
              </a:extLst>
            </p:cNvPr>
            <p:cNvSpPr/>
            <p:nvPr/>
          </p:nvSpPr>
          <p:spPr>
            <a:xfrm>
              <a:off x="1018783" y="380612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22" name="pl109">
              <a:extLst>
                <a:ext uri="{FF2B5EF4-FFF2-40B4-BE49-F238E27FC236}">
                  <a16:creationId xmlns:a16="http://schemas.microsoft.com/office/drawing/2014/main" id="{1BAAAE84-97B6-C4C9-2768-C3B89452F33D}"/>
                </a:ext>
              </a:extLst>
            </p:cNvPr>
            <p:cNvSpPr/>
            <p:nvPr/>
          </p:nvSpPr>
          <p:spPr>
            <a:xfrm>
              <a:off x="1018783" y="3789221"/>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23" name="pl110">
              <a:extLst>
                <a:ext uri="{FF2B5EF4-FFF2-40B4-BE49-F238E27FC236}">
                  <a16:creationId xmlns:a16="http://schemas.microsoft.com/office/drawing/2014/main" id="{C76CD6FE-5C8B-4194-B48F-F77D29F4E81B}"/>
                </a:ext>
              </a:extLst>
            </p:cNvPr>
            <p:cNvSpPr/>
            <p:nvPr/>
          </p:nvSpPr>
          <p:spPr>
            <a:xfrm>
              <a:off x="1018783" y="3772317"/>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24" name="pl111">
              <a:extLst>
                <a:ext uri="{FF2B5EF4-FFF2-40B4-BE49-F238E27FC236}">
                  <a16:creationId xmlns:a16="http://schemas.microsoft.com/office/drawing/2014/main" id="{1B43FD2B-2474-CD94-52ED-DAE52A6C2879}"/>
                </a:ext>
              </a:extLst>
            </p:cNvPr>
            <p:cNvSpPr/>
            <p:nvPr/>
          </p:nvSpPr>
          <p:spPr>
            <a:xfrm>
              <a:off x="1018783" y="3755413"/>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25" name="pl112">
              <a:extLst>
                <a:ext uri="{FF2B5EF4-FFF2-40B4-BE49-F238E27FC236}">
                  <a16:creationId xmlns:a16="http://schemas.microsoft.com/office/drawing/2014/main" id="{A0302CAD-4335-87DA-C256-898EDAF1B7D9}"/>
                </a:ext>
              </a:extLst>
            </p:cNvPr>
            <p:cNvSpPr/>
            <p:nvPr/>
          </p:nvSpPr>
          <p:spPr>
            <a:xfrm>
              <a:off x="1018783" y="373850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26" name="pl113">
              <a:extLst>
                <a:ext uri="{FF2B5EF4-FFF2-40B4-BE49-F238E27FC236}">
                  <a16:creationId xmlns:a16="http://schemas.microsoft.com/office/drawing/2014/main" id="{E04C76E8-4BEC-99EE-06F4-D673D5545D87}"/>
                </a:ext>
              </a:extLst>
            </p:cNvPr>
            <p:cNvSpPr/>
            <p:nvPr/>
          </p:nvSpPr>
          <p:spPr>
            <a:xfrm>
              <a:off x="1018783" y="372160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27" name="pl114">
              <a:extLst>
                <a:ext uri="{FF2B5EF4-FFF2-40B4-BE49-F238E27FC236}">
                  <a16:creationId xmlns:a16="http://schemas.microsoft.com/office/drawing/2014/main" id="{00545A7F-661E-D06A-AB03-336C0F8BE12E}"/>
                </a:ext>
              </a:extLst>
            </p:cNvPr>
            <p:cNvSpPr/>
            <p:nvPr/>
          </p:nvSpPr>
          <p:spPr>
            <a:xfrm>
              <a:off x="1018783" y="3704701"/>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28" name="pl115">
              <a:extLst>
                <a:ext uri="{FF2B5EF4-FFF2-40B4-BE49-F238E27FC236}">
                  <a16:creationId xmlns:a16="http://schemas.microsoft.com/office/drawing/2014/main" id="{F6CF5C4E-6D30-0282-5C99-8A071BEC1D58}"/>
                </a:ext>
              </a:extLst>
            </p:cNvPr>
            <p:cNvSpPr/>
            <p:nvPr/>
          </p:nvSpPr>
          <p:spPr>
            <a:xfrm>
              <a:off x="1018783" y="3687797"/>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29" name="pl116">
              <a:extLst>
                <a:ext uri="{FF2B5EF4-FFF2-40B4-BE49-F238E27FC236}">
                  <a16:creationId xmlns:a16="http://schemas.microsoft.com/office/drawing/2014/main" id="{78482066-9AC2-3D5B-A55B-21142C1C2DC2}"/>
                </a:ext>
              </a:extLst>
            </p:cNvPr>
            <p:cNvSpPr/>
            <p:nvPr/>
          </p:nvSpPr>
          <p:spPr>
            <a:xfrm>
              <a:off x="1018783" y="3670893"/>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30" name="pl117">
              <a:extLst>
                <a:ext uri="{FF2B5EF4-FFF2-40B4-BE49-F238E27FC236}">
                  <a16:creationId xmlns:a16="http://schemas.microsoft.com/office/drawing/2014/main" id="{5C25CEC2-7533-55CA-785B-33A6CC0F934C}"/>
                </a:ext>
              </a:extLst>
            </p:cNvPr>
            <p:cNvSpPr/>
            <p:nvPr/>
          </p:nvSpPr>
          <p:spPr>
            <a:xfrm>
              <a:off x="1018783" y="365398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31" name="pl118">
              <a:extLst>
                <a:ext uri="{FF2B5EF4-FFF2-40B4-BE49-F238E27FC236}">
                  <a16:creationId xmlns:a16="http://schemas.microsoft.com/office/drawing/2014/main" id="{46FC0C1C-0B73-4500-279A-A1C5C543528C}"/>
                </a:ext>
              </a:extLst>
            </p:cNvPr>
            <p:cNvSpPr/>
            <p:nvPr/>
          </p:nvSpPr>
          <p:spPr>
            <a:xfrm>
              <a:off x="1018783" y="363708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32" name="pl119">
              <a:extLst>
                <a:ext uri="{FF2B5EF4-FFF2-40B4-BE49-F238E27FC236}">
                  <a16:creationId xmlns:a16="http://schemas.microsoft.com/office/drawing/2014/main" id="{69B7A19C-9CA5-7EF5-EB56-0DA4E6CD351B}"/>
                </a:ext>
              </a:extLst>
            </p:cNvPr>
            <p:cNvSpPr/>
            <p:nvPr/>
          </p:nvSpPr>
          <p:spPr>
            <a:xfrm>
              <a:off x="1018783" y="362018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33" name="pl120">
              <a:extLst>
                <a:ext uri="{FF2B5EF4-FFF2-40B4-BE49-F238E27FC236}">
                  <a16:creationId xmlns:a16="http://schemas.microsoft.com/office/drawing/2014/main" id="{F5DB3DF1-BD57-28C2-0380-EEB2A4E18615}"/>
                </a:ext>
              </a:extLst>
            </p:cNvPr>
            <p:cNvSpPr/>
            <p:nvPr/>
          </p:nvSpPr>
          <p:spPr>
            <a:xfrm>
              <a:off x="1018783" y="360327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34" name="pl121">
              <a:extLst>
                <a:ext uri="{FF2B5EF4-FFF2-40B4-BE49-F238E27FC236}">
                  <a16:creationId xmlns:a16="http://schemas.microsoft.com/office/drawing/2014/main" id="{DA1942B0-D6CF-EB2F-E020-7310574DD82A}"/>
                </a:ext>
              </a:extLst>
            </p:cNvPr>
            <p:cNvSpPr/>
            <p:nvPr/>
          </p:nvSpPr>
          <p:spPr>
            <a:xfrm>
              <a:off x="1018783" y="358637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35" name="pl122">
              <a:extLst>
                <a:ext uri="{FF2B5EF4-FFF2-40B4-BE49-F238E27FC236}">
                  <a16:creationId xmlns:a16="http://schemas.microsoft.com/office/drawing/2014/main" id="{14522764-D087-3019-E709-AF0D40084AD5}"/>
                </a:ext>
              </a:extLst>
            </p:cNvPr>
            <p:cNvSpPr/>
            <p:nvPr/>
          </p:nvSpPr>
          <p:spPr>
            <a:xfrm>
              <a:off x="1018783" y="3569468"/>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36" name="pl123">
              <a:extLst>
                <a:ext uri="{FF2B5EF4-FFF2-40B4-BE49-F238E27FC236}">
                  <a16:creationId xmlns:a16="http://schemas.microsoft.com/office/drawing/2014/main" id="{F1338935-FC85-2C43-AD83-8FB83F7124B9}"/>
                </a:ext>
              </a:extLst>
            </p:cNvPr>
            <p:cNvSpPr/>
            <p:nvPr/>
          </p:nvSpPr>
          <p:spPr>
            <a:xfrm>
              <a:off x="1018783" y="355256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37" name="pl124">
              <a:extLst>
                <a:ext uri="{FF2B5EF4-FFF2-40B4-BE49-F238E27FC236}">
                  <a16:creationId xmlns:a16="http://schemas.microsoft.com/office/drawing/2014/main" id="{D864EE31-E875-B182-E29E-319E37BF6FC6}"/>
                </a:ext>
              </a:extLst>
            </p:cNvPr>
            <p:cNvSpPr/>
            <p:nvPr/>
          </p:nvSpPr>
          <p:spPr>
            <a:xfrm>
              <a:off x="1018783" y="353566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38" name="pl125">
              <a:extLst>
                <a:ext uri="{FF2B5EF4-FFF2-40B4-BE49-F238E27FC236}">
                  <a16:creationId xmlns:a16="http://schemas.microsoft.com/office/drawing/2014/main" id="{7242A955-5228-EA52-F7FF-A676C3B76AFE}"/>
                </a:ext>
              </a:extLst>
            </p:cNvPr>
            <p:cNvSpPr/>
            <p:nvPr/>
          </p:nvSpPr>
          <p:spPr>
            <a:xfrm>
              <a:off x="1018783" y="351875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39" name="pl126">
              <a:extLst>
                <a:ext uri="{FF2B5EF4-FFF2-40B4-BE49-F238E27FC236}">
                  <a16:creationId xmlns:a16="http://schemas.microsoft.com/office/drawing/2014/main" id="{245D68A7-DA51-CD6F-DD38-5CB661A7D12D}"/>
                </a:ext>
              </a:extLst>
            </p:cNvPr>
            <p:cNvSpPr/>
            <p:nvPr/>
          </p:nvSpPr>
          <p:spPr>
            <a:xfrm>
              <a:off x="1018783" y="350185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40" name="pl127">
              <a:extLst>
                <a:ext uri="{FF2B5EF4-FFF2-40B4-BE49-F238E27FC236}">
                  <a16:creationId xmlns:a16="http://schemas.microsoft.com/office/drawing/2014/main" id="{B37B0A1F-18F6-0B24-9D98-2C56A193248D}"/>
                </a:ext>
              </a:extLst>
            </p:cNvPr>
            <p:cNvSpPr/>
            <p:nvPr/>
          </p:nvSpPr>
          <p:spPr>
            <a:xfrm>
              <a:off x="1018783" y="3484948"/>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41" name="pl128">
              <a:extLst>
                <a:ext uri="{FF2B5EF4-FFF2-40B4-BE49-F238E27FC236}">
                  <a16:creationId xmlns:a16="http://schemas.microsoft.com/office/drawing/2014/main" id="{69FCE2BE-8FC4-2AB0-2B61-9587847D90B7}"/>
                </a:ext>
              </a:extLst>
            </p:cNvPr>
            <p:cNvSpPr/>
            <p:nvPr/>
          </p:nvSpPr>
          <p:spPr>
            <a:xfrm>
              <a:off x="1018783" y="346804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42" name="pl129">
              <a:extLst>
                <a:ext uri="{FF2B5EF4-FFF2-40B4-BE49-F238E27FC236}">
                  <a16:creationId xmlns:a16="http://schemas.microsoft.com/office/drawing/2014/main" id="{F8F58ED0-8740-05F8-7CEE-9471CF181619}"/>
                </a:ext>
              </a:extLst>
            </p:cNvPr>
            <p:cNvSpPr/>
            <p:nvPr/>
          </p:nvSpPr>
          <p:spPr>
            <a:xfrm>
              <a:off x="1018783" y="345113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43" name="pl130">
              <a:extLst>
                <a:ext uri="{FF2B5EF4-FFF2-40B4-BE49-F238E27FC236}">
                  <a16:creationId xmlns:a16="http://schemas.microsoft.com/office/drawing/2014/main" id="{3796013A-6290-95E1-D1D3-86B0F5ABA246}"/>
                </a:ext>
              </a:extLst>
            </p:cNvPr>
            <p:cNvSpPr/>
            <p:nvPr/>
          </p:nvSpPr>
          <p:spPr>
            <a:xfrm>
              <a:off x="1018783" y="343423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44" name="pl131">
              <a:extLst>
                <a:ext uri="{FF2B5EF4-FFF2-40B4-BE49-F238E27FC236}">
                  <a16:creationId xmlns:a16="http://schemas.microsoft.com/office/drawing/2014/main" id="{5C8661E2-25A2-0F88-A658-9D8DFF95AFA0}"/>
                </a:ext>
              </a:extLst>
            </p:cNvPr>
            <p:cNvSpPr/>
            <p:nvPr/>
          </p:nvSpPr>
          <p:spPr>
            <a:xfrm>
              <a:off x="1018783" y="3417331"/>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45" name="pl132">
              <a:extLst>
                <a:ext uri="{FF2B5EF4-FFF2-40B4-BE49-F238E27FC236}">
                  <a16:creationId xmlns:a16="http://schemas.microsoft.com/office/drawing/2014/main" id="{A54D3BB1-E07F-A2D6-DEBD-FC64D9246DB4}"/>
                </a:ext>
              </a:extLst>
            </p:cNvPr>
            <p:cNvSpPr/>
            <p:nvPr/>
          </p:nvSpPr>
          <p:spPr>
            <a:xfrm>
              <a:off x="1018783" y="3400427"/>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46" name="pl133">
              <a:extLst>
                <a:ext uri="{FF2B5EF4-FFF2-40B4-BE49-F238E27FC236}">
                  <a16:creationId xmlns:a16="http://schemas.microsoft.com/office/drawing/2014/main" id="{01D4306C-BD86-984C-4A18-A4C41FF85FAF}"/>
                </a:ext>
              </a:extLst>
            </p:cNvPr>
            <p:cNvSpPr/>
            <p:nvPr/>
          </p:nvSpPr>
          <p:spPr>
            <a:xfrm>
              <a:off x="1018783" y="3383523"/>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47" name="pl134">
              <a:extLst>
                <a:ext uri="{FF2B5EF4-FFF2-40B4-BE49-F238E27FC236}">
                  <a16:creationId xmlns:a16="http://schemas.microsoft.com/office/drawing/2014/main" id="{F3319808-546A-1594-B4E3-6A474FD6D564}"/>
                </a:ext>
              </a:extLst>
            </p:cNvPr>
            <p:cNvSpPr/>
            <p:nvPr/>
          </p:nvSpPr>
          <p:spPr>
            <a:xfrm>
              <a:off x="1018783" y="336661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48" name="pl135">
              <a:extLst>
                <a:ext uri="{FF2B5EF4-FFF2-40B4-BE49-F238E27FC236}">
                  <a16:creationId xmlns:a16="http://schemas.microsoft.com/office/drawing/2014/main" id="{3981CE44-FD3A-E106-9774-C00ED810608D}"/>
                </a:ext>
              </a:extLst>
            </p:cNvPr>
            <p:cNvSpPr/>
            <p:nvPr/>
          </p:nvSpPr>
          <p:spPr>
            <a:xfrm>
              <a:off x="1018783" y="334971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49" name="pl136">
              <a:extLst>
                <a:ext uri="{FF2B5EF4-FFF2-40B4-BE49-F238E27FC236}">
                  <a16:creationId xmlns:a16="http://schemas.microsoft.com/office/drawing/2014/main" id="{BFB505B6-9F1D-12AE-F8A1-98882322BFDC}"/>
                </a:ext>
              </a:extLst>
            </p:cNvPr>
            <p:cNvSpPr/>
            <p:nvPr/>
          </p:nvSpPr>
          <p:spPr>
            <a:xfrm>
              <a:off x="1018783" y="3332811"/>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50" name="pl137">
              <a:extLst>
                <a:ext uri="{FF2B5EF4-FFF2-40B4-BE49-F238E27FC236}">
                  <a16:creationId xmlns:a16="http://schemas.microsoft.com/office/drawing/2014/main" id="{B79E98EE-9104-DA72-7832-7C10DB51F2C1}"/>
                </a:ext>
              </a:extLst>
            </p:cNvPr>
            <p:cNvSpPr/>
            <p:nvPr/>
          </p:nvSpPr>
          <p:spPr>
            <a:xfrm>
              <a:off x="1018783" y="3315907"/>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51" name="pl138">
              <a:extLst>
                <a:ext uri="{FF2B5EF4-FFF2-40B4-BE49-F238E27FC236}">
                  <a16:creationId xmlns:a16="http://schemas.microsoft.com/office/drawing/2014/main" id="{CC14B1BE-3ACD-E9AE-4DB4-090B9DCAB622}"/>
                </a:ext>
              </a:extLst>
            </p:cNvPr>
            <p:cNvSpPr/>
            <p:nvPr/>
          </p:nvSpPr>
          <p:spPr>
            <a:xfrm>
              <a:off x="1018783" y="3299003"/>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52" name="pl139">
              <a:extLst>
                <a:ext uri="{FF2B5EF4-FFF2-40B4-BE49-F238E27FC236}">
                  <a16:creationId xmlns:a16="http://schemas.microsoft.com/office/drawing/2014/main" id="{C0ED3EF4-EC70-B3D8-CD4D-AA25AB8163AD}"/>
                </a:ext>
              </a:extLst>
            </p:cNvPr>
            <p:cNvSpPr/>
            <p:nvPr/>
          </p:nvSpPr>
          <p:spPr>
            <a:xfrm>
              <a:off x="1018783" y="328209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53" name="pl140">
              <a:extLst>
                <a:ext uri="{FF2B5EF4-FFF2-40B4-BE49-F238E27FC236}">
                  <a16:creationId xmlns:a16="http://schemas.microsoft.com/office/drawing/2014/main" id="{F934C0F0-93AB-6A2A-413B-D4725FE3401C}"/>
                </a:ext>
              </a:extLst>
            </p:cNvPr>
            <p:cNvSpPr/>
            <p:nvPr/>
          </p:nvSpPr>
          <p:spPr>
            <a:xfrm>
              <a:off x="1018783" y="326519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54" name="pl141">
              <a:extLst>
                <a:ext uri="{FF2B5EF4-FFF2-40B4-BE49-F238E27FC236}">
                  <a16:creationId xmlns:a16="http://schemas.microsoft.com/office/drawing/2014/main" id="{0922C985-C14C-AB4C-F8E3-7DB8F634B729}"/>
                </a:ext>
              </a:extLst>
            </p:cNvPr>
            <p:cNvSpPr/>
            <p:nvPr/>
          </p:nvSpPr>
          <p:spPr>
            <a:xfrm>
              <a:off x="1018783" y="324829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55" name="pl142">
              <a:extLst>
                <a:ext uri="{FF2B5EF4-FFF2-40B4-BE49-F238E27FC236}">
                  <a16:creationId xmlns:a16="http://schemas.microsoft.com/office/drawing/2014/main" id="{09550598-46B5-4F04-9DF8-10F120119A7F}"/>
                </a:ext>
              </a:extLst>
            </p:cNvPr>
            <p:cNvSpPr/>
            <p:nvPr/>
          </p:nvSpPr>
          <p:spPr>
            <a:xfrm>
              <a:off x="1018783" y="323138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56" name="pl143">
              <a:extLst>
                <a:ext uri="{FF2B5EF4-FFF2-40B4-BE49-F238E27FC236}">
                  <a16:creationId xmlns:a16="http://schemas.microsoft.com/office/drawing/2014/main" id="{53E92CBF-B483-C53B-1C57-0A088007EEF0}"/>
                </a:ext>
              </a:extLst>
            </p:cNvPr>
            <p:cNvSpPr/>
            <p:nvPr/>
          </p:nvSpPr>
          <p:spPr>
            <a:xfrm>
              <a:off x="1018783" y="321448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57" name="pl144">
              <a:extLst>
                <a:ext uri="{FF2B5EF4-FFF2-40B4-BE49-F238E27FC236}">
                  <a16:creationId xmlns:a16="http://schemas.microsoft.com/office/drawing/2014/main" id="{7F768F55-B9AC-3037-14F7-8B0C1D7329F1}"/>
                </a:ext>
              </a:extLst>
            </p:cNvPr>
            <p:cNvSpPr/>
            <p:nvPr/>
          </p:nvSpPr>
          <p:spPr>
            <a:xfrm>
              <a:off x="1018783" y="3197578"/>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58" name="pl145">
              <a:extLst>
                <a:ext uri="{FF2B5EF4-FFF2-40B4-BE49-F238E27FC236}">
                  <a16:creationId xmlns:a16="http://schemas.microsoft.com/office/drawing/2014/main" id="{858D0266-70FF-98BE-4810-94CCEADE1ED2}"/>
                </a:ext>
              </a:extLst>
            </p:cNvPr>
            <p:cNvSpPr/>
            <p:nvPr/>
          </p:nvSpPr>
          <p:spPr>
            <a:xfrm>
              <a:off x="1018783" y="318067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59" name="pl146">
              <a:extLst>
                <a:ext uri="{FF2B5EF4-FFF2-40B4-BE49-F238E27FC236}">
                  <a16:creationId xmlns:a16="http://schemas.microsoft.com/office/drawing/2014/main" id="{DA3CF536-4522-2F1E-A782-6BCE22B48402}"/>
                </a:ext>
              </a:extLst>
            </p:cNvPr>
            <p:cNvSpPr/>
            <p:nvPr/>
          </p:nvSpPr>
          <p:spPr>
            <a:xfrm>
              <a:off x="1018783" y="316377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60" name="pl147">
              <a:extLst>
                <a:ext uri="{FF2B5EF4-FFF2-40B4-BE49-F238E27FC236}">
                  <a16:creationId xmlns:a16="http://schemas.microsoft.com/office/drawing/2014/main" id="{718A59EE-30E4-78CA-704E-2C21A4226ADF}"/>
                </a:ext>
              </a:extLst>
            </p:cNvPr>
            <p:cNvSpPr/>
            <p:nvPr/>
          </p:nvSpPr>
          <p:spPr>
            <a:xfrm>
              <a:off x="1018783" y="314686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61" name="pl148">
              <a:extLst>
                <a:ext uri="{FF2B5EF4-FFF2-40B4-BE49-F238E27FC236}">
                  <a16:creationId xmlns:a16="http://schemas.microsoft.com/office/drawing/2014/main" id="{851A66D2-73EF-06B7-4224-17F0370A1E96}"/>
                </a:ext>
              </a:extLst>
            </p:cNvPr>
            <p:cNvSpPr/>
            <p:nvPr/>
          </p:nvSpPr>
          <p:spPr>
            <a:xfrm>
              <a:off x="1018783" y="312996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62" name="pl149">
              <a:extLst>
                <a:ext uri="{FF2B5EF4-FFF2-40B4-BE49-F238E27FC236}">
                  <a16:creationId xmlns:a16="http://schemas.microsoft.com/office/drawing/2014/main" id="{C3795A25-1904-E815-E877-3ACE95B00149}"/>
                </a:ext>
              </a:extLst>
            </p:cNvPr>
            <p:cNvSpPr/>
            <p:nvPr/>
          </p:nvSpPr>
          <p:spPr>
            <a:xfrm>
              <a:off x="1018783" y="3113058"/>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63" name="pl150">
              <a:extLst>
                <a:ext uri="{FF2B5EF4-FFF2-40B4-BE49-F238E27FC236}">
                  <a16:creationId xmlns:a16="http://schemas.microsoft.com/office/drawing/2014/main" id="{580944E1-E529-2094-3069-2C992F739582}"/>
                </a:ext>
              </a:extLst>
            </p:cNvPr>
            <p:cNvSpPr/>
            <p:nvPr/>
          </p:nvSpPr>
          <p:spPr>
            <a:xfrm>
              <a:off x="1018783" y="309615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64" name="pl151">
              <a:extLst>
                <a:ext uri="{FF2B5EF4-FFF2-40B4-BE49-F238E27FC236}">
                  <a16:creationId xmlns:a16="http://schemas.microsoft.com/office/drawing/2014/main" id="{2DF89F9D-5D4C-C43D-8C70-A48DA2EF8349}"/>
                </a:ext>
              </a:extLst>
            </p:cNvPr>
            <p:cNvSpPr/>
            <p:nvPr/>
          </p:nvSpPr>
          <p:spPr>
            <a:xfrm>
              <a:off x="1018783" y="307925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65" name="pl152">
              <a:extLst>
                <a:ext uri="{FF2B5EF4-FFF2-40B4-BE49-F238E27FC236}">
                  <a16:creationId xmlns:a16="http://schemas.microsoft.com/office/drawing/2014/main" id="{50C2DAFD-CB8D-60DF-8135-62A0B80865F3}"/>
                </a:ext>
              </a:extLst>
            </p:cNvPr>
            <p:cNvSpPr/>
            <p:nvPr/>
          </p:nvSpPr>
          <p:spPr>
            <a:xfrm>
              <a:off x="1018783" y="306234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66" name="pl153">
              <a:extLst>
                <a:ext uri="{FF2B5EF4-FFF2-40B4-BE49-F238E27FC236}">
                  <a16:creationId xmlns:a16="http://schemas.microsoft.com/office/drawing/2014/main" id="{2424F11E-C4F0-723C-0337-B7C96A09C1DA}"/>
                </a:ext>
              </a:extLst>
            </p:cNvPr>
            <p:cNvSpPr/>
            <p:nvPr/>
          </p:nvSpPr>
          <p:spPr>
            <a:xfrm>
              <a:off x="1018783" y="3045441"/>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67" name="pl154">
              <a:extLst>
                <a:ext uri="{FF2B5EF4-FFF2-40B4-BE49-F238E27FC236}">
                  <a16:creationId xmlns:a16="http://schemas.microsoft.com/office/drawing/2014/main" id="{2D75D5B4-B1DB-9ADF-B5B4-B74472C81D80}"/>
                </a:ext>
              </a:extLst>
            </p:cNvPr>
            <p:cNvSpPr/>
            <p:nvPr/>
          </p:nvSpPr>
          <p:spPr>
            <a:xfrm>
              <a:off x="1018783" y="3028537"/>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68" name="pl155">
              <a:extLst>
                <a:ext uri="{FF2B5EF4-FFF2-40B4-BE49-F238E27FC236}">
                  <a16:creationId xmlns:a16="http://schemas.microsoft.com/office/drawing/2014/main" id="{0F4D3CF7-A81D-7126-9C9A-C974AE3AB5B6}"/>
                </a:ext>
              </a:extLst>
            </p:cNvPr>
            <p:cNvSpPr/>
            <p:nvPr/>
          </p:nvSpPr>
          <p:spPr>
            <a:xfrm>
              <a:off x="1018783" y="3011633"/>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69" name="pl156">
              <a:extLst>
                <a:ext uri="{FF2B5EF4-FFF2-40B4-BE49-F238E27FC236}">
                  <a16:creationId xmlns:a16="http://schemas.microsoft.com/office/drawing/2014/main" id="{DA60837A-49A9-750B-6CB2-B1871D96A110}"/>
                </a:ext>
              </a:extLst>
            </p:cNvPr>
            <p:cNvSpPr/>
            <p:nvPr/>
          </p:nvSpPr>
          <p:spPr>
            <a:xfrm>
              <a:off x="1018783" y="299472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70" name="pl157">
              <a:extLst>
                <a:ext uri="{FF2B5EF4-FFF2-40B4-BE49-F238E27FC236}">
                  <a16:creationId xmlns:a16="http://schemas.microsoft.com/office/drawing/2014/main" id="{6843E909-99F5-955F-D0A2-CD99A37B4B65}"/>
                </a:ext>
              </a:extLst>
            </p:cNvPr>
            <p:cNvSpPr/>
            <p:nvPr/>
          </p:nvSpPr>
          <p:spPr>
            <a:xfrm>
              <a:off x="1018783" y="297782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71" name="pl158">
              <a:extLst>
                <a:ext uri="{FF2B5EF4-FFF2-40B4-BE49-F238E27FC236}">
                  <a16:creationId xmlns:a16="http://schemas.microsoft.com/office/drawing/2014/main" id="{D3F7CADD-47EE-F990-E4DE-0F3B94901EE0}"/>
                </a:ext>
              </a:extLst>
            </p:cNvPr>
            <p:cNvSpPr/>
            <p:nvPr/>
          </p:nvSpPr>
          <p:spPr>
            <a:xfrm>
              <a:off x="1018783" y="2960921"/>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72" name="pl159">
              <a:extLst>
                <a:ext uri="{FF2B5EF4-FFF2-40B4-BE49-F238E27FC236}">
                  <a16:creationId xmlns:a16="http://schemas.microsoft.com/office/drawing/2014/main" id="{5C02C12B-8265-A042-3E84-2B5427C4BE30}"/>
                </a:ext>
              </a:extLst>
            </p:cNvPr>
            <p:cNvSpPr/>
            <p:nvPr/>
          </p:nvSpPr>
          <p:spPr>
            <a:xfrm>
              <a:off x="1018783" y="2944017"/>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73" name="pl160">
              <a:extLst>
                <a:ext uri="{FF2B5EF4-FFF2-40B4-BE49-F238E27FC236}">
                  <a16:creationId xmlns:a16="http://schemas.microsoft.com/office/drawing/2014/main" id="{BE5AC6B5-39EE-7FB7-3E39-09097849AB65}"/>
                </a:ext>
              </a:extLst>
            </p:cNvPr>
            <p:cNvSpPr/>
            <p:nvPr/>
          </p:nvSpPr>
          <p:spPr>
            <a:xfrm>
              <a:off x="1018783" y="2927113"/>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74" name="pl161">
              <a:extLst>
                <a:ext uri="{FF2B5EF4-FFF2-40B4-BE49-F238E27FC236}">
                  <a16:creationId xmlns:a16="http://schemas.microsoft.com/office/drawing/2014/main" id="{618D4A5D-4F97-83E6-DD49-EE02709EF8A2}"/>
                </a:ext>
              </a:extLst>
            </p:cNvPr>
            <p:cNvSpPr/>
            <p:nvPr/>
          </p:nvSpPr>
          <p:spPr>
            <a:xfrm>
              <a:off x="1018783" y="291020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75" name="pl162">
              <a:extLst>
                <a:ext uri="{FF2B5EF4-FFF2-40B4-BE49-F238E27FC236}">
                  <a16:creationId xmlns:a16="http://schemas.microsoft.com/office/drawing/2014/main" id="{DFC90C7F-9674-F84F-3ACF-2BA1FBAE0ECB}"/>
                </a:ext>
              </a:extLst>
            </p:cNvPr>
            <p:cNvSpPr/>
            <p:nvPr/>
          </p:nvSpPr>
          <p:spPr>
            <a:xfrm>
              <a:off x="1018783" y="289330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76" name="pl163">
              <a:extLst>
                <a:ext uri="{FF2B5EF4-FFF2-40B4-BE49-F238E27FC236}">
                  <a16:creationId xmlns:a16="http://schemas.microsoft.com/office/drawing/2014/main" id="{CC247BB2-978D-584B-B1E9-46859E68BB67}"/>
                </a:ext>
              </a:extLst>
            </p:cNvPr>
            <p:cNvSpPr/>
            <p:nvPr/>
          </p:nvSpPr>
          <p:spPr>
            <a:xfrm>
              <a:off x="1018783" y="2876401"/>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77" name="pl164">
              <a:extLst>
                <a:ext uri="{FF2B5EF4-FFF2-40B4-BE49-F238E27FC236}">
                  <a16:creationId xmlns:a16="http://schemas.microsoft.com/office/drawing/2014/main" id="{DC241178-AD6C-685E-B569-3FB8DEA15FE6}"/>
                </a:ext>
              </a:extLst>
            </p:cNvPr>
            <p:cNvSpPr/>
            <p:nvPr/>
          </p:nvSpPr>
          <p:spPr>
            <a:xfrm>
              <a:off x="1018783" y="285949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78" name="pl165">
              <a:extLst>
                <a:ext uri="{FF2B5EF4-FFF2-40B4-BE49-F238E27FC236}">
                  <a16:creationId xmlns:a16="http://schemas.microsoft.com/office/drawing/2014/main" id="{EE7444F3-68F3-8A38-EBDA-2F81726BD16B}"/>
                </a:ext>
              </a:extLst>
            </p:cNvPr>
            <p:cNvSpPr/>
            <p:nvPr/>
          </p:nvSpPr>
          <p:spPr>
            <a:xfrm>
              <a:off x="1018783" y="284259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79" name="pl166">
              <a:extLst>
                <a:ext uri="{FF2B5EF4-FFF2-40B4-BE49-F238E27FC236}">
                  <a16:creationId xmlns:a16="http://schemas.microsoft.com/office/drawing/2014/main" id="{F46054E0-ADE2-15D4-BE4A-DF34C655259B}"/>
                </a:ext>
              </a:extLst>
            </p:cNvPr>
            <p:cNvSpPr/>
            <p:nvPr/>
          </p:nvSpPr>
          <p:spPr>
            <a:xfrm>
              <a:off x="1018783" y="2825688"/>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80" name="pl167">
              <a:extLst>
                <a:ext uri="{FF2B5EF4-FFF2-40B4-BE49-F238E27FC236}">
                  <a16:creationId xmlns:a16="http://schemas.microsoft.com/office/drawing/2014/main" id="{47A5B981-A69E-64BD-CF94-B3A0AE611CA9}"/>
                </a:ext>
              </a:extLst>
            </p:cNvPr>
            <p:cNvSpPr/>
            <p:nvPr/>
          </p:nvSpPr>
          <p:spPr>
            <a:xfrm>
              <a:off x="1018783" y="280878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81" name="pl168">
              <a:extLst>
                <a:ext uri="{FF2B5EF4-FFF2-40B4-BE49-F238E27FC236}">
                  <a16:creationId xmlns:a16="http://schemas.microsoft.com/office/drawing/2014/main" id="{C0E5BA3F-DFF0-6911-AC99-27B5E094DF1E}"/>
                </a:ext>
              </a:extLst>
            </p:cNvPr>
            <p:cNvSpPr/>
            <p:nvPr/>
          </p:nvSpPr>
          <p:spPr>
            <a:xfrm>
              <a:off x="1018783" y="279188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82" name="pl169">
              <a:extLst>
                <a:ext uri="{FF2B5EF4-FFF2-40B4-BE49-F238E27FC236}">
                  <a16:creationId xmlns:a16="http://schemas.microsoft.com/office/drawing/2014/main" id="{45F6553F-1AA9-850A-87BC-8D3757156F48}"/>
                </a:ext>
              </a:extLst>
            </p:cNvPr>
            <p:cNvSpPr/>
            <p:nvPr/>
          </p:nvSpPr>
          <p:spPr>
            <a:xfrm>
              <a:off x="1018783" y="277497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83" name="pl170">
              <a:extLst>
                <a:ext uri="{FF2B5EF4-FFF2-40B4-BE49-F238E27FC236}">
                  <a16:creationId xmlns:a16="http://schemas.microsoft.com/office/drawing/2014/main" id="{EABBC63C-D94F-47BC-FEC9-12E5C2474704}"/>
                </a:ext>
              </a:extLst>
            </p:cNvPr>
            <p:cNvSpPr/>
            <p:nvPr/>
          </p:nvSpPr>
          <p:spPr>
            <a:xfrm>
              <a:off x="1018783" y="275807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84" name="pl171">
              <a:extLst>
                <a:ext uri="{FF2B5EF4-FFF2-40B4-BE49-F238E27FC236}">
                  <a16:creationId xmlns:a16="http://schemas.microsoft.com/office/drawing/2014/main" id="{A2731C3D-B5C6-AE3C-C81F-394151DBE5A6}"/>
                </a:ext>
              </a:extLst>
            </p:cNvPr>
            <p:cNvSpPr/>
            <p:nvPr/>
          </p:nvSpPr>
          <p:spPr>
            <a:xfrm>
              <a:off x="1018783" y="2741168"/>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85" name="pl172">
              <a:extLst>
                <a:ext uri="{FF2B5EF4-FFF2-40B4-BE49-F238E27FC236}">
                  <a16:creationId xmlns:a16="http://schemas.microsoft.com/office/drawing/2014/main" id="{D3887976-54F6-F400-3F7D-67E789C840FA}"/>
                </a:ext>
              </a:extLst>
            </p:cNvPr>
            <p:cNvSpPr/>
            <p:nvPr/>
          </p:nvSpPr>
          <p:spPr>
            <a:xfrm>
              <a:off x="1018783" y="272426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86" name="pl173">
              <a:extLst>
                <a:ext uri="{FF2B5EF4-FFF2-40B4-BE49-F238E27FC236}">
                  <a16:creationId xmlns:a16="http://schemas.microsoft.com/office/drawing/2014/main" id="{F7BE726E-5BFF-D3CE-E2C9-29D460B71646}"/>
                </a:ext>
              </a:extLst>
            </p:cNvPr>
            <p:cNvSpPr/>
            <p:nvPr/>
          </p:nvSpPr>
          <p:spPr>
            <a:xfrm>
              <a:off x="1018783" y="270736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87" name="pl174">
              <a:extLst>
                <a:ext uri="{FF2B5EF4-FFF2-40B4-BE49-F238E27FC236}">
                  <a16:creationId xmlns:a16="http://schemas.microsoft.com/office/drawing/2014/main" id="{7F284A49-5ABA-99E7-78A5-EFFB8F60372A}"/>
                </a:ext>
              </a:extLst>
            </p:cNvPr>
            <p:cNvSpPr/>
            <p:nvPr/>
          </p:nvSpPr>
          <p:spPr>
            <a:xfrm>
              <a:off x="1018783" y="269045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88" name="pl175">
              <a:extLst>
                <a:ext uri="{FF2B5EF4-FFF2-40B4-BE49-F238E27FC236}">
                  <a16:creationId xmlns:a16="http://schemas.microsoft.com/office/drawing/2014/main" id="{09886054-69FE-2D10-81E1-EAB14E59D15C}"/>
                </a:ext>
              </a:extLst>
            </p:cNvPr>
            <p:cNvSpPr/>
            <p:nvPr/>
          </p:nvSpPr>
          <p:spPr>
            <a:xfrm>
              <a:off x="1018783" y="267355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89" name="pl176">
              <a:extLst>
                <a:ext uri="{FF2B5EF4-FFF2-40B4-BE49-F238E27FC236}">
                  <a16:creationId xmlns:a16="http://schemas.microsoft.com/office/drawing/2014/main" id="{E23C08B8-71E0-DA44-8234-501A06F1B2B9}"/>
                </a:ext>
              </a:extLst>
            </p:cNvPr>
            <p:cNvSpPr/>
            <p:nvPr/>
          </p:nvSpPr>
          <p:spPr>
            <a:xfrm>
              <a:off x="1018783" y="2656647"/>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90" name="pl177">
              <a:extLst>
                <a:ext uri="{FF2B5EF4-FFF2-40B4-BE49-F238E27FC236}">
                  <a16:creationId xmlns:a16="http://schemas.microsoft.com/office/drawing/2014/main" id="{ED5889B9-E4BC-A333-C765-18250FE922D0}"/>
                </a:ext>
              </a:extLst>
            </p:cNvPr>
            <p:cNvSpPr/>
            <p:nvPr/>
          </p:nvSpPr>
          <p:spPr>
            <a:xfrm>
              <a:off x="1018783" y="2639743"/>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91" name="pl178">
              <a:extLst>
                <a:ext uri="{FF2B5EF4-FFF2-40B4-BE49-F238E27FC236}">
                  <a16:creationId xmlns:a16="http://schemas.microsoft.com/office/drawing/2014/main" id="{EE8449C0-F3F7-F5E2-AE9B-B1110D7683C2}"/>
                </a:ext>
              </a:extLst>
            </p:cNvPr>
            <p:cNvSpPr/>
            <p:nvPr/>
          </p:nvSpPr>
          <p:spPr>
            <a:xfrm>
              <a:off x="1018783" y="262283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92" name="pl179">
              <a:extLst>
                <a:ext uri="{FF2B5EF4-FFF2-40B4-BE49-F238E27FC236}">
                  <a16:creationId xmlns:a16="http://schemas.microsoft.com/office/drawing/2014/main" id="{0699F14B-7426-F296-3396-5DB788B87B0E}"/>
                </a:ext>
              </a:extLst>
            </p:cNvPr>
            <p:cNvSpPr/>
            <p:nvPr/>
          </p:nvSpPr>
          <p:spPr>
            <a:xfrm>
              <a:off x="1018783" y="260593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93" name="pl180">
              <a:extLst>
                <a:ext uri="{FF2B5EF4-FFF2-40B4-BE49-F238E27FC236}">
                  <a16:creationId xmlns:a16="http://schemas.microsoft.com/office/drawing/2014/main" id="{DC84C802-803E-41D7-47DB-E60089AE260A}"/>
                </a:ext>
              </a:extLst>
            </p:cNvPr>
            <p:cNvSpPr/>
            <p:nvPr/>
          </p:nvSpPr>
          <p:spPr>
            <a:xfrm>
              <a:off x="1018783" y="2589031"/>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94" name="pl181">
              <a:extLst>
                <a:ext uri="{FF2B5EF4-FFF2-40B4-BE49-F238E27FC236}">
                  <a16:creationId xmlns:a16="http://schemas.microsoft.com/office/drawing/2014/main" id="{8964CD00-37AB-C021-76B7-B890217DAE2A}"/>
                </a:ext>
              </a:extLst>
            </p:cNvPr>
            <p:cNvSpPr/>
            <p:nvPr/>
          </p:nvSpPr>
          <p:spPr>
            <a:xfrm>
              <a:off x="1018783" y="2572127"/>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95" name="pl182">
              <a:extLst>
                <a:ext uri="{FF2B5EF4-FFF2-40B4-BE49-F238E27FC236}">
                  <a16:creationId xmlns:a16="http://schemas.microsoft.com/office/drawing/2014/main" id="{1AE8F814-00A7-DF4D-EA08-337EC86139AD}"/>
                </a:ext>
              </a:extLst>
            </p:cNvPr>
            <p:cNvSpPr/>
            <p:nvPr/>
          </p:nvSpPr>
          <p:spPr>
            <a:xfrm>
              <a:off x="1018783" y="2555223"/>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96" name="pl183">
              <a:extLst>
                <a:ext uri="{FF2B5EF4-FFF2-40B4-BE49-F238E27FC236}">
                  <a16:creationId xmlns:a16="http://schemas.microsoft.com/office/drawing/2014/main" id="{3FB73564-C712-803A-6972-DA52723D3926}"/>
                </a:ext>
              </a:extLst>
            </p:cNvPr>
            <p:cNvSpPr/>
            <p:nvPr/>
          </p:nvSpPr>
          <p:spPr>
            <a:xfrm>
              <a:off x="1018783" y="253831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97" name="pl184">
              <a:extLst>
                <a:ext uri="{FF2B5EF4-FFF2-40B4-BE49-F238E27FC236}">
                  <a16:creationId xmlns:a16="http://schemas.microsoft.com/office/drawing/2014/main" id="{A394DEF5-D5A6-3B5D-CBEE-4C61A130A924}"/>
                </a:ext>
              </a:extLst>
            </p:cNvPr>
            <p:cNvSpPr/>
            <p:nvPr/>
          </p:nvSpPr>
          <p:spPr>
            <a:xfrm>
              <a:off x="1018783" y="252141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98" name="pl185">
              <a:extLst>
                <a:ext uri="{FF2B5EF4-FFF2-40B4-BE49-F238E27FC236}">
                  <a16:creationId xmlns:a16="http://schemas.microsoft.com/office/drawing/2014/main" id="{27C3A354-E371-0F6E-988A-A79CB8B8F90E}"/>
                </a:ext>
              </a:extLst>
            </p:cNvPr>
            <p:cNvSpPr/>
            <p:nvPr/>
          </p:nvSpPr>
          <p:spPr>
            <a:xfrm>
              <a:off x="1018783" y="2504511"/>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199" name="pl186">
              <a:extLst>
                <a:ext uri="{FF2B5EF4-FFF2-40B4-BE49-F238E27FC236}">
                  <a16:creationId xmlns:a16="http://schemas.microsoft.com/office/drawing/2014/main" id="{04F78673-4B83-8257-3E9E-61245EC61DC4}"/>
                </a:ext>
              </a:extLst>
            </p:cNvPr>
            <p:cNvSpPr/>
            <p:nvPr/>
          </p:nvSpPr>
          <p:spPr>
            <a:xfrm>
              <a:off x="1018783" y="2487607"/>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00" name="pl187">
              <a:extLst>
                <a:ext uri="{FF2B5EF4-FFF2-40B4-BE49-F238E27FC236}">
                  <a16:creationId xmlns:a16="http://schemas.microsoft.com/office/drawing/2014/main" id="{6A3DD575-4E2C-E4ED-99E1-8574EEDA2747}"/>
                </a:ext>
              </a:extLst>
            </p:cNvPr>
            <p:cNvSpPr/>
            <p:nvPr/>
          </p:nvSpPr>
          <p:spPr>
            <a:xfrm>
              <a:off x="1018783" y="247070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01" name="pl188">
              <a:extLst>
                <a:ext uri="{FF2B5EF4-FFF2-40B4-BE49-F238E27FC236}">
                  <a16:creationId xmlns:a16="http://schemas.microsoft.com/office/drawing/2014/main" id="{5A02A21C-B416-0BCE-F49D-CEF19F115B7C}"/>
                </a:ext>
              </a:extLst>
            </p:cNvPr>
            <p:cNvSpPr/>
            <p:nvPr/>
          </p:nvSpPr>
          <p:spPr>
            <a:xfrm>
              <a:off x="1018783" y="2453798"/>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02" name="pl189">
              <a:extLst>
                <a:ext uri="{FF2B5EF4-FFF2-40B4-BE49-F238E27FC236}">
                  <a16:creationId xmlns:a16="http://schemas.microsoft.com/office/drawing/2014/main" id="{403E48C9-EC56-5F0C-50FE-A6918035DFAF}"/>
                </a:ext>
              </a:extLst>
            </p:cNvPr>
            <p:cNvSpPr/>
            <p:nvPr/>
          </p:nvSpPr>
          <p:spPr>
            <a:xfrm>
              <a:off x="1018783" y="243689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03" name="pl190">
              <a:extLst>
                <a:ext uri="{FF2B5EF4-FFF2-40B4-BE49-F238E27FC236}">
                  <a16:creationId xmlns:a16="http://schemas.microsoft.com/office/drawing/2014/main" id="{1013A4E7-36AB-C983-595E-F5D3A310E208}"/>
                </a:ext>
              </a:extLst>
            </p:cNvPr>
            <p:cNvSpPr/>
            <p:nvPr/>
          </p:nvSpPr>
          <p:spPr>
            <a:xfrm>
              <a:off x="1018783" y="241999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04" name="pl191">
              <a:extLst>
                <a:ext uri="{FF2B5EF4-FFF2-40B4-BE49-F238E27FC236}">
                  <a16:creationId xmlns:a16="http://schemas.microsoft.com/office/drawing/2014/main" id="{77FA29BE-C697-5EB2-835F-255CD710140A}"/>
                </a:ext>
              </a:extLst>
            </p:cNvPr>
            <p:cNvSpPr/>
            <p:nvPr/>
          </p:nvSpPr>
          <p:spPr>
            <a:xfrm>
              <a:off x="1018783" y="240308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05" name="pl192">
              <a:extLst>
                <a:ext uri="{FF2B5EF4-FFF2-40B4-BE49-F238E27FC236}">
                  <a16:creationId xmlns:a16="http://schemas.microsoft.com/office/drawing/2014/main" id="{D81238ED-AB37-EA38-094C-6F47B93D529E}"/>
                </a:ext>
              </a:extLst>
            </p:cNvPr>
            <p:cNvSpPr/>
            <p:nvPr/>
          </p:nvSpPr>
          <p:spPr>
            <a:xfrm>
              <a:off x="1018783" y="238618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06" name="pl193">
              <a:extLst>
                <a:ext uri="{FF2B5EF4-FFF2-40B4-BE49-F238E27FC236}">
                  <a16:creationId xmlns:a16="http://schemas.microsoft.com/office/drawing/2014/main" id="{8C5862E7-859D-07D2-74E9-0E4CB3DA115A}"/>
                </a:ext>
              </a:extLst>
            </p:cNvPr>
            <p:cNvSpPr/>
            <p:nvPr/>
          </p:nvSpPr>
          <p:spPr>
            <a:xfrm>
              <a:off x="1018783" y="2369278"/>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07" name="pl194">
              <a:extLst>
                <a:ext uri="{FF2B5EF4-FFF2-40B4-BE49-F238E27FC236}">
                  <a16:creationId xmlns:a16="http://schemas.microsoft.com/office/drawing/2014/main" id="{296211FF-6733-1690-45B8-1C30350685E9}"/>
                </a:ext>
              </a:extLst>
            </p:cNvPr>
            <p:cNvSpPr/>
            <p:nvPr/>
          </p:nvSpPr>
          <p:spPr>
            <a:xfrm>
              <a:off x="1018783" y="235237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08" name="pl195">
              <a:extLst>
                <a:ext uri="{FF2B5EF4-FFF2-40B4-BE49-F238E27FC236}">
                  <a16:creationId xmlns:a16="http://schemas.microsoft.com/office/drawing/2014/main" id="{05C14881-423E-79A8-8F6F-26DEC2F292E2}"/>
                </a:ext>
              </a:extLst>
            </p:cNvPr>
            <p:cNvSpPr/>
            <p:nvPr/>
          </p:nvSpPr>
          <p:spPr>
            <a:xfrm>
              <a:off x="1018783" y="233547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09" name="pl196">
              <a:extLst>
                <a:ext uri="{FF2B5EF4-FFF2-40B4-BE49-F238E27FC236}">
                  <a16:creationId xmlns:a16="http://schemas.microsoft.com/office/drawing/2014/main" id="{D428890D-9704-64DB-54A3-2A9BF59C74CF}"/>
                </a:ext>
              </a:extLst>
            </p:cNvPr>
            <p:cNvSpPr/>
            <p:nvPr/>
          </p:nvSpPr>
          <p:spPr>
            <a:xfrm>
              <a:off x="1018783" y="231856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10" name="pl197">
              <a:extLst>
                <a:ext uri="{FF2B5EF4-FFF2-40B4-BE49-F238E27FC236}">
                  <a16:creationId xmlns:a16="http://schemas.microsoft.com/office/drawing/2014/main" id="{51E18B33-78EC-412F-F878-650962C36EE0}"/>
                </a:ext>
              </a:extLst>
            </p:cNvPr>
            <p:cNvSpPr/>
            <p:nvPr/>
          </p:nvSpPr>
          <p:spPr>
            <a:xfrm>
              <a:off x="1018783" y="230166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11" name="pl198">
              <a:extLst>
                <a:ext uri="{FF2B5EF4-FFF2-40B4-BE49-F238E27FC236}">
                  <a16:creationId xmlns:a16="http://schemas.microsoft.com/office/drawing/2014/main" id="{6F11C5CB-B1B0-3B49-2907-1464E53EFB78}"/>
                </a:ext>
              </a:extLst>
            </p:cNvPr>
            <p:cNvSpPr/>
            <p:nvPr/>
          </p:nvSpPr>
          <p:spPr>
            <a:xfrm>
              <a:off x="1018783" y="2284758"/>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12" name="pl199">
              <a:extLst>
                <a:ext uri="{FF2B5EF4-FFF2-40B4-BE49-F238E27FC236}">
                  <a16:creationId xmlns:a16="http://schemas.microsoft.com/office/drawing/2014/main" id="{2A438257-6523-873B-169B-B2E2A5F42148}"/>
                </a:ext>
              </a:extLst>
            </p:cNvPr>
            <p:cNvSpPr/>
            <p:nvPr/>
          </p:nvSpPr>
          <p:spPr>
            <a:xfrm>
              <a:off x="1018783" y="2267853"/>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13" name="pl200">
              <a:extLst>
                <a:ext uri="{FF2B5EF4-FFF2-40B4-BE49-F238E27FC236}">
                  <a16:creationId xmlns:a16="http://schemas.microsoft.com/office/drawing/2014/main" id="{1B7D206E-4D18-789B-A5E5-A189A40D975D}"/>
                </a:ext>
              </a:extLst>
            </p:cNvPr>
            <p:cNvSpPr/>
            <p:nvPr/>
          </p:nvSpPr>
          <p:spPr>
            <a:xfrm>
              <a:off x="1018783" y="225094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14" name="pl201">
              <a:extLst>
                <a:ext uri="{FF2B5EF4-FFF2-40B4-BE49-F238E27FC236}">
                  <a16:creationId xmlns:a16="http://schemas.microsoft.com/office/drawing/2014/main" id="{A8FFB2A2-299D-0B08-A0E6-755B66FE6D34}"/>
                </a:ext>
              </a:extLst>
            </p:cNvPr>
            <p:cNvSpPr/>
            <p:nvPr/>
          </p:nvSpPr>
          <p:spPr>
            <a:xfrm>
              <a:off x="1018783" y="223404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15" name="pl202">
              <a:extLst>
                <a:ext uri="{FF2B5EF4-FFF2-40B4-BE49-F238E27FC236}">
                  <a16:creationId xmlns:a16="http://schemas.microsoft.com/office/drawing/2014/main" id="{C7A8EA91-BC70-04CE-11CB-3E1088D57E5D}"/>
                </a:ext>
              </a:extLst>
            </p:cNvPr>
            <p:cNvSpPr/>
            <p:nvPr/>
          </p:nvSpPr>
          <p:spPr>
            <a:xfrm>
              <a:off x="1018783" y="2217141"/>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16" name="pl203">
              <a:extLst>
                <a:ext uri="{FF2B5EF4-FFF2-40B4-BE49-F238E27FC236}">
                  <a16:creationId xmlns:a16="http://schemas.microsoft.com/office/drawing/2014/main" id="{D2A32EBD-CA95-EA38-FAAF-BE47A62E25CE}"/>
                </a:ext>
              </a:extLst>
            </p:cNvPr>
            <p:cNvSpPr/>
            <p:nvPr/>
          </p:nvSpPr>
          <p:spPr>
            <a:xfrm>
              <a:off x="1018783" y="2200237"/>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17" name="pl204">
              <a:extLst>
                <a:ext uri="{FF2B5EF4-FFF2-40B4-BE49-F238E27FC236}">
                  <a16:creationId xmlns:a16="http://schemas.microsoft.com/office/drawing/2014/main" id="{86CE66AF-475F-8F9E-3444-9BA56115AD21}"/>
                </a:ext>
              </a:extLst>
            </p:cNvPr>
            <p:cNvSpPr/>
            <p:nvPr/>
          </p:nvSpPr>
          <p:spPr>
            <a:xfrm>
              <a:off x="1018783" y="2183333"/>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18" name="pl205">
              <a:extLst>
                <a:ext uri="{FF2B5EF4-FFF2-40B4-BE49-F238E27FC236}">
                  <a16:creationId xmlns:a16="http://schemas.microsoft.com/office/drawing/2014/main" id="{18812C2C-A242-A5F9-47FC-DADD248554F1}"/>
                </a:ext>
              </a:extLst>
            </p:cNvPr>
            <p:cNvSpPr/>
            <p:nvPr/>
          </p:nvSpPr>
          <p:spPr>
            <a:xfrm>
              <a:off x="1018783" y="216642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19" name="pl206">
              <a:extLst>
                <a:ext uri="{FF2B5EF4-FFF2-40B4-BE49-F238E27FC236}">
                  <a16:creationId xmlns:a16="http://schemas.microsoft.com/office/drawing/2014/main" id="{E6733A7D-5490-5B78-5C85-148284D149F1}"/>
                </a:ext>
              </a:extLst>
            </p:cNvPr>
            <p:cNvSpPr/>
            <p:nvPr/>
          </p:nvSpPr>
          <p:spPr>
            <a:xfrm>
              <a:off x="1018783" y="214952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20" name="pl207">
              <a:extLst>
                <a:ext uri="{FF2B5EF4-FFF2-40B4-BE49-F238E27FC236}">
                  <a16:creationId xmlns:a16="http://schemas.microsoft.com/office/drawing/2014/main" id="{F07E1B69-73D6-F021-8BD4-00918A2C34F9}"/>
                </a:ext>
              </a:extLst>
            </p:cNvPr>
            <p:cNvSpPr/>
            <p:nvPr/>
          </p:nvSpPr>
          <p:spPr>
            <a:xfrm>
              <a:off x="1018783" y="2132621"/>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21" name="pl208">
              <a:extLst>
                <a:ext uri="{FF2B5EF4-FFF2-40B4-BE49-F238E27FC236}">
                  <a16:creationId xmlns:a16="http://schemas.microsoft.com/office/drawing/2014/main" id="{0ABAF450-CB13-E8DB-049D-73D36294AC35}"/>
                </a:ext>
              </a:extLst>
            </p:cNvPr>
            <p:cNvSpPr/>
            <p:nvPr/>
          </p:nvSpPr>
          <p:spPr>
            <a:xfrm>
              <a:off x="1018783" y="2115717"/>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22" name="pl209">
              <a:extLst>
                <a:ext uri="{FF2B5EF4-FFF2-40B4-BE49-F238E27FC236}">
                  <a16:creationId xmlns:a16="http://schemas.microsoft.com/office/drawing/2014/main" id="{112E4410-29B0-B387-70F0-2B5F7287810E}"/>
                </a:ext>
              </a:extLst>
            </p:cNvPr>
            <p:cNvSpPr/>
            <p:nvPr/>
          </p:nvSpPr>
          <p:spPr>
            <a:xfrm>
              <a:off x="1018783" y="2098813"/>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23" name="pl210">
              <a:extLst>
                <a:ext uri="{FF2B5EF4-FFF2-40B4-BE49-F238E27FC236}">
                  <a16:creationId xmlns:a16="http://schemas.microsoft.com/office/drawing/2014/main" id="{A994DB7E-76E3-FE97-C6DC-E2BE36BEEF39}"/>
                </a:ext>
              </a:extLst>
            </p:cNvPr>
            <p:cNvSpPr/>
            <p:nvPr/>
          </p:nvSpPr>
          <p:spPr>
            <a:xfrm>
              <a:off x="1018783" y="208190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24" name="pl211">
              <a:extLst>
                <a:ext uri="{FF2B5EF4-FFF2-40B4-BE49-F238E27FC236}">
                  <a16:creationId xmlns:a16="http://schemas.microsoft.com/office/drawing/2014/main" id="{AA6AE7EE-E209-1129-F68C-7A35EB44AF3B}"/>
                </a:ext>
              </a:extLst>
            </p:cNvPr>
            <p:cNvSpPr/>
            <p:nvPr/>
          </p:nvSpPr>
          <p:spPr>
            <a:xfrm>
              <a:off x="1018783" y="206500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25" name="pl212">
              <a:extLst>
                <a:ext uri="{FF2B5EF4-FFF2-40B4-BE49-F238E27FC236}">
                  <a16:creationId xmlns:a16="http://schemas.microsoft.com/office/drawing/2014/main" id="{7CE55348-90FF-137E-CE92-BDBE97EF6F6E}"/>
                </a:ext>
              </a:extLst>
            </p:cNvPr>
            <p:cNvSpPr/>
            <p:nvPr/>
          </p:nvSpPr>
          <p:spPr>
            <a:xfrm>
              <a:off x="1018783" y="204810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26" name="pl213">
              <a:extLst>
                <a:ext uri="{FF2B5EF4-FFF2-40B4-BE49-F238E27FC236}">
                  <a16:creationId xmlns:a16="http://schemas.microsoft.com/office/drawing/2014/main" id="{631A95B9-157F-69CC-A695-43149333B04B}"/>
                </a:ext>
              </a:extLst>
            </p:cNvPr>
            <p:cNvSpPr/>
            <p:nvPr/>
          </p:nvSpPr>
          <p:spPr>
            <a:xfrm>
              <a:off x="1018783" y="203119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27" name="pl214">
              <a:extLst>
                <a:ext uri="{FF2B5EF4-FFF2-40B4-BE49-F238E27FC236}">
                  <a16:creationId xmlns:a16="http://schemas.microsoft.com/office/drawing/2014/main" id="{D287AFDF-3289-E8C7-D6A2-6D25F6432F63}"/>
                </a:ext>
              </a:extLst>
            </p:cNvPr>
            <p:cNvSpPr/>
            <p:nvPr/>
          </p:nvSpPr>
          <p:spPr>
            <a:xfrm>
              <a:off x="1018783" y="201429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28" name="pl215">
              <a:extLst>
                <a:ext uri="{FF2B5EF4-FFF2-40B4-BE49-F238E27FC236}">
                  <a16:creationId xmlns:a16="http://schemas.microsoft.com/office/drawing/2014/main" id="{B61409F0-FC64-3381-1142-E035B349B557}"/>
                </a:ext>
              </a:extLst>
            </p:cNvPr>
            <p:cNvSpPr/>
            <p:nvPr/>
          </p:nvSpPr>
          <p:spPr>
            <a:xfrm>
              <a:off x="1018783" y="1997388"/>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29" name="pl216">
              <a:extLst>
                <a:ext uri="{FF2B5EF4-FFF2-40B4-BE49-F238E27FC236}">
                  <a16:creationId xmlns:a16="http://schemas.microsoft.com/office/drawing/2014/main" id="{ADC54A3F-E4EE-FB3B-B6FE-6E2D4A6D1D08}"/>
                </a:ext>
              </a:extLst>
            </p:cNvPr>
            <p:cNvSpPr/>
            <p:nvPr/>
          </p:nvSpPr>
          <p:spPr>
            <a:xfrm>
              <a:off x="1018783" y="198048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30" name="pl217">
              <a:extLst>
                <a:ext uri="{FF2B5EF4-FFF2-40B4-BE49-F238E27FC236}">
                  <a16:creationId xmlns:a16="http://schemas.microsoft.com/office/drawing/2014/main" id="{0F3BD052-1826-761C-913B-F8424DE157FC}"/>
                </a:ext>
              </a:extLst>
            </p:cNvPr>
            <p:cNvSpPr/>
            <p:nvPr/>
          </p:nvSpPr>
          <p:spPr>
            <a:xfrm>
              <a:off x="1018783" y="196358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31" name="pl218">
              <a:extLst>
                <a:ext uri="{FF2B5EF4-FFF2-40B4-BE49-F238E27FC236}">
                  <a16:creationId xmlns:a16="http://schemas.microsoft.com/office/drawing/2014/main" id="{56F90C8E-EBBF-7915-61C4-D5E36791D592}"/>
                </a:ext>
              </a:extLst>
            </p:cNvPr>
            <p:cNvSpPr/>
            <p:nvPr/>
          </p:nvSpPr>
          <p:spPr>
            <a:xfrm>
              <a:off x="1018783" y="194667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32" name="pl219">
              <a:extLst>
                <a:ext uri="{FF2B5EF4-FFF2-40B4-BE49-F238E27FC236}">
                  <a16:creationId xmlns:a16="http://schemas.microsoft.com/office/drawing/2014/main" id="{FEF0C433-DE3D-4E94-E25E-679950A13ABA}"/>
                </a:ext>
              </a:extLst>
            </p:cNvPr>
            <p:cNvSpPr/>
            <p:nvPr/>
          </p:nvSpPr>
          <p:spPr>
            <a:xfrm>
              <a:off x="1018783" y="192977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33" name="pl220">
              <a:extLst>
                <a:ext uri="{FF2B5EF4-FFF2-40B4-BE49-F238E27FC236}">
                  <a16:creationId xmlns:a16="http://schemas.microsoft.com/office/drawing/2014/main" id="{8A030612-D60E-3AC0-0D89-BDAA724F563F}"/>
                </a:ext>
              </a:extLst>
            </p:cNvPr>
            <p:cNvSpPr/>
            <p:nvPr/>
          </p:nvSpPr>
          <p:spPr>
            <a:xfrm>
              <a:off x="1018783" y="1912868"/>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34" name="pl221">
              <a:extLst>
                <a:ext uri="{FF2B5EF4-FFF2-40B4-BE49-F238E27FC236}">
                  <a16:creationId xmlns:a16="http://schemas.microsoft.com/office/drawing/2014/main" id="{D04550C8-116D-EE7D-4FDF-CB8A7D5863A4}"/>
                </a:ext>
              </a:extLst>
            </p:cNvPr>
            <p:cNvSpPr/>
            <p:nvPr/>
          </p:nvSpPr>
          <p:spPr>
            <a:xfrm>
              <a:off x="1018783" y="189596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35" name="pl222">
              <a:extLst>
                <a:ext uri="{FF2B5EF4-FFF2-40B4-BE49-F238E27FC236}">
                  <a16:creationId xmlns:a16="http://schemas.microsoft.com/office/drawing/2014/main" id="{F6342393-346B-4C66-FD76-2B96C7241AF5}"/>
                </a:ext>
              </a:extLst>
            </p:cNvPr>
            <p:cNvSpPr/>
            <p:nvPr/>
          </p:nvSpPr>
          <p:spPr>
            <a:xfrm>
              <a:off x="1018783" y="187905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36" name="pl223">
              <a:extLst>
                <a:ext uri="{FF2B5EF4-FFF2-40B4-BE49-F238E27FC236}">
                  <a16:creationId xmlns:a16="http://schemas.microsoft.com/office/drawing/2014/main" id="{A5DDA782-8454-789E-C4AA-1146E1D2A6F3}"/>
                </a:ext>
              </a:extLst>
            </p:cNvPr>
            <p:cNvSpPr/>
            <p:nvPr/>
          </p:nvSpPr>
          <p:spPr>
            <a:xfrm>
              <a:off x="1018783" y="186215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37" name="pl224">
              <a:extLst>
                <a:ext uri="{FF2B5EF4-FFF2-40B4-BE49-F238E27FC236}">
                  <a16:creationId xmlns:a16="http://schemas.microsoft.com/office/drawing/2014/main" id="{471BD1D5-345C-D002-FC37-F2E2987DE8A3}"/>
                </a:ext>
              </a:extLst>
            </p:cNvPr>
            <p:cNvSpPr/>
            <p:nvPr/>
          </p:nvSpPr>
          <p:spPr>
            <a:xfrm>
              <a:off x="1018783" y="1845251"/>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38" name="pl225">
              <a:extLst>
                <a:ext uri="{FF2B5EF4-FFF2-40B4-BE49-F238E27FC236}">
                  <a16:creationId xmlns:a16="http://schemas.microsoft.com/office/drawing/2014/main" id="{95E7262F-37DA-9F79-FE1D-AD1E670A0B5B}"/>
                </a:ext>
              </a:extLst>
            </p:cNvPr>
            <p:cNvSpPr/>
            <p:nvPr/>
          </p:nvSpPr>
          <p:spPr>
            <a:xfrm>
              <a:off x="1018783" y="1828347"/>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39" name="pl226">
              <a:extLst>
                <a:ext uri="{FF2B5EF4-FFF2-40B4-BE49-F238E27FC236}">
                  <a16:creationId xmlns:a16="http://schemas.microsoft.com/office/drawing/2014/main" id="{13180525-6D18-B268-6E76-AD82DD23AA89}"/>
                </a:ext>
              </a:extLst>
            </p:cNvPr>
            <p:cNvSpPr/>
            <p:nvPr/>
          </p:nvSpPr>
          <p:spPr>
            <a:xfrm>
              <a:off x="1018783" y="1811443"/>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40" name="pl227">
              <a:extLst>
                <a:ext uri="{FF2B5EF4-FFF2-40B4-BE49-F238E27FC236}">
                  <a16:creationId xmlns:a16="http://schemas.microsoft.com/office/drawing/2014/main" id="{90E8B553-A379-620C-893B-9C51C5E71BEC}"/>
                </a:ext>
              </a:extLst>
            </p:cNvPr>
            <p:cNvSpPr/>
            <p:nvPr/>
          </p:nvSpPr>
          <p:spPr>
            <a:xfrm>
              <a:off x="1018783" y="179453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41" name="pl228">
              <a:extLst>
                <a:ext uri="{FF2B5EF4-FFF2-40B4-BE49-F238E27FC236}">
                  <a16:creationId xmlns:a16="http://schemas.microsoft.com/office/drawing/2014/main" id="{6EB7FFB2-9957-A8E9-C710-E7608A63C693}"/>
                </a:ext>
              </a:extLst>
            </p:cNvPr>
            <p:cNvSpPr/>
            <p:nvPr/>
          </p:nvSpPr>
          <p:spPr>
            <a:xfrm>
              <a:off x="1018783" y="177763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42" name="pl229">
              <a:extLst>
                <a:ext uri="{FF2B5EF4-FFF2-40B4-BE49-F238E27FC236}">
                  <a16:creationId xmlns:a16="http://schemas.microsoft.com/office/drawing/2014/main" id="{7151AA75-5ED5-9854-ACD2-07379269CF6E}"/>
                </a:ext>
              </a:extLst>
            </p:cNvPr>
            <p:cNvSpPr/>
            <p:nvPr/>
          </p:nvSpPr>
          <p:spPr>
            <a:xfrm>
              <a:off x="1018783" y="1760731"/>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43" name="pl230">
              <a:extLst>
                <a:ext uri="{FF2B5EF4-FFF2-40B4-BE49-F238E27FC236}">
                  <a16:creationId xmlns:a16="http://schemas.microsoft.com/office/drawing/2014/main" id="{12466966-F351-0E5A-4E2E-EB7635259038}"/>
                </a:ext>
              </a:extLst>
            </p:cNvPr>
            <p:cNvSpPr/>
            <p:nvPr/>
          </p:nvSpPr>
          <p:spPr>
            <a:xfrm>
              <a:off x="1018783" y="1743827"/>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44" name="pl231">
              <a:extLst>
                <a:ext uri="{FF2B5EF4-FFF2-40B4-BE49-F238E27FC236}">
                  <a16:creationId xmlns:a16="http://schemas.microsoft.com/office/drawing/2014/main" id="{62B3CA5A-5A2A-4E4A-47F6-7B9D43417F61}"/>
                </a:ext>
              </a:extLst>
            </p:cNvPr>
            <p:cNvSpPr/>
            <p:nvPr/>
          </p:nvSpPr>
          <p:spPr>
            <a:xfrm>
              <a:off x="1018783" y="1726923"/>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45" name="pl232">
              <a:extLst>
                <a:ext uri="{FF2B5EF4-FFF2-40B4-BE49-F238E27FC236}">
                  <a16:creationId xmlns:a16="http://schemas.microsoft.com/office/drawing/2014/main" id="{521B7408-18F0-5451-A676-A34905941F32}"/>
                </a:ext>
              </a:extLst>
            </p:cNvPr>
            <p:cNvSpPr/>
            <p:nvPr/>
          </p:nvSpPr>
          <p:spPr>
            <a:xfrm>
              <a:off x="1018783" y="1710019"/>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46" name="pl233">
              <a:extLst>
                <a:ext uri="{FF2B5EF4-FFF2-40B4-BE49-F238E27FC236}">
                  <a16:creationId xmlns:a16="http://schemas.microsoft.com/office/drawing/2014/main" id="{355CE244-214D-E229-40C1-E547784E0F88}"/>
                </a:ext>
              </a:extLst>
            </p:cNvPr>
            <p:cNvSpPr/>
            <p:nvPr/>
          </p:nvSpPr>
          <p:spPr>
            <a:xfrm>
              <a:off x="1018783" y="169311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47" name="pl234">
              <a:extLst>
                <a:ext uri="{FF2B5EF4-FFF2-40B4-BE49-F238E27FC236}">
                  <a16:creationId xmlns:a16="http://schemas.microsoft.com/office/drawing/2014/main" id="{3D8C43C5-8333-3854-D8EB-BFEF6EE303A7}"/>
                </a:ext>
              </a:extLst>
            </p:cNvPr>
            <p:cNvSpPr/>
            <p:nvPr/>
          </p:nvSpPr>
          <p:spPr>
            <a:xfrm>
              <a:off x="1018783" y="167621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48" name="pl235">
              <a:extLst>
                <a:ext uri="{FF2B5EF4-FFF2-40B4-BE49-F238E27FC236}">
                  <a16:creationId xmlns:a16="http://schemas.microsoft.com/office/drawing/2014/main" id="{25FDEB18-E9CE-A697-2208-80EECF869A6C}"/>
                </a:ext>
              </a:extLst>
            </p:cNvPr>
            <p:cNvSpPr/>
            <p:nvPr/>
          </p:nvSpPr>
          <p:spPr>
            <a:xfrm>
              <a:off x="1018783" y="165930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49" name="pl236">
              <a:extLst>
                <a:ext uri="{FF2B5EF4-FFF2-40B4-BE49-F238E27FC236}">
                  <a16:creationId xmlns:a16="http://schemas.microsoft.com/office/drawing/2014/main" id="{985A129C-F109-D390-1AC5-990A5A9AF8B8}"/>
                </a:ext>
              </a:extLst>
            </p:cNvPr>
            <p:cNvSpPr/>
            <p:nvPr/>
          </p:nvSpPr>
          <p:spPr>
            <a:xfrm>
              <a:off x="1018783" y="164240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50" name="pl237">
              <a:extLst>
                <a:ext uri="{FF2B5EF4-FFF2-40B4-BE49-F238E27FC236}">
                  <a16:creationId xmlns:a16="http://schemas.microsoft.com/office/drawing/2014/main" id="{49FCBD33-1891-E2B6-A78E-59247E7D9E5C}"/>
                </a:ext>
              </a:extLst>
            </p:cNvPr>
            <p:cNvSpPr/>
            <p:nvPr/>
          </p:nvSpPr>
          <p:spPr>
            <a:xfrm>
              <a:off x="1018783" y="1625498"/>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51" name="pl238">
              <a:extLst>
                <a:ext uri="{FF2B5EF4-FFF2-40B4-BE49-F238E27FC236}">
                  <a16:creationId xmlns:a16="http://schemas.microsoft.com/office/drawing/2014/main" id="{7F2C2FC3-4DF7-AAC7-E30D-0561F64E3710}"/>
                </a:ext>
              </a:extLst>
            </p:cNvPr>
            <p:cNvSpPr/>
            <p:nvPr/>
          </p:nvSpPr>
          <p:spPr>
            <a:xfrm>
              <a:off x="1018783" y="160859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52" name="pl239">
              <a:extLst>
                <a:ext uri="{FF2B5EF4-FFF2-40B4-BE49-F238E27FC236}">
                  <a16:creationId xmlns:a16="http://schemas.microsoft.com/office/drawing/2014/main" id="{064890E3-6893-456D-7D3B-13F6555C9A5E}"/>
                </a:ext>
              </a:extLst>
            </p:cNvPr>
            <p:cNvSpPr/>
            <p:nvPr/>
          </p:nvSpPr>
          <p:spPr>
            <a:xfrm>
              <a:off x="1018783" y="159169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53" name="pl240">
              <a:extLst>
                <a:ext uri="{FF2B5EF4-FFF2-40B4-BE49-F238E27FC236}">
                  <a16:creationId xmlns:a16="http://schemas.microsoft.com/office/drawing/2014/main" id="{6743A7EB-9170-A37B-D830-B12ABA15552C}"/>
                </a:ext>
              </a:extLst>
            </p:cNvPr>
            <p:cNvSpPr/>
            <p:nvPr/>
          </p:nvSpPr>
          <p:spPr>
            <a:xfrm>
              <a:off x="1018783" y="1574786"/>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54" name="pl241">
              <a:extLst>
                <a:ext uri="{FF2B5EF4-FFF2-40B4-BE49-F238E27FC236}">
                  <a16:creationId xmlns:a16="http://schemas.microsoft.com/office/drawing/2014/main" id="{618A71A7-6A94-BBE6-224A-830D2F212D37}"/>
                </a:ext>
              </a:extLst>
            </p:cNvPr>
            <p:cNvSpPr/>
            <p:nvPr/>
          </p:nvSpPr>
          <p:spPr>
            <a:xfrm>
              <a:off x="1018783" y="1557882"/>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55" name="pl242">
              <a:extLst>
                <a:ext uri="{FF2B5EF4-FFF2-40B4-BE49-F238E27FC236}">
                  <a16:creationId xmlns:a16="http://schemas.microsoft.com/office/drawing/2014/main" id="{337DDAF4-95F5-CD5D-BE42-D57A8727927A}"/>
                </a:ext>
              </a:extLst>
            </p:cNvPr>
            <p:cNvSpPr/>
            <p:nvPr/>
          </p:nvSpPr>
          <p:spPr>
            <a:xfrm>
              <a:off x="1018783" y="1540978"/>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56" name="pl243">
              <a:extLst>
                <a:ext uri="{FF2B5EF4-FFF2-40B4-BE49-F238E27FC236}">
                  <a16:creationId xmlns:a16="http://schemas.microsoft.com/office/drawing/2014/main" id="{D952785C-192A-588C-053F-DCDA0D86F0EC}"/>
                </a:ext>
              </a:extLst>
            </p:cNvPr>
            <p:cNvSpPr/>
            <p:nvPr/>
          </p:nvSpPr>
          <p:spPr>
            <a:xfrm>
              <a:off x="1018783" y="1524074"/>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57" name="pl244">
              <a:extLst>
                <a:ext uri="{FF2B5EF4-FFF2-40B4-BE49-F238E27FC236}">
                  <a16:creationId xmlns:a16="http://schemas.microsoft.com/office/drawing/2014/main" id="{CD43FC26-28E8-D98D-EED7-4CE29B2C3ABE}"/>
                </a:ext>
              </a:extLst>
            </p:cNvPr>
            <p:cNvSpPr/>
            <p:nvPr/>
          </p:nvSpPr>
          <p:spPr>
            <a:xfrm>
              <a:off x="1018783" y="1507170"/>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58" name="pl245">
              <a:extLst>
                <a:ext uri="{FF2B5EF4-FFF2-40B4-BE49-F238E27FC236}">
                  <a16:creationId xmlns:a16="http://schemas.microsoft.com/office/drawing/2014/main" id="{D6BE1E0A-7077-9B34-F88E-8FFE66C5BC0B}"/>
                </a:ext>
              </a:extLst>
            </p:cNvPr>
            <p:cNvSpPr/>
            <p:nvPr/>
          </p:nvSpPr>
          <p:spPr>
            <a:xfrm>
              <a:off x="1018783" y="1490265"/>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59" name="pl246">
              <a:extLst>
                <a:ext uri="{FF2B5EF4-FFF2-40B4-BE49-F238E27FC236}">
                  <a16:creationId xmlns:a16="http://schemas.microsoft.com/office/drawing/2014/main" id="{8CAD7312-13DB-3A52-C5E6-4880FCEBC506}"/>
                </a:ext>
              </a:extLst>
            </p:cNvPr>
            <p:cNvSpPr/>
            <p:nvPr/>
          </p:nvSpPr>
          <p:spPr>
            <a:xfrm>
              <a:off x="1018783" y="1473361"/>
              <a:ext cx="10167891" cy="0"/>
            </a:xfrm>
            <a:custGeom>
              <a:avLst/>
              <a:gdLst/>
              <a:ahLst/>
              <a:cxnLst/>
              <a:rect l="0" t="0" r="0" b="0"/>
              <a:pathLst>
                <a:path w="10167891">
                  <a:moveTo>
                    <a:pt x="0" y="0"/>
                  </a:moveTo>
                  <a:lnTo>
                    <a:pt x="10167891" y="0"/>
                  </a:lnTo>
                  <a:lnTo>
                    <a:pt x="10167891" y="0"/>
                  </a:lnTo>
                </a:path>
              </a:pathLst>
            </a:custGeom>
            <a:ln w="2710" cap="flat">
              <a:solidFill>
                <a:srgbClr val="B5B5B5">
                  <a:alpha val="100000"/>
                </a:srgbClr>
              </a:solidFill>
              <a:prstDash val="solid"/>
              <a:round/>
            </a:ln>
          </p:spPr>
          <p:txBody>
            <a:bodyPr/>
            <a:lstStyle/>
            <a:p>
              <a:endParaRPr/>
            </a:p>
          </p:txBody>
        </p:sp>
        <p:sp>
          <p:nvSpPr>
            <p:cNvPr id="260" name="pl247">
              <a:extLst>
                <a:ext uri="{FF2B5EF4-FFF2-40B4-BE49-F238E27FC236}">
                  <a16:creationId xmlns:a16="http://schemas.microsoft.com/office/drawing/2014/main" id="{FBC7E513-31F6-F8B9-CAD6-38CDB9D785AA}"/>
                </a:ext>
              </a:extLst>
            </p:cNvPr>
            <p:cNvSpPr/>
            <p:nvPr/>
          </p:nvSpPr>
          <p:spPr>
            <a:xfrm>
              <a:off x="1480960" y="1463219"/>
              <a:ext cx="0" cy="3840608"/>
            </a:xfrm>
            <a:custGeom>
              <a:avLst/>
              <a:gdLst/>
              <a:ahLst/>
              <a:cxnLst/>
              <a:rect l="0" t="0" r="0" b="0"/>
              <a:pathLst>
                <a:path h="3840608">
                  <a:moveTo>
                    <a:pt x="0" y="3840608"/>
                  </a:moveTo>
                  <a:lnTo>
                    <a:pt x="0" y="0"/>
                  </a:lnTo>
                  <a:lnTo>
                    <a:pt x="0" y="0"/>
                  </a:lnTo>
                </a:path>
              </a:pathLst>
            </a:custGeom>
            <a:ln w="2710" cap="flat">
              <a:solidFill>
                <a:srgbClr val="B5B5B5">
                  <a:alpha val="100000"/>
                </a:srgbClr>
              </a:solidFill>
              <a:prstDash val="solid"/>
              <a:round/>
            </a:ln>
          </p:spPr>
          <p:txBody>
            <a:bodyPr/>
            <a:lstStyle/>
            <a:p>
              <a:endParaRPr/>
            </a:p>
          </p:txBody>
        </p:sp>
        <p:sp>
          <p:nvSpPr>
            <p:cNvPr id="261" name="pl248">
              <a:extLst>
                <a:ext uri="{FF2B5EF4-FFF2-40B4-BE49-F238E27FC236}">
                  <a16:creationId xmlns:a16="http://schemas.microsoft.com/office/drawing/2014/main" id="{09F26424-A4CD-5AD1-6078-14C941287C48}"/>
                </a:ext>
              </a:extLst>
            </p:cNvPr>
            <p:cNvSpPr/>
            <p:nvPr/>
          </p:nvSpPr>
          <p:spPr>
            <a:xfrm>
              <a:off x="2141213" y="1463219"/>
              <a:ext cx="0" cy="3840608"/>
            </a:xfrm>
            <a:custGeom>
              <a:avLst/>
              <a:gdLst/>
              <a:ahLst/>
              <a:cxnLst/>
              <a:rect l="0" t="0" r="0" b="0"/>
              <a:pathLst>
                <a:path h="3840608">
                  <a:moveTo>
                    <a:pt x="0" y="3840608"/>
                  </a:moveTo>
                  <a:lnTo>
                    <a:pt x="0" y="0"/>
                  </a:lnTo>
                  <a:lnTo>
                    <a:pt x="0" y="0"/>
                  </a:lnTo>
                </a:path>
              </a:pathLst>
            </a:custGeom>
            <a:ln w="2710" cap="flat">
              <a:solidFill>
                <a:srgbClr val="B5B5B5">
                  <a:alpha val="100000"/>
                </a:srgbClr>
              </a:solidFill>
              <a:prstDash val="solid"/>
              <a:round/>
            </a:ln>
          </p:spPr>
          <p:txBody>
            <a:bodyPr/>
            <a:lstStyle/>
            <a:p>
              <a:endParaRPr/>
            </a:p>
          </p:txBody>
        </p:sp>
        <p:sp>
          <p:nvSpPr>
            <p:cNvPr id="262" name="pl249">
              <a:extLst>
                <a:ext uri="{FF2B5EF4-FFF2-40B4-BE49-F238E27FC236}">
                  <a16:creationId xmlns:a16="http://schemas.microsoft.com/office/drawing/2014/main" id="{4A7D80D8-650C-CE0A-17F5-7325121028BA}"/>
                </a:ext>
              </a:extLst>
            </p:cNvPr>
            <p:cNvSpPr/>
            <p:nvPr/>
          </p:nvSpPr>
          <p:spPr>
            <a:xfrm>
              <a:off x="2801465" y="1463219"/>
              <a:ext cx="0" cy="3840608"/>
            </a:xfrm>
            <a:custGeom>
              <a:avLst/>
              <a:gdLst/>
              <a:ahLst/>
              <a:cxnLst/>
              <a:rect l="0" t="0" r="0" b="0"/>
              <a:pathLst>
                <a:path h="3840608">
                  <a:moveTo>
                    <a:pt x="0" y="3840608"/>
                  </a:moveTo>
                  <a:lnTo>
                    <a:pt x="0" y="0"/>
                  </a:lnTo>
                  <a:lnTo>
                    <a:pt x="0" y="0"/>
                  </a:lnTo>
                </a:path>
              </a:pathLst>
            </a:custGeom>
            <a:ln w="2710" cap="flat">
              <a:solidFill>
                <a:srgbClr val="B5B5B5">
                  <a:alpha val="100000"/>
                </a:srgbClr>
              </a:solidFill>
              <a:prstDash val="solid"/>
              <a:round/>
            </a:ln>
          </p:spPr>
          <p:txBody>
            <a:bodyPr/>
            <a:lstStyle/>
            <a:p>
              <a:endParaRPr/>
            </a:p>
          </p:txBody>
        </p:sp>
        <p:sp>
          <p:nvSpPr>
            <p:cNvPr id="263" name="pl250">
              <a:extLst>
                <a:ext uri="{FF2B5EF4-FFF2-40B4-BE49-F238E27FC236}">
                  <a16:creationId xmlns:a16="http://schemas.microsoft.com/office/drawing/2014/main" id="{672A9727-9043-1FB9-4210-D70D05026954}"/>
                </a:ext>
              </a:extLst>
            </p:cNvPr>
            <p:cNvSpPr/>
            <p:nvPr/>
          </p:nvSpPr>
          <p:spPr>
            <a:xfrm>
              <a:off x="3461718" y="1463219"/>
              <a:ext cx="0" cy="3840608"/>
            </a:xfrm>
            <a:custGeom>
              <a:avLst/>
              <a:gdLst/>
              <a:ahLst/>
              <a:cxnLst/>
              <a:rect l="0" t="0" r="0" b="0"/>
              <a:pathLst>
                <a:path h="3840608">
                  <a:moveTo>
                    <a:pt x="0" y="3840608"/>
                  </a:moveTo>
                  <a:lnTo>
                    <a:pt x="0" y="0"/>
                  </a:lnTo>
                  <a:lnTo>
                    <a:pt x="0" y="0"/>
                  </a:lnTo>
                </a:path>
              </a:pathLst>
            </a:custGeom>
            <a:ln w="2710" cap="flat">
              <a:solidFill>
                <a:srgbClr val="B5B5B5">
                  <a:alpha val="100000"/>
                </a:srgbClr>
              </a:solidFill>
              <a:prstDash val="solid"/>
              <a:round/>
            </a:ln>
          </p:spPr>
          <p:txBody>
            <a:bodyPr/>
            <a:lstStyle/>
            <a:p>
              <a:endParaRPr/>
            </a:p>
          </p:txBody>
        </p:sp>
        <p:sp>
          <p:nvSpPr>
            <p:cNvPr id="264" name="pl251">
              <a:extLst>
                <a:ext uri="{FF2B5EF4-FFF2-40B4-BE49-F238E27FC236}">
                  <a16:creationId xmlns:a16="http://schemas.microsoft.com/office/drawing/2014/main" id="{F3D95109-7DA3-B1EB-C0F1-96F1B464D341}"/>
                </a:ext>
              </a:extLst>
            </p:cNvPr>
            <p:cNvSpPr/>
            <p:nvPr/>
          </p:nvSpPr>
          <p:spPr>
            <a:xfrm>
              <a:off x="4121971" y="1463219"/>
              <a:ext cx="0" cy="3840608"/>
            </a:xfrm>
            <a:custGeom>
              <a:avLst/>
              <a:gdLst/>
              <a:ahLst/>
              <a:cxnLst/>
              <a:rect l="0" t="0" r="0" b="0"/>
              <a:pathLst>
                <a:path h="3840608">
                  <a:moveTo>
                    <a:pt x="0" y="3840608"/>
                  </a:moveTo>
                  <a:lnTo>
                    <a:pt x="0" y="0"/>
                  </a:lnTo>
                  <a:lnTo>
                    <a:pt x="0" y="0"/>
                  </a:lnTo>
                </a:path>
              </a:pathLst>
            </a:custGeom>
            <a:ln w="2710" cap="flat">
              <a:solidFill>
                <a:srgbClr val="B5B5B5">
                  <a:alpha val="100000"/>
                </a:srgbClr>
              </a:solidFill>
              <a:prstDash val="solid"/>
              <a:round/>
            </a:ln>
          </p:spPr>
          <p:txBody>
            <a:bodyPr/>
            <a:lstStyle/>
            <a:p>
              <a:endParaRPr/>
            </a:p>
          </p:txBody>
        </p:sp>
        <p:sp>
          <p:nvSpPr>
            <p:cNvPr id="265" name="pl252">
              <a:extLst>
                <a:ext uri="{FF2B5EF4-FFF2-40B4-BE49-F238E27FC236}">
                  <a16:creationId xmlns:a16="http://schemas.microsoft.com/office/drawing/2014/main" id="{60A58FCA-D24D-A69E-7185-A0A23E695E18}"/>
                </a:ext>
              </a:extLst>
            </p:cNvPr>
            <p:cNvSpPr/>
            <p:nvPr/>
          </p:nvSpPr>
          <p:spPr>
            <a:xfrm>
              <a:off x="4782223" y="1463219"/>
              <a:ext cx="0" cy="3840608"/>
            </a:xfrm>
            <a:custGeom>
              <a:avLst/>
              <a:gdLst/>
              <a:ahLst/>
              <a:cxnLst/>
              <a:rect l="0" t="0" r="0" b="0"/>
              <a:pathLst>
                <a:path h="3840608">
                  <a:moveTo>
                    <a:pt x="0" y="3840608"/>
                  </a:moveTo>
                  <a:lnTo>
                    <a:pt x="0" y="0"/>
                  </a:lnTo>
                  <a:lnTo>
                    <a:pt x="0" y="0"/>
                  </a:lnTo>
                </a:path>
              </a:pathLst>
            </a:custGeom>
            <a:ln w="2710" cap="flat">
              <a:solidFill>
                <a:srgbClr val="B5B5B5">
                  <a:alpha val="100000"/>
                </a:srgbClr>
              </a:solidFill>
              <a:prstDash val="solid"/>
              <a:round/>
            </a:ln>
          </p:spPr>
          <p:txBody>
            <a:bodyPr/>
            <a:lstStyle/>
            <a:p>
              <a:endParaRPr/>
            </a:p>
          </p:txBody>
        </p:sp>
        <p:sp>
          <p:nvSpPr>
            <p:cNvPr id="266" name="pl253">
              <a:extLst>
                <a:ext uri="{FF2B5EF4-FFF2-40B4-BE49-F238E27FC236}">
                  <a16:creationId xmlns:a16="http://schemas.microsoft.com/office/drawing/2014/main" id="{39FA7C6C-84BF-F1FA-ED5A-ACA6869EF0B2}"/>
                </a:ext>
              </a:extLst>
            </p:cNvPr>
            <p:cNvSpPr/>
            <p:nvPr/>
          </p:nvSpPr>
          <p:spPr>
            <a:xfrm>
              <a:off x="5442476" y="1463219"/>
              <a:ext cx="0" cy="3840608"/>
            </a:xfrm>
            <a:custGeom>
              <a:avLst/>
              <a:gdLst/>
              <a:ahLst/>
              <a:cxnLst/>
              <a:rect l="0" t="0" r="0" b="0"/>
              <a:pathLst>
                <a:path h="3840608">
                  <a:moveTo>
                    <a:pt x="0" y="3840608"/>
                  </a:moveTo>
                  <a:lnTo>
                    <a:pt x="0" y="0"/>
                  </a:lnTo>
                  <a:lnTo>
                    <a:pt x="0" y="0"/>
                  </a:lnTo>
                </a:path>
              </a:pathLst>
            </a:custGeom>
            <a:ln w="2710" cap="flat">
              <a:solidFill>
                <a:srgbClr val="B5B5B5">
                  <a:alpha val="100000"/>
                </a:srgbClr>
              </a:solidFill>
              <a:prstDash val="solid"/>
              <a:round/>
            </a:ln>
          </p:spPr>
          <p:txBody>
            <a:bodyPr/>
            <a:lstStyle/>
            <a:p>
              <a:endParaRPr/>
            </a:p>
          </p:txBody>
        </p:sp>
        <p:sp>
          <p:nvSpPr>
            <p:cNvPr id="267" name="pl254">
              <a:extLst>
                <a:ext uri="{FF2B5EF4-FFF2-40B4-BE49-F238E27FC236}">
                  <a16:creationId xmlns:a16="http://schemas.microsoft.com/office/drawing/2014/main" id="{0931542D-2B03-17E6-B44E-0A9A1F458E36}"/>
                </a:ext>
              </a:extLst>
            </p:cNvPr>
            <p:cNvSpPr/>
            <p:nvPr/>
          </p:nvSpPr>
          <p:spPr>
            <a:xfrm>
              <a:off x="6102729" y="1463219"/>
              <a:ext cx="0" cy="3840608"/>
            </a:xfrm>
            <a:custGeom>
              <a:avLst/>
              <a:gdLst/>
              <a:ahLst/>
              <a:cxnLst/>
              <a:rect l="0" t="0" r="0" b="0"/>
              <a:pathLst>
                <a:path h="3840608">
                  <a:moveTo>
                    <a:pt x="0" y="3840608"/>
                  </a:moveTo>
                  <a:lnTo>
                    <a:pt x="0" y="0"/>
                  </a:lnTo>
                  <a:lnTo>
                    <a:pt x="0" y="0"/>
                  </a:lnTo>
                </a:path>
              </a:pathLst>
            </a:custGeom>
            <a:ln w="2710" cap="flat">
              <a:solidFill>
                <a:srgbClr val="B5B5B5">
                  <a:alpha val="100000"/>
                </a:srgbClr>
              </a:solidFill>
              <a:prstDash val="solid"/>
              <a:round/>
            </a:ln>
          </p:spPr>
          <p:txBody>
            <a:bodyPr/>
            <a:lstStyle/>
            <a:p>
              <a:endParaRPr/>
            </a:p>
          </p:txBody>
        </p:sp>
        <p:sp>
          <p:nvSpPr>
            <p:cNvPr id="268" name="pl255">
              <a:extLst>
                <a:ext uri="{FF2B5EF4-FFF2-40B4-BE49-F238E27FC236}">
                  <a16:creationId xmlns:a16="http://schemas.microsoft.com/office/drawing/2014/main" id="{1E186139-1286-3CAF-9DD8-2307BBFB3AC2}"/>
                </a:ext>
              </a:extLst>
            </p:cNvPr>
            <p:cNvSpPr/>
            <p:nvPr/>
          </p:nvSpPr>
          <p:spPr>
            <a:xfrm>
              <a:off x="6762981" y="1463219"/>
              <a:ext cx="0" cy="3840608"/>
            </a:xfrm>
            <a:custGeom>
              <a:avLst/>
              <a:gdLst/>
              <a:ahLst/>
              <a:cxnLst/>
              <a:rect l="0" t="0" r="0" b="0"/>
              <a:pathLst>
                <a:path h="3840608">
                  <a:moveTo>
                    <a:pt x="0" y="3840608"/>
                  </a:moveTo>
                  <a:lnTo>
                    <a:pt x="0" y="0"/>
                  </a:lnTo>
                  <a:lnTo>
                    <a:pt x="0" y="0"/>
                  </a:lnTo>
                </a:path>
              </a:pathLst>
            </a:custGeom>
            <a:ln w="2710" cap="flat">
              <a:solidFill>
                <a:srgbClr val="B5B5B5">
                  <a:alpha val="100000"/>
                </a:srgbClr>
              </a:solidFill>
              <a:prstDash val="solid"/>
              <a:round/>
            </a:ln>
          </p:spPr>
          <p:txBody>
            <a:bodyPr/>
            <a:lstStyle/>
            <a:p>
              <a:endParaRPr/>
            </a:p>
          </p:txBody>
        </p:sp>
        <p:sp>
          <p:nvSpPr>
            <p:cNvPr id="269" name="pl256">
              <a:extLst>
                <a:ext uri="{FF2B5EF4-FFF2-40B4-BE49-F238E27FC236}">
                  <a16:creationId xmlns:a16="http://schemas.microsoft.com/office/drawing/2014/main" id="{252AC243-2377-8A6F-6D80-BD9F2480C081}"/>
                </a:ext>
              </a:extLst>
            </p:cNvPr>
            <p:cNvSpPr/>
            <p:nvPr/>
          </p:nvSpPr>
          <p:spPr>
            <a:xfrm>
              <a:off x="7423234" y="1463219"/>
              <a:ext cx="0" cy="3840608"/>
            </a:xfrm>
            <a:custGeom>
              <a:avLst/>
              <a:gdLst/>
              <a:ahLst/>
              <a:cxnLst/>
              <a:rect l="0" t="0" r="0" b="0"/>
              <a:pathLst>
                <a:path h="3840608">
                  <a:moveTo>
                    <a:pt x="0" y="3840608"/>
                  </a:moveTo>
                  <a:lnTo>
                    <a:pt x="0" y="0"/>
                  </a:lnTo>
                  <a:lnTo>
                    <a:pt x="0" y="0"/>
                  </a:lnTo>
                </a:path>
              </a:pathLst>
            </a:custGeom>
            <a:ln w="2710" cap="flat">
              <a:solidFill>
                <a:srgbClr val="B5B5B5">
                  <a:alpha val="100000"/>
                </a:srgbClr>
              </a:solidFill>
              <a:prstDash val="solid"/>
              <a:round/>
            </a:ln>
          </p:spPr>
          <p:txBody>
            <a:bodyPr/>
            <a:lstStyle/>
            <a:p>
              <a:endParaRPr/>
            </a:p>
          </p:txBody>
        </p:sp>
        <p:sp>
          <p:nvSpPr>
            <p:cNvPr id="270" name="pl257">
              <a:extLst>
                <a:ext uri="{FF2B5EF4-FFF2-40B4-BE49-F238E27FC236}">
                  <a16:creationId xmlns:a16="http://schemas.microsoft.com/office/drawing/2014/main" id="{3115C4C2-9348-47B4-166E-9CE09DCEF71E}"/>
                </a:ext>
              </a:extLst>
            </p:cNvPr>
            <p:cNvSpPr/>
            <p:nvPr/>
          </p:nvSpPr>
          <p:spPr>
            <a:xfrm>
              <a:off x="8083487" y="1463219"/>
              <a:ext cx="0" cy="3840608"/>
            </a:xfrm>
            <a:custGeom>
              <a:avLst/>
              <a:gdLst/>
              <a:ahLst/>
              <a:cxnLst/>
              <a:rect l="0" t="0" r="0" b="0"/>
              <a:pathLst>
                <a:path h="3840608">
                  <a:moveTo>
                    <a:pt x="0" y="3840608"/>
                  </a:moveTo>
                  <a:lnTo>
                    <a:pt x="0" y="0"/>
                  </a:lnTo>
                  <a:lnTo>
                    <a:pt x="0" y="0"/>
                  </a:lnTo>
                </a:path>
              </a:pathLst>
            </a:custGeom>
            <a:ln w="2710" cap="flat">
              <a:solidFill>
                <a:srgbClr val="B5B5B5">
                  <a:alpha val="100000"/>
                </a:srgbClr>
              </a:solidFill>
              <a:prstDash val="solid"/>
              <a:round/>
            </a:ln>
          </p:spPr>
          <p:txBody>
            <a:bodyPr/>
            <a:lstStyle/>
            <a:p>
              <a:endParaRPr/>
            </a:p>
          </p:txBody>
        </p:sp>
        <p:sp>
          <p:nvSpPr>
            <p:cNvPr id="271" name="pl258">
              <a:extLst>
                <a:ext uri="{FF2B5EF4-FFF2-40B4-BE49-F238E27FC236}">
                  <a16:creationId xmlns:a16="http://schemas.microsoft.com/office/drawing/2014/main" id="{03DDB47E-25A3-2A08-E694-A257895ACDB8}"/>
                </a:ext>
              </a:extLst>
            </p:cNvPr>
            <p:cNvSpPr/>
            <p:nvPr/>
          </p:nvSpPr>
          <p:spPr>
            <a:xfrm>
              <a:off x="8743740" y="1463219"/>
              <a:ext cx="0" cy="3840608"/>
            </a:xfrm>
            <a:custGeom>
              <a:avLst/>
              <a:gdLst/>
              <a:ahLst/>
              <a:cxnLst/>
              <a:rect l="0" t="0" r="0" b="0"/>
              <a:pathLst>
                <a:path h="3840608">
                  <a:moveTo>
                    <a:pt x="0" y="3840608"/>
                  </a:moveTo>
                  <a:lnTo>
                    <a:pt x="0" y="0"/>
                  </a:lnTo>
                  <a:lnTo>
                    <a:pt x="0" y="0"/>
                  </a:lnTo>
                </a:path>
              </a:pathLst>
            </a:custGeom>
            <a:ln w="2710" cap="flat">
              <a:solidFill>
                <a:srgbClr val="B5B5B5">
                  <a:alpha val="100000"/>
                </a:srgbClr>
              </a:solidFill>
              <a:prstDash val="solid"/>
              <a:round/>
            </a:ln>
          </p:spPr>
          <p:txBody>
            <a:bodyPr/>
            <a:lstStyle/>
            <a:p>
              <a:endParaRPr/>
            </a:p>
          </p:txBody>
        </p:sp>
        <p:sp>
          <p:nvSpPr>
            <p:cNvPr id="272" name="pl259">
              <a:extLst>
                <a:ext uri="{FF2B5EF4-FFF2-40B4-BE49-F238E27FC236}">
                  <a16:creationId xmlns:a16="http://schemas.microsoft.com/office/drawing/2014/main" id="{3AE48F3E-AFF0-DE30-57C0-420CD07D76D2}"/>
                </a:ext>
              </a:extLst>
            </p:cNvPr>
            <p:cNvSpPr/>
            <p:nvPr/>
          </p:nvSpPr>
          <p:spPr>
            <a:xfrm>
              <a:off x="9403992" y="1463219"/>
              <a:ext cx="0" cy="3840608"/>
            </a:xfrm>
            <a:custGeom>
              <a:avLst/>
              <a:gdLst/>
              <a:ahLst/>
              <a:cxnLst/>
              <a:rect l="0" t="0" r="0" b="0"/>
              <a:pathLst>
                <a:path h="3840608">
                  <a:moveTo>
                    <a:pt x="0" y="3840608"/>
                  </a:moveTo>
                  <a:lnTo>
                    <a:pt x="0" y="0"/>
                  </a:lnTo>
                  <a:lnTo>
                    <a:pt x="0" y="0"/>
                  </a:lnTo>
                </a:path>
              </a:pathLst>
            </a:custGeom>
            <a:ln w="2710" cap="flat">
              <a:solidFill>
                <a:srgbClr val="B5B5B5">
                  <a:alpha val="100000"/>
                </a:srgbClr>
              </a:solidFill>
              <a:prstDash val="solid"/>
              <a:round/>
            </a:ln>
          </p:spPr>
          <p:txBody>
            <a:bodyPr/>
            <a:lstStyle/>
            <a:p>
              <a:endParaRPr/>
            </a:p>
          </p:txBody>
        </p:sp>
        <p:sp>
          <p:nvSpPr>
            <p:cNvPr id="273" name="pl260">
              <a:extLst>
                <a:ext uri="{FF2B5EF4-FFF2-40B4-BE49-F238E27FC236}">
                  <a16:creationId xmlns:a16="http://schemas.microsoft.com/office/drawing/2014/main" id="{5FBE3893-CA99-831B-CF06-7FFD496750D1}"/>
                </a:ext>
              </a:extLst>
            </p:cNvPr>
            <p:cNvSpPr/>
            <p:nvPr/>
          </p:nvSpPr>
          <p:spPr>
            <a:xfrm>
              <a:off x="10064245" y="1463219"/>
              <a:ext cx="0" cy="3840608"/>
            </a:xfrm>
            <a:custGeom>
              <a:avLst/>
              <a:gdLst/>
              <a:ahLst/>
              <a:cxnLst/>
              <a:rect l="0" t="0" r="0" b="0"/>
              <a:pathLst>
                <a:path h="3840608">
                  <a:moveTo>
                    <a:pt x="0" y="3840608"/>
                  </a:moveTo>
                  <a:lnTo>
                    <a:pt x="0" y="0"/>
                  </a:lnTo>
                  <a:lnTo>
                    <a:pt x="0" y="0"/>
                  </a:lnTo>
                </a:path>
              </a:pathLst>
            </a:custGeom>
            <a:ln w="2710" cap="flat">
              <a:solidFill>
                <a:srgbClr val="B5B5B5">
                  <a:alpha val="100000"/>
                </a:srgbClr>
              </a:solidFill>
              <a:prstDash val="solid"/>
              <a:round/>
            </a:ln>
          </p:spPr>
          <p:txBody>
            <a:bodyPr/>
            <a:lstStyle/>
            <a:p>
              <a:endParaRPr/>
            </a:p>
          </p:txBody>
        </p:sp>
        <p:sp>
          <p:nvSpPr>
            <p:cNvPr id="274" name="pl261">
              <a:extLst>
                <a:ext uri="{FF2B5EF4-FFF2-40B4-BE49-F238E27FC236}">
                  <a16:creationId xmlns:a16="http://schemas.microsoft.com/office/drawing/2014/main" id="{AD881774-8FBD-0349-A925-FAC9709B3508}"/>
                </a:ext>
              </a:extLst>
            </p:cNvPr>
            <p:cNvSpPr/>
            <p:nvPr/>
          </p:nvSpPr>
          <p:spPr>
            <a:xfrm>
              <a:off x="10724498" y="1463219"/>
              <a:ext cx="0" cy="3840608"/>
            </a:xfrm>
            <a:custGeom>
              <a:avLst/>
              <a:gdLst/>
              <a:ahLst/>
              <a:cxnLst/>
              <a:rect l="0" t="0" r="0" b="0"/>
              <a:pathLst>
                <a:path h="3840608">
                  <a:moveTo>
                    <a:pt x="0" y="3840608"/>
                  </a:moveTo>
                  <a:lnTo>
                    <a:pt x="0" y="0"/>
                  </a:lnTo>
                  <a:lnTo>
                    <a:pt x="0" y="0"/>
                  </a:lnTo>
                </a:path>
              </a:pathLst>
            </a:custGeom>
            <a:ln w="2710" cap="flat">
              <a:solidFill>
                <a:srgbClr val="B5B5B5">
                  <a:alpha val="100000"/>
                </a:srgbClr>
              </a:solidFill>
              <a:prstDash val="solid"/>
              <a:round/>
            </a:ln>
          </p:spPr>
          <p:txBody>
            <a:bodyPr/>
            <a:lstStyle/>
            <a:p>
              <a:endParaRPr/>
            </a:p>
          </p:txBody>
        </p:sp>
        <p:sp>
          <p:nvSpPr>
            <p:cNvPr id="275" name="pl262">
              <a:extLst>
                <a:ext uri="{FF2B5EF4-FFF2-40B4-BE49-F238E27FC236}">
                  <a16:creationId xmlns:a16="http://schemas.microsoft.com/office/drawing/2014/main" id="{3734E7AF-297E-4070-335E-6C6780D31CF3}"/>
                </a:ext>
              </a:extLst>
            </p:cNvPr>
            <p:cNvSpPr/>
            <p:nvPr/>
          </p:nvSpPr>
          <p:spPr>
            <a:xfrm>
              <a:off x="1480960" y="5073932"/>
              <a:ext cx="1320505" cy="0"/>
            </a:xfrm>
            <a:custGeom>
              <a:avLst/>
              <a:gdLst/>
              <a:ahLst/>
              <a:cxnLst/>
              <a:rect l="0" t="0" r="0" b="0"/>
              <a:pathLst>
                <a:path w="1320505">
                  <a:moveTo>
                    <a:pt x="1320505" y="0"/>
                  </a:moveTo>
                  <a:lnTo>
                    <a:pt x="0" y="0"/>
                  </a:lnTo>
                </a:path>
              </a:pathLst>
            </a:custGeom>
            <a:ln w="13550" cap="flat">
              <a:solidFill>
                <a:srgbClr val="0DD6CC">
                  <a:alpha val="100000"/>
                </a:srgbClr>
              </a:solidFill>
              <a:prstDash val="solid"/>
              <a:round/>
            </a:ln>
          </p:spPr>
          <p:txBody>
            <a:bodyPr/>
            <a:lstStyle/>
            <a:p>
              <a:endParaRPr/>
            </a:p>
          </p:txBody>
        </p:sp>
        <p:sp>
          <p:nvSpPr>
            <p:cNvPr id="276" name="pl263">
              <a:extLst>
                <a:ext uri="{FF2B5EF4-FFF2-40B4-BE49-F238E27FC236}">
                  <a16:creationId xmlns:a16="http://schemas.microsoft.com/office/drawing/2014/main" id="{37B2AD8E-215C-26E6-D382-F8DCA74A43B8}"/>
                </a:ext>
              </a:extLst>
            </p:cNvPr>
            <p:cNvSpPr/>
            <p:nvPr/>
          </p:nvSpPr>
          <p:spPr>
            <a:xfrm>
              <a:off x="5442476" y="3603276"/>
              <a:ext cx="5282021" cy="0"/>
            </a:xfrm>
            <a:custGeom>
              <a:avLst/>
              <a:gdLst/>
              <a:ahLst/>
              <a:cxnLst/>
              <a:rect l="0" t="0" r="0" b="0"/>
              <a:pathLst>
                <a:path w="5282021">
                  <a:moveTo>
                    <a:pt x="0" y="0"/>
                  </a:moveTo>
                  <a:lnTo>
                    <a:pt x="5282021" y="0"/>
                  </a:lnTo>
                </a:path>
              </a:pathLst>
            </a:custGeom>
            <a:ln w="13550" cap="flat">
              <a:solidFill>
                <a:srgbClr val="0DD6CC">
                  <a:alpha val="100000"/>
                </a:srgbClr>
              </a:solidFill>
              <a:prstDash val="solid"/>
              <a:round/>
            </a:ln>
          </p:spPr>
          <p:txBody>
            <a:bodyPr/>
            <a:lstStyle/>
            <a:p>
              <a:endParaRPr/>
            </a:p>
          </p:txBody>
        </p:sp>
        <p:sp>
          <p:nvSpPr>
            <p:cNvPr id="277" name="pl264">
              <a:extLst>
                <a:ext uri="{FF2B5EF4-FFF2-40B4-BE49-F238E27FC236}">
                  <a16:creationId xmlns:a16="http://schemas.microsoft.com/office/drawing/2014/main" id="{4A906D0E-33A8-3773-CE71-D6C692E207FA}"/>
                </a:ext>
              </a:extLst>
            </p:cNvPr>
            <p:cNvSpPr/>
            <p:nvPr/>
          </p:nvSpPr>
          <p:spPr>
            <a:xfrm>
              <a:off x="1480960" y="3721605"/>
              <a:ext cx="4621768" cy="0"/>
            </a:xfrm>
            <a:custGeom>
              <a:avLst/>
              <a:gdLst/>
              <a:ahLst/>
              <a:cxnLst/>
              <a:rect l="0" t="0" r="0" b="0"/>
              <a:pathLst>
                <a:path w="4621768">
                  <a:moveTo>
                    <a:pt x="0" y="0"/>
                  </a:moveTo>
                  <a:lnTo>
                    <a:pt x="4621768" y="0"/>
                  </a:lnTo>
                </a:path>
              </a:pathLst>
            </a:custGeom>
            <a:ln w="13550" cap="flat">
              <a:solidFill>
                <a:srgbClr val="0DD6CC">
                  <a:alpha val="100000"/>
                </a:srgbClr>
              </a:solidFill>
              <a:prstDash val="solid"/>
              <a:round/>
            </a:ln>
          </p:spPr>
          <p:txBody>
            <a:bodyPr/>
            <a:lstStyle/>
            <a:p>
              <a:endParaRPr/>
            </a:p>
          </p:txBody>
        </p:sp>
        <p:sp>
          <p:nvSpPr>
            <p:cNvPr id="278" name="pl265">
              <a:extLst>
                <a:ext uri="{FF2B5EF4-FFF2-40B4-BE49-F238E27FC236}">
                  <a16:creationId xmlns:a16="http://schemas.microsoft.com/office/drawing/2014/main" id="{CFF17550-D43B-46B0-2F15-C18CE74060F8}"/>
                </a:ext>
              </a:extLst>
            </p:cNvPr>
            <p:cNvSpPr/>
            <p:nvPr/>
          </p:nvSpPr>
          <p:spPr>
            <a:xfrm>
              <a:off x="2801465" y="2622839"/>
              <a:ext cx="7923032" cy="0"/>
            </a:xfrm>
            <a:custGeom>
              <a:avLst/>
              <a:gdLst/>
              <a:ahLst/>
              <a:cxnLst/>
              <a:rect l="0" t="0" r="0" b="0"/>
              <a:pathLst>
                <a:path w="7923032">
                  <a:moveTo>
                    <a:pt x="7923032" y="0"/>
                  </a:moveTo>
                  <a:lnTo>
                    <a:pt x="0" y="0"/>
                  </a:lnTo>
                </a:path>
              </a:pathLst>
            </a:custGeom>
            <a:ln w="13550" cap="flat">
              <a:solidFill>
                <a:srgbClr val="0DD6CC">
                  <a:alpha val="100000"/>
                </a:srgbClr>
              </a:solidFill>
              <a:prstDash val="solid"/>
              <a:round/>
            </a:ln>
          </p:spPr>
          <p:txBody>
            <a:bodyPr/>
            <a:lstStyle/>
            <a:p>
              <a:endParaRPr/>
            </a:p>
          </p:txBody>
        </p:sp>
        <p:sp>
          <p:nvSpPr>
            <p:cNvPr id="279" name="pl266">
              <a:extLst>
                <a:ext uri="{FF2B5EF4-FFF2-40B4-BE49-F238E27FC236}">
                  <a16:creationId xmlns:a16="http://schemas.microsoft.com/office/drawing/2014/main" id="{C7ED5131-5D04-A4CA-4CAF-D6EED8805307}"/>
                </a:ext>
              </a:extLst>
            </p:cNvPr>
            <p:cNvSpPr/>
            <p:nvPr/>
          </p:nvSpPr>
          <p:spPr>
            <a:xfrm>
              <a:off x="6102729" y="3704701"/>
              <a:ext cx="4621768" cy="0"/>
            </a:xfrm>
            <a:custGeom>
              <a:avLst/>
              <a:gdLst/>
              <a:ahLst/>
              <a:cxnLst/>
              <a:rect l="0" t="0" r="0" b="0"/>
              <a:pathLst>
                <a:path w="4621768">
                  <a:moveTo>
                    <a:pt x="4621768" y="0"/>
                  </a:moveTo>
                  <a:lnTo>
                    <a:pt x="0" y="0"/>
                  </a:lnTo>
                </a:path>
              </a:pathLst>
            </a:custGeom>
            <a:ln w="13550" cap="flat">
              <a:solidFill>
                <a:srgbClr val="0DD6CC">
                  <a:alpha val="100000"/>
                </a:srgbClr>
              </a:solidFill>
              <a:prstDash val="solid"/>
              <a:round/>
            </a:ln>
          </p:spPr>
          <p:txBody>
            <a:bodyPr/>
            <a:lstStyle/>
            <a:p>
              <a:endParaRPr/>
            </a:p>
          </p:txBody>
        </p:sp>
        <p:sp>
          <p:nvSpPr>
            <p:cNvPr id="280" name="pl267">
              <a:extLst>
                <a:ext uri="{FF2B5EF4-FFF2-40B4-BE49-F238E27FC236}">
                  <a16:creationId xmlns:a16="http://schemas.microsoft.com/office/drawing/2014/main" id="{A44C8FE1-5D89-2939-0854-3E4D18A3883C}"/>
                </a:ext>
              </a:extLst>
            </p:cNvPr>
            <p:cNvSpPr/>
            <p:nvPr/>
          </p:nvSpPr>
          <p:spPr>
            <a:xfrm>
              <a:off x="2141213" y="4431577"/>
              <a:ext cx="2641010" cy="0"/>
            </a:xfrm>
            <a:custGeom>
              <a:avLst/>
              <a:gdLst/>
              <a:ahLst/>
              <a:cxnLst/>
              <a:rect l="0" t="0" r="0" b="0"/>
              <a:pathLst>
                <a:path w="2641010">
                  <a:moveTo>
                    <a:pt x="2641010" y="0"/>
                  </a:moveTo>
                  <a:lnTo>
                    <a:pt x="0" y="0"/>
                  </a:lnTo>
                </a:path>
              </a:pathLst>
            </a:custGeom>
            <a:ln w="13550" cap="flat">
              <a:solidFill>
                <a:srgbClr val="0DD6CC">
                  <a:alpha val="100000"/>
                </a:srgbClr>
              </a:solidFill>
              <a:prstDash val="solid"/>
              <a:round/>
            </a:ln>
          </p:spPr>
          <p:txBody>
            <a:bodyPr/>
            <a:lstStyle/>
            <a:p>
              <a:endParaRPr/>
            </a:p>
          </p:txBody>
        </p:sp>
        <p:sp>
          <p:nvSpPr>
            <p:cNvPr id="281" name="pl268">
              <a:extLst>
                <a:ext uri="{FF2B5EF4-FFF2-40B4-BE49-F238E27FC236}">
                  <a16:creationId xmlns:a16="http://schemas.microsoft.com/office/drawing/2014/main" id="{5E91B473-EB18-BC72-F78A-40A522E97767}"/>
                </a:ext>
              </a:extLst>
            </p:cNvPr>
            <p:cNvSpPr/>
            <p:nvPr/>
          </p:nvSpPr>
          <p:spPr>
            <a:xfrm>
              <a:off x="5442476" y="5057028"/>
              <a:ext cx="1320505" cy="0"/>
            </a:xfrm>
            <a:custGeom>
              <a:avLst/>
              <a:gdLst/>
              <a:ahLst/>
              <a:cxnLst/>
              <a:rect l="0" t="0" r="0" b="0"/>
              <a:pathLst>
                <a:path w="1320505">
                  <a:moveTo>
                    <a:pt x="0" y="0"/>
                  </a:moveTo>
                  <a:lnTo>
                    <a:pt x="1320505" y="0"/>
                  </a:lnTo>
                </a:path>
              </a:pathLst>
            </a:custGeom>
            <a:ln w="13550" cap="flat">
              <a:solidFill>
                <a:srgbClr val="0DD6CC">
                  <a:alpha val="100000"/>
                </a:srgbClr>
              </a:solidFill>
              <a:prstDash val="solid"/>
              <a:round/>
            </a:ln>
          </p:spPr>
          <p:txBody>
            <a:bodyPr/>
            <a:lstStyle/>
            <a:p>
              <a:endParaRPr/>
            </a:p>
          </p:txBody>
        </p:sp>
        <p:sp>
          <p:nvSpPr>
            <p:cNvPr id="282" name="pl269">
              <a:extLst>
                <a:ext uri="{FF2B5EF4-FFF2-40B4-BE49-F238E27FC236}">
                  <a16:creationId xmlns:a16="http://schemas.microsoft.com/office/drawing/2014/main" id="{2D827BF8-7E05-6227-4303-57AE66EC0672}"/>
                </a:ext>
              </a:extLst>
            </p:cNvPr>
            <p:cNvSpPr/>
            <p:nvPr/>
          </p:nvSpPr>
          <p:spPr>
            <a:xfrm>
              <a:off x="3461718" y="3586372"/>
              <a:ext cx="5282021" cy="0"/>
            </a:xfrm>
            <a:custGeom>
              <a:avLst/>
              <a:gdLst/>
              <a:ahLst/>
              <a:cxnLst/>
              <a:rect l="0" t="0" r="0" b="0"/>
              <a:pathLst>
                <a:path w="5282021">
                  <a:moveTo>
                    <a:pt x="0" y="0"/>
                  </a:moveTo>
                  <a:lnTo>
                    <a:pt x="5282021" y="0"/>
                  </a:lnTo>
                </a:path>
              </a:pathLst>
            </a:custGeom>
            <a:ln w="13550" cap="flat">
              <a:solidFill>
                <a:srgbClr val="0DD6CC">
                  <a:alpha val="100000"/>
                </a:srgbClr>
              </a:solidFill>
              <a:prstDash val="solid"/>
              <a:round/>
            </a:ln>
          </p:spPr>
          <p:txBody>
            <a:bodyPr/>
            <a:lstStyle/>
            <a:p>
              <a:endParaRPr/>
            </a:p>
          </p:txBody>
        </p:sp>
        <p:sp>
          <p:nvSpPr>
            <p:cNvPr id="283" name="pl270">
              <a:extLst>
                <a:ext uri="{FF2B5EF4-FFF2-40B4-BE49-F238E27FC236}">
                  <a16:creationId xmlns:a16="http://schemas.microsoft.com/office/drawing/2014/main" id="{C8A76A0F-80EA-D80C-ED55-B6EA9C719D64}"/>
                </a:ext>
              </a:extLst>
            </p:cNvPr>
            <p:cNvSpPr/>
            <p:nvPr/>
          </p:nvSpPr>
          <p:spPr>
            <a:xfrm>
              <a:off x="2801465" y="2605935"/>
              <a:ext cx="7923032" cy="0"/>
            </a:xfrm>
            <a:custGeom>
              <a:avLst/>
              <a:gdLst/>
              <a:ahLst/>
              <a:cxnLst/>
              <a:rect l="0" t="0" r="0" b="0"/>
              <a:pathLst>
                <a:path w="7923032">
                  <a:moveTo>
                    <a:pt x="7923032" y="0"/>
                  </a:moveTo>
                  <a:lnTo>
                    <a:pt x="0" y="0"/>
                  </a:lnTo>
                </a:path>
              </a:pathLst>
            </a:custGeom>
            <a:ln w="13550" cap="flat">
              <a:solidFill>
                <a:srgbClr val="0DD6CC">
                  <a:alpha val="100000"/>
                </a:srgbClr>
              </a:solidFill>
              <a:prstDash val="solid"/>
              <a:round/>
            </a:ln>
          </p:spPr>
          <p:txBody>
            <a:bodyPr/>
            <a:lstStyle/>
            <a:p>
              <a:endParaRPr/>
            </a:p>
          </p:txBody>
        </p:sp>
        <p:sp>
          <p:nvSpPr>
            <p:cNvPr id="284" name="pl271">
              <a:extLst>
                <a:ext uri="{FF2B5EF4-FFF2-40B4-BE49-F238E27FC236}">
                  <a16:creationId xmlns:a16="http://schemas.microsoft.com/office/drawing/2014/main" id="{B9BCA959-E2EB-7231-79DF-F7F790119300}"/>
                </a:ext>
              </a:extLst>
            </p:cNvPr>
            <p:cNvSpPr/>
            <p:nvPr/>
          </p:nvSpPr>
          <p:spPr>
            <a:xfrm>
              <a:off x="2801465" y="2589031"/>
              <a:ext cx="7923032" cy="0"/>
            </a:xfrm>
            <a:custGeom>
              <a:avLst/>
              <a:gdLst/>
              <a:ahLst/>
              <a:cxnLst/>
              <a:rect l="0" t="0" r="0" b="0"/>
              <a:pathLst>
                <a:path w="7923032">
                  <a:moveTo>
                    <a:pt x="7923032" y="0"/>
                  </a:moveTo>
                  <a:lnTo>
                    <a:pt x="0" y="0"/>
                  </a:lnTo>
                </a:path>
              </a:pathLst>
            </a:custGeom>
            <a:ln w="13550" cap="flat">
              <a:solidFill>
                <a:srgbClr val="0DD6CC">
                  <a:alpha val="100000"/>
                </a:srgbClr>
              </a:solidFill>
              <a:prstDash val="solid"/>
              <a:round/>
            </a:ln>
          </p:spPr>
          <p:txBody>
            <a:bodyPr/>
            <a:lstStyle/>
            <a:p>
              <a:endParaRPr/>
            </a:p>
          </p:txBody>
        </p:sp>
        <p:sp>
          <p:nvSpPr>
            <p:cNvPr id="285" name="pl272">
              <a:extLst>
                <a:ext uri="{FF2B5EF4-FFF2-40B4-BE49-F238E27FC236}">
                  <a16:creationId xmlns:a16="http://schemas.microsoft.com/office/drawing/2014/main" id="{06B98ACC-D267-B1F8-E186-221BCFD9EEE8}"/>
                </a:ext>
              </a:extLst>
            </p:cNvPr>
            <p:cNvSpPr/>
            <p:nvPr/>
          </p:nvSpPr>
          <p:spPr>
            <a:xfrm>
              <a:off x="1480960" y="2132621"/>
              <a:ext cx="8583284" cy="0"/>
            </a:xfrm>
            <a:custGeom>
              <a:avLst/>
              <a:gdLst/>
              <a:ahLst/>
              <a:cxnLst/>
              <a:rect l="0" t="0" r="0" b="0"/>
              <a:pathLst>
                <a:path w="8583284">
                  <a:moveTo>
                    <a:pt x="8583284" y="0"/>
                  </a:moveTo>
                  <a:lnTo>
                    <a:pt x="0" y="0"/>
                  </a:lnTo>
                </a:path>
              </a:pathLst>
            </a:custGeom>
            <a:ln w="13550" cap="flat">
              <a:solidFill>
                <a:srgbClr val="0DD6CC">
                  <a:alpha val="100000"/>
                </a:srgbClr>
              </a:solidFill>
              <a:prstDash val="solid"/>
              <a:round/>
            </a:ln>
          </p:spPr>
          <p:txBody>
            <a:bodyPr/>
            <a:lstStyle/>
            <a:p>
              <a:endParaRPr/>
            </a:p>
          </p:txBody>
        </p:sp>
        <p:sp>
          <p:nvSpPr>
            <p:cNvPr id="286" name="pl273">
              <a:extLst>
                <a:ext uri="{FF2B5EF4-FFF2-40B4-BE49-F238E27FC236}">
                  <a16:creationId xmlns:a16="http://schemas.microsoft.com/office/drawing/2014/main" id="{3CA1B27C-DB69-1570-E4C5-6BFEF339443C}"/>
                </a:ext>
              </a:extLst>
            </p:cNvPr>
            <p:cNvSpPr/>
            <p:nvPr/>
          </p:nvSpPr>
          <p:spPr>
            <a:xfrm>
              <a:off x="3461718" y="3231386"/>
              <a:ext cx="5942274" cy="0"/>
            </a:xfrm>
            <a:custGeom>
              <a:avLst/>
              <a:gdLst/>
              <a:ahLst/>
              <a:cxnLst/>
              <a:rect l="0" t="0" r="0" b="0"/>
              <a:pathLst>
                <a:path w="5942274">
                  <a:moveTo>
                    <a:pt x="5942274" y="0"/>
                  </a:moveTo>
                  <a:lnTo>
                    <a:pt x="0" y="0"/>
                  </a:lnTo>
                </a:path>
              </a:pathLst>
            </a:custGeom>
            <a:ln w="13550" cap="flat">
              <a:solidFill>
                <a:srgbClr val="0DD6CC">
                  <a:alpha val="100000"/>
                </a:srgbClr>
              </a:solidFill>
              <a:prstDash val="solid"/>
              <a:round/>
            </a:ln>
          </p:spPr>
          <p:txBody>
            <a:bodyPr/>
            <a:lstStyle/>
            <a:p>
              <a:endParaRPr/>
            </a:p>
          </p:txBody>
        </p:sp>
        <p:sp>
          <p:nvSpPr>
            <p:cNvPr id="287" name="pl274">
              <a:extLst>
                <a:ext uri="{FF2B5EF4-FFF2-40B4-BE49-F238E27FC236}">
                  <a16:creationId xmlns:a16="http://schemas.microsoft.com/office/drawing/2014/main" id="{794B94FA-8C46-A9DA-07CC-FF2BF3534145}"/>
                </a:ext>
              </a:extLst>
            </p:cNvPr>
            <p:cNvSpPr/>
            <p:nvPr/>
          </p:nvSpPr>
          <p:spPr>
            <a:xfrm>
              <a:off x="2141213" y="4735850"/>
              <a:ext cx="1980758" cy="0"/>
            </a:xfrm>
            <a:custGeom>
              <a:avLst/>
              <a:gdLst/>
              <a:ahLst/>
              <a:cxnLst/>
              <a:rect l="0" t="0" r="0" b="0"/>
              <a:pathLst>
                <a:path w="1980758">
                  <a:moveTo>
                    <a:pt x="1980758" y="0"/>
                  </a:moveTo>
                  <a:lnTo>
                    <a:pt x="0" y="0"/>
                  </a:lnTo>
                </a:path>
              </a:pathLst>
            </a:custGeom>
            <a:ln w="13550" cap="flat">
              <a:solidFill>
                <a:srgbClr val="0DD6CC">
                  <a:alpha val="100000"/>
                </a:srgbClr>
              </a:solidFill>
              <a:prstDash val="solid"/>
              <a:round/>
            </a:ln>
          </p:spPr>
          <p:txBody>
            <a:bodyPr/>
            <a:lstStyle/>
            <a:p>
              <a:endParaRPr/>
            </a:p>
          </p:txBody>
        </p:sp>
        <p:sp>
          <p:nvSpPr>
            <p:cNvPr id="288" name="pl275">
              <a:extLst>
                <a:ext uri="{FF2B5EF4-FFF2-40B4-BE49-F238E27FC236}">
                  <a16:creationId xmlns:a16="http://schemas.microsoft.com/office/drawing/2014/main" id="{4E7A89F1-F021-9522-8486-108BF4A926AC}"/>
                </a:ext>
              </a:extLst>
            </p:cNvPr>
            <p:cNvSpPr/>
            <p:nvPr/>
          </p:nvSpPr>
          <p:spPr>
            <a:xfrm>
              <a:off x="1480960" y="1946676"/>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289" name="pl276">
              <a:extLst>
                <a:ext uri="{FF2B5EF4-FFF2-40B4-BE49-F238E27FC236}">
                  <a16:creationId xmlns:a16="http://schemas.microsoft.com/office/drawing/2014/main" id="{DE24C9AC-0EE2-820D-EDE8-3AD4EB8891E0}"/>
                </a:ext>
              </a:extLst>
            </p:cNvPr>
            <p:cNvSpPr/>
            <p:nvPr/>
          </p:nvSpPr>
          <p:spPr>
            <a:xfrm>
              <a:off x="2801465" y="3062346"/>
              <a:ext cx="6602526" cy="0"/>
            </a:xfrm>
            <a:custGeom>
              <a:avLst/>
              <a:gdLst/>
              <a:ahLst/>
              <a:cxnLst/>
              <a:rect l="0" t="0" r="0" b="0"/>
              <a:pathLst>
                <a:path w="6602526">
                  <a:moveTo>
                    <a:pt x="6602526" y="0"/>
                  </a:moveTo>
                  <a:lnTo>
                    <a:pt x="0" y="0"/>
                  </a:lnTo>
                </a:path>
              </a:pathLst>
            </a:custGeom>
            <a:ln w="13550" cap="flat">
              <a:solidFill>
                <a:srgbClr val="0DD6CC">
                  <a:alpha val="100000"/>
                </a:srgbClr>
              </a:solidFill>
              <a:prstDash val="solid"/>
              <a:round/>
            </a:ln>
          </p:spPr>
          <p:txBody>
            <a:bodyPr/>
            <a:lstStyle/>
            <a:p>
              <a:endParaRPr/>
            </a:p>
          </p:txBody>
        </p:sp>
        <p:sp>
          <p:nvSpPr>
            <p:cNvPr id="290" name="pl277">
              <a:extLst>
                <a:ext uri="{FF2B5EF4-FFF2-40B4-BE49-F238E27FC236}">
                  <a16:creationId xmlns:a16="http://schemas.microsoft.com/office/drawing/2014/main" id="{85FBAE14-95D3-7360-0DEB-99E7D144AA6F}"/>
                </a:ext>
              </a:extLst>
            </p:cNvPr>
            <p:cNvSpPr/>
            <p:nvPr/>
          </p:nvSpPr>
          <p:spPr>
            <a:xfrm>
              <a:off x="1480960" y="3569468"/>
              <a:ext cx="5282021" cy="0"/>
            </a:xfrm>
            <a:custGeom>
              <a:avLst/>
              <a:gdLst/>
              <a:ahLst/>
              <a:cxnLst/>
              <a:rect l="0" t="0" r="0" b="0"/>
              <a:pathLst>
                <a:path w="5282021">
                  <a:moveTo>
                    <a:pt x="0" y="0"/>
                  </a:moveTo>
                  <a:lnTo>
                    <a:pt x="5282021" y="0"/>
                  </a:lnTo>
                </a:path>
              </a:pathLst>
            </a:custGeom>
            <a:ln w="13550" cap="flat">
              <a:solidFill>
                <a:srgbClr val="0DD6CC">
                  <a:alpha val="100000"/>
                </a:srgbClr>
              </a:solidFill>
              <a:prstDash val="solid"/>
              <a:round/>
            </a:ln>
          </p:spPr>
          <p:txBody>
            <a:bodyPr/>
            <a:lstStyle/>
            <a:p>
              <a:endParaRPr/>
            </a:p>
          </p:txBody>
        </p:sp>
        <p:sp>
          <p:nvSpPr>
            <p:cNvPr id="291" name="pl278">
              <a:extLst>
                <a:ext uri="{FF2B5EF4-FFF2-40B4-BE49-F238E27FC236}">
                  <a16:creationId xmlns:a16="http://schemas.microsoft.com/office/drawing/2014/main" id="{DBD3C55C-ADBB-9B54-0EFE-CE67F83366FD}"/>
                </a:ext>
              </a:extLst>
            </p:cNvPr>
            <p:cNvSpPr/>
            <p:nvPr/>
          </p:nvSpPr>
          <p:spPr>
            <a:xfrm>
              <a:off x="1480960" y="4059687"/>
              <a:ext cx="3301263" cy="0"/>
            </a:xfrm>
            <a:custGeom>
              <a:avLst/>
              <a:gdLst/>
              <a:ahLst/>
              <a:cxnLst/>
              <a:rect l="0" t="0" r="0" b="0"/>
              <a:pathLst>
                <a:path w="3301263">
                  <a:moveTo>
                    <a:pt x="0" y="0"/>
                  </a:moveTo>
                  <a:lnTo>
                    <a:pt x="3301263" y="0"/>
                  </a:lnTo>
                </a:path>
              </a:pathLst>
            </a:custGeom>
            <a:ln w="13550" cap="flat">
              <a:solidFill>
                <a:srgbClr val="0DD6CC">
                  <a:alpha val="100000"/>
                </a:srgbClr>
              </a:solidFill>
              <a:prstDash val="solid"/>
              <a:round/>
            </a:ln>
          </p:spPr>
          <p:txBody>
            <a:bodyPr/>
            <a:lstStyle/>
            <a:p>
              <a:endParaRPr/>
            </a:p>
          </p:txBody>
        </p:sp>
        <p:sp>
          <p:nvSpPr>
            <p:cNvPr id="292" name="pl279">
              <a:extLst>
                <a:ext uri="{FF2B5EF4-FFF2-40B4-BE49-F238E27FC236}">
                  <a16:creationId xmlns:a16="http://schemas.microsoft.com/office/drawing/2014/main" id="{DD3538E1-8D91-9149-11AF-139D4B23E2F9}"/>
                </a:ext>
              </a:extLst>
            </p:cNvPr>
            <p:cNvSpPr/>
            <p:nvPr/>
          </p:nvSpPr>
          <p:spPr>
            <a:xfrm>
              <a:off x="2141213" y="2842592"/>
              <a:ext cx="7262779" cy="0"/>
            </a:xfrm>
            <a:custGeom>
              <a:avLst/>
              <a:gdLst/>
              <a:ahLst/>
              <a:cxnLst/>
              <a:rect l="0" t="0" r="0" b="0"/>
              <a:pathLst>
                <a:path w="7262779">
                  <a:moveTo>
                    <a:pt x="7262779" y="0"/>
                  </a:moveTo>
                  <a:lnTo>
                    <a:pt x="0" y="0"/>
                  </a:lnTo>
                </a:path>
              </a:pathLst>
            </a:custGeom>
            <a:ln w="13550" cap="flat">
              <a:solidFill>
                <a:srgbClr val="0DD6CC">
                  <a:alpha val="100000"/>
                </a:srgbClr>
              </a:solidFill>
              <a:prstDash val="solid"/>
              <a:round/>
            </a:ln>
          </p:spPr>
          <p:txBody>
            <a:bodyPr/>
            <a:lstStyle/>
            <a:p>
              <a:endParaRPr/>
            </a:p>
          </p:txBody>
        </p:sp>
        <p:sp>
          <p:nvSpPr>
            <p:cNvPr id="293" name="pl280">
              <a:extLst>
                <a:ext uri="{FF2B5EF4-FFF2-40B4-BE49-F238E27FC236}">
                  <a16:creationId xmlns:a16="http://schemas.microsoft.com/office/drawing/2014/main" id="{22F8EC82-5C94-D5EF-5FC0-DE93C4A506F5}"/>
                </a:ext>
              </a:extLst>
            </p:cNvPr>
            <p:cNvSpPr/>
            <p:nvPr/>
          </p:nvSpPr>
          <p:spPr>
            <a:xfrm>
              <a:off x="2801465" y="4414672"/>
              <a:ext cx="2641010" cy="0"/>
            </a:xfrm>
            <a:custGeom>
              <a:avLst/>
              <a:gdLst/>
              <a:ahLst/>
              <a:cxnLst/>
              <a:rect l="0" t="0" r="0" b="0"/>
              <a:pathLst>
                <a:path w="2641010">
                  <a:moveTo>
                    <a:pt x="0" y="0"/>
                  </a:moveTo>
                  <a:lnTo>
                    <a:pt x="2641010" y="0"/>
                  </a:lnTo>
                </a:path>
              </a:pathLst>
            </a:custGeom>
            <a:ln w="13550" cap="flat">
              <a:solidFill>
                <a:srgbClr val="0DD6CC">
                  <a:alpha val="100000"/>
                </a:srgbClr>
              </a:solidFill>
              <a:prstDash val="solid"/>
              <a:round/>
            </a:ln>
          </p:spPr>
          <p:txBody>
            <a:bodyPr/>
            <a:lstStyle/>
            <a:p>
              <a:endParaRPr/>
            </a:p>
          </p:txBody>
        </p:sp>
        <p:sp>
          <p:nvSpPr>
            <p:cNvPr id="294" name="pl281">
              <a:extLst>
                <a:ext uri="{FF2B5EF4-FFF2-40B4-BE49-F238E27FC236}">
                  <a16:creationId xmlns:a16="http://schemas.microsoft.com/office/drawing/2014/main" id="{6348C490-7066-9B19-4011-8F0BF2B5D112}"/>
                </a:ext>
              </a:extLst>
            </p:cNvPr>
            <p:cNvSpPr/>
            <p:nvPr/>
          </p:nvSpPr>
          <p:spPr>
            <a:xfrm>
              <a:off x="1480960" y="2115717"/>
              <a:ext cx="8583284" cy="0"/>
            </a:xfrm>
            <a:custGeom>
              <a:avLst/>
              <a:gdLst/>
              <a:ahLst/>
              <a:cxnLst/>
              <a:rect l="0" t="0" r="0" b="0"/>
              <a:pathLst>
                <a:path w="8583284">
                  <a:moveTo>
                    <a:pt x="8583284" y="0"/>
                  </a:moveTo>
                  <a:lnTo>
                    <a:pt x="0" y="0"/>
                  </a:lnTo>
                </a:path>
              </a:pathLst>
            </a:custGeom>
            <a:ln w="13550" cap="flat">
              <a:solidFill>
                <a:srgbClr val="0DD6CC">
                  <a:alpha val="100000"/>
                </a:srgbClr>
              </a:solidFill>
              <a:prstDash val="solid"/>
              <a:round/>
            </a:ln>
          </p:spPr>
          <p:txBody>
            <a:bodyPr/>
            <a:lstStyle/>
            <a:p>
              <a:endParaRPr/>
            </a:p>
          </p:txBody>
        </p:sp>
        <p:sp>
          <p:nvSpPr>
            <p:cNvPr id="295" name="pl282">
              <a:extLst>
                <a:ext uri="{FF2B5EF4-FFF2-40B4-BE49-F238E27FC236}">
                  <a16:creationId xmlns:a16="http://schemas.microsoft.com/office/drawing/2014/main" id="{6648A6CE-0DA8-0096-5824-D84A9E1A1513}"/>
                </a:ext>
              </a:extLst>
            </p:cNvPr>
            <p:cNvSpPr/>
            <p:nvPr/>
          </p:nvSpPr>
          <p:spPr>
            <a:xfrm>
              <a:off x="1480960" y="5040124"/>
              <a:ext cx="1320505" cy="0"/>
            </a:xfrm>
            <a:custGeom>
              <a:avLst/>
              <a:gdLst/>
              <a:ahLst/>
              <a:cxnLst/>
              <a:rect l="0" t="0" r="0" b="0"/>
              <a:pathLst>
                <a:path w="1320505">
                  <a:moveTo>
                    <a:pt x="0" y="0"/>
                  </a:moveTo>
                  <a:lnTo>
                    <a:pt x="1320505" y="0"/>
                  </a:lnTo>
                </a:path>
              </a:pathLst>
            </a:custGeom>
            <a:ln w="13550" cap="flat">
              <a:solidFill>
                <a:srgbClr val="0DD6CC">
                  <a:alpha val="100000"/>
                </a:srgbClr>
              </a:solidFill>
              <a:prstDash val="solid"/>
              <a:round/>
            </a:ln>
          </p:spPr>
          <p:txBody>
            <a:bodyPr/>
            <a:lstStyle/>
            <a:p>
              <a:endParaRPr/>
            </a:p>
          </p:txBody>
        </p:sp>
        <p:sp>
          <p:nvSpPr>
            <p:cNvPr id="296" name="pl283">
              <a:extLst>
                <a:ext uri="{FF2B5EF4-FFF2-40B4-BE49-F238E27FC236}">
                  <a16:creationId xmlns:a16="http://schemas.microsoft.com/office/drawing/2014/main" id="{3E95DD44-4588-5132-6410-088AA0A1DB6E}"/>
                </a:ext>
              </a:extLst>
            </p:cNvPr>
            <p:cNvSpPr/>
            <p:nvPr/>
          </p:nvSpPr>
          <p:spPr>
            <a:xfrm>
              <a:off x="1480960" y="1929772"/>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297" name="pl284">
              <a:extLst>
                <a:ext uri="{FF2B5EF4-FFF2-40B4-BE49-F238E27FC236}">
                  <a16:creationId xmlns:a16="http://schemas.microsoft.com/office/drawing/2014/main" id="{BA9B604B-B1A9-9593-C62A-C8FDE0CC08E8}"/>
                </a:ext>
              </a:extLst>
            </p:cNvPr>
            <p:cNvSpPr/>
            <p:nvPr/>
          </p:nvSpPr>
          <p:spPr>
            <a:xfrm>
              <a:off x="4121971" y="3552564"/>
              <a:ext cx="5282021" cy="0"/>
            </a:xfrm>
            <a:custGeom>
              <a:avLst/>
              <a:gdLst/>
              <a:ahLst/>
              <a:cxnLst/>
              <a:rect l="0" t="0" r="0" b="0"/>
              <a:pathLst>
                <a:path w="5282021">
                  <a:moveTo>
                    <a:pt x="0" y="0"/>
                  </a:moveTo>
                  <a:lnTo>
                    <a:pt x="5282021" y="0"/>
                  </a:lnTo>
                </a:path>
              </a:pathLst>
            </a:custGeom>
            <a:ln w="13550" cap="flat">
              <a:solidFill>
                <a:srgbClr val="0DD6CC">
                  <a:alpha val="100000"/>
                </a:srgbClr>
              </a:solidFill>
              <a:prstDash val="solid"/>
              <a:round/>
            </a:ln>
          </p:spPr>
          <p:txBody>
            <a:bodyPr/>
            <a:lstStyle/>
            <a:p>
              <a:endParaRPr/>
            </a:p>
          </p:txBody>
        </p:sp>
        <p:sp>
          <p:nvSpPr>
            <p:cNvPr id="298" name="pl285">
              <a:extLst>
                <a:ext uri="{FF2B5EF4-FFF2-40B4-BE49-F238E27FC236}">
                  <a16:creationId xmlns:a16="http://schemas.microsoft.com/office/drawing/2014/main" id="{D5509F43-EBE1-3102-E927-A05D9E020C20}"/>
                </a:ext>
              </a:extLst>
            </p:cNvPr>
            <p:cNvSpPr/>
            <p:nvPr/>
          </p:nvSpPr>
          <p:spPr>
            <a:xfrm>
              <a:off x="2141213" y="5293685"/>
              <a:ext cx="0" cy="0"/>
            </a:xfrm>
            <a:custGeom>
              <a:avLst/>
              <a:gdLst/>
              <a:ahLst/>
              <a:cxnLst/>
              <a:rect l="0" t="0" r="0" b="0"/>
              <a:pathLst>
                <a:path>
                  <a:moveTo>
                    <a:pt x="0" y="0"/>
                  </a:moveTo>
                  <a:lnTo>
                    <a:pt x="0" y="0"/>
                  </a:lnTo>
                </a:path>
              </a:pathLst>
            </a:custGeom>
            <a:ln w="13550" cap="flat">
              <a:solidFill>
                <a:srgbClr val="0DD6CC">
                  <a:alpha val="100000"/>
                </a:srgbClr>
              </a:solidFill>
              <a:prstDash val="solid"/>
              <a:round/>
            </a:ln>
          </p:spPr>
          <p:txBody>
            <a:bodyPr/>
            <a:lstStyle/>
            <a:p>
              <a:endParaRPr/>
            </a:p>
          </p:txBody>
        </p:sp>
        <p:sp>
          <p:nvSpPr>
            <p:cNvPr id="299" name="pl286">
              <a:extLst>
                <a:ext uri="{FF2B5EF4-FFF2-40B4-BE49-F238E27FC236}">
                  <a16:creationId xmlns:a16="http://schemas.microsoft.com/office/drawing/2014/main" id="{3AF8103F-7F25-6507-52A3-386134E0C5C4}"/>
                </a:ext>
              </a:extLst>
            </p:cNvPr>
            <p:cNvSpPr/>
            <p:nvPr/>
          </p:nvSpPr>
          <p:spPr>
            <a:xfrm>
              <a:off x="2141213" y="3045441"/>
              <a:ext cx="6602526" cy="0"/>
            </a:xfrm>
            <a:custGeom>
              <a:avLst/>
              <a:gdLst/>
              <a:ahLst/>
              <a:cxnLst/>
              <a:rect l="0" t="0" r="0" b="0"/>
              <a:pathLst>
                <a:path w="6602526">
                  <a:moveTo>
                    <a:pt x="0" y="0"/>
                  </a:moveTo>
                  <a:lnTo>
                    <a:pt x="6602526" y="0"/>
                  </a:lnTo>
                </a:path>
              </a:pathLst>
            </a:custGeom>
            <a:ln w="13550" cap="flat">
              <a:solidFill>
                <a:srgbClr val="0DD6CC">
                  <a:alpha val="100000"/>
                </a:srgbClr>
              </a:solidFill>
              <a:prstDash val="solid"/>
              <a:round/>
            </a:ln>
          </p:spPr>
          <p:txBody>
            <a:bodyPr/>
            <a:lstStyle/>
            <a:p>
              <a:endParaRPr/>
            </a:p>
          </p:txBody>
        </p:sp>
        <p:sp>
          <p:nvSpPr>
            <p:cNvPr id="300" name="pl287">
              <a:extLst>
                <a:ext uri="{FF2B5EF4-FFF2-40B4-BE49-F238E27FC236}">
                  <a16:creationId xmlns:a16="http://schemas.microsoft.com/office/drawing/2014/main" id="{ADA28282-35CB-F752-CFD9-5C5F73244018}"/>
                </a:ext>
              </a:extLst>
            </p:cNvPr>
            <p:cNvSpPr/>
            <p:nvPr/>
          </p:nvSpPr>
          <p:spPr>
            <a:xfrm>
              <a:off x="3461718" y="3535660"/>
              <a:ext cx="5282021" cy="0"/>
            </a:xfrm>
            <a:custGeom>
              <a:avLst/>
              <a:gdLst/>
              <a:ahLst/>
              <a:cxnLst/>
              <a:rect l="0" t="0" r="0" b="0"/>
              <a:pathLst>
                <a:path w="5282021">
                  <a:moveTo>
                    <a:pt x="5282021" y="0"/>
                  </a:moveTo>
                  <a:lnTo>
                    <a:pt x="0" y="0"/>
                  </a:lnTo>
                </a:path>
              </a:pathLst>
            </a:custGeom>
            <a:ln w="13550" cap="flat">
              <a:solidFill>
                <a:srgbClr val="0DD6CC">
                  <a:alpha val="100000"/>
                </a:srgbClr>
              </a:solidFill>
              <a:prstDash val="solid"/>
              <a:round/>
            </a:ln>
          </p:spPr>
          <p:txBody>
            <a:bodyPr/>
            <a:lstStyle/>
            <a:p>
              <a:endParaRPr/>
            </a:p>
          </p:txBody>
        </p:sp>
        <p:sp>
          <p:nvSpPr>
            <p:cNvPr id="301" name="pl288">
              <a:extLst>
                <a:ext uri="{FF2B5EF4-FFF2-40B4-BE49-F238E27FC236}">
                  <a16:creationId xmlns:a16="http://schemas.microsoft.com/office/drawing/2014/main" id="{DF7D4CB9-73D8-C37D-9DED-F5E1385FF583}"/>
                </a:ext>
              </a:extLst>
            </p:cNvPr>
            <p:cNvSpPr/>
            <p:nvPr/>
          </p:nvSpPr>
          <p:spPr>
            <a:xfrm>
              <a:off x="10724498" y="5276781"/>
              <a:ext cx="0" cy="0"/>
            </a:xfrm>
            <a:custGeom>
              <a:avLst/>
              <a:gdLst/>
              <a:ahLst/>
              <a:cxnLst/>
              <a:rect l="0" t="0" r="0" b="0"/>
              <a:pathLst>
                <a:path>
                  <a:moveTo>
                    <a:pt x="0" y="0"/>
                  </a:moveTo>
                  <a:lnTo>
                    <a:pt x="0" y="0"/>
                  </a:lnTo>
                </a:path>
              </a:pathLst>
            </a:custGeom>
            <a:ln w="13550" cap="flat">
              <a:solidFill>
                <a:srgbClr val="0DD6CC">
                  <a:alpha val="100000"/>
                </a:srgbClr>
              </a:solidFill>
              <a:prstDash val="solid"/>
              <a:round/>
            </a:ln>
          </p:spPr>
          <p:txBody>
            <a:bodyPr/>
            <a:lstStyle/>
            <a:p>
              <a:endParaRPr/>
            </a:p>
          </p:txBody>
        </p:sp>
        <p:sp>
          <p:nvSpPr>
            <p:cNvPr id="302" name="pl289">
              <a:extLst>
                <a:ext uri="{FF2B5EF4-FFF2-40B4-BE49-F238E27FC236}">
                  <a16:creationId xmlns:a16="http://schemas.microsoft.com/office/drawing/2014/main" id="{ACD89938-90A3-AC9A-4382-751248BA10A7}"/>
                </a:ext>
              </a:extLst>
            </p:cNvPr>
            <p:cNvSpPr/>
            <p:nvPr/>
          </p:nvSpPr>
          <p:spPr>
            <a:xfrm>
              <a:off x="1480960" y="1912868"/>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303" name="pl290">
              <a:extLst>
                <a:ext uri="{FF2B5EF4-FFF2-40B4-BE49-F238E27FC236}">
                  <a16:creationId xmlns:a16="http://schemas.microsoft.com/office/drawing/2014/main" id="{25561D51-CD57-BC8E-D174-5827C0EA6887}"/>
                </a:ext>
              </a:extLst>
            </p:cNvPr>
            <p:cNvSpPr/>
            <p:nvPr/>
          </p:nvSpPr>
          <p:spPr>
            <a:xfrm>
              <a:off x="1480960" y="2825688"/>
              <a:ext cx="7262779" cy="0"/>
            </a:xfrm>
            <a:custGeom>
              <a:avLst/>
              <a:gdLst/>
              <a:ahLst/>
              <a:cxnLst/>
              <a:rect l="0" t="0" r="0" b="0"/>
              <a:pathLst>
                <a:path w="7262779">
                  <a:moveTo>
                    <a:pt x="7262779" y="0"/>
                  </a:moveTo>
                  <a:lnTo>
                    <a:pt x="0" y="0"/>
                  </a:lnTo>
                </a:path>
              </a:pathLst>
            </a:custGeom>
            <a:ln w="13550" cap="flat">
              <a:solidFill>
                <a:srgbClr val="0DD6CC">
                  <a:alpha val="100000"/>
                </a:srgbClr>
              </a:solidFill>
              <a:prstDash val="solid"/>
              <a:round/>
            </a:ln>
          </p:spPr>
          <p:txBody>
            <a:bodyPr/>
            <a:lstStyle/>
            <a:p>
              <a:endParaRPr/>
            </a:p>
          </p:txBody>
        </p:sp>
        <p:sp>
          <p:nvSpPr>
            <p:cNvPr id="304" name="pl291">
              <a:extLst>
                <a:ext uri="{FF2B5EF4-FFF2-40B4-BE49-F238E27FC236}">
                  <a16:creationId xmlns:a16="http://schemas.microsoft.com/office/drawing/2014/main" id="{F95EFD36-5495-EFF6-4A36-2E2769909B97}"/>
                </a:ext>
              </a:extLst>
            </p:cNvPr>
            <p:cNvSpPr/>
            <p:nvPr/>
          </p:nvSpPr>
          <p:spPr>
            <a:xfrm>
              <a:off x="1480960" y="4042783"/>
              <a:ext cx="3301263" cy="0"/>
            </a:xfrm>
            <a:custGeom>
              <a:avLst/>
              <a:gdLst/>
              <a:ahLst/>
              <a:cxnLst/>
              <a:rect l="0" t="0" r="0" b="0"/>
              <a:pathLst>
                <a:path w="3301263">
                  <a:moveTo>
                    <a:pt x="0" y="0"/>
                  </a:moveTo>
                  <a:lnTo>
                    <a:pt x="3301263" y="0"/>
                  </a:lnTo>
                </a:path>
              </a:pathLst>
            </a:custGeom>
            <a:ln w="13550" cap="flat">
              <a:solidFill>
                <a:srgbClr val="0DD6CC">
                  <a:alpha val="100000"/>
                </a:srgbClr>
              </a:solidFill>
              <a:prstDash val="solid"/>
              <a:round/>
            </a:ln>
          </p:spPr>
          <p:txBody>
            <a:bodyPr/>
            <a:lstStyle/>
            <a:p>
              <a:endParaRPr/>
            </a:p>
          </p:txBody>
        </p:sp>
        <p:sp>
          <p:nvSpPr>
            <p:cNvPr id="305" name="pl292">
              <a:extLst>
                <a:ext uri="{FF2B5EF4-FFF2-40B4-BE49-F238E27FC236}">
                  <a16:creationId xmlns:a16="http://schemas.microsoft.com/office/drawing/2014/main" id="{6EF99E00-C386-B3EC-8A6F-584E8E1783EB}"/>
                </a:ext>
              </a:extLst>
            </p:cNvPr>
            <p:cNvSpPr/>
            <p:nvPr/>
          </p:nvSpPr>
          <p:spPr>
            <a:xfrm>
              <a:off x="1480960" y="5023220"/>
              <a:ext cx="1320505" cy="0"/>
            </a:xfrm>
            <a:custGeom>
              <a:avLst/>
              <a:gdLst/>
              <a:ahLst/>
              <a:cxnLst/>
              <a:rect l="0" t="0" r="0" b="0"/>
              <a:pathLst>
                <a:path w="1320505">
                  <a:moveTo>
                    <a:pt x="0" y="0"/>
                  </a:moveTo>
                  <a:lnTo>
                    <a:pt x="1320505" y="0"/>
                  </a:lnTo>
                </a:path>
              </a:pathLst>
            </a:custGeom>
            <a:ln w="13550" cap="flat">
              <a:solidFill>
                <a:srgbClr val="0DD6CC">
                  <a:alpha val="100000"/>
                </a:srgbClr>
              </a:solidFill>
              <a:prstDash val="solid"/>
              <a:round/>
            </a:ln>
          </p:spPr>
          <p:txBody>
            <a:bodyPr/>
            <a:lstStyle/>
            <a:p>
              <a:endParaRPr/>
            </a:p>
          </p:txBody>
        </p:sp>
        <p:sp>
          <p:nvSpPr>
            <p:cNvPr id="306" name="pl293">
              <a:extLst>
                <a:ext uri="{FF2B5EF4-FFF2-40B4-BE49-F238E27FC236}">
                  <a16:creationId xmlns:a16="http://schemas.microsoft.com/office/drawing/2014/main" id="{B3678B76-E9AC-F523-954C-490D3B8718E6}"/>
                </a:ext>
              </a:extLst>
            </p:cNvPr>
            <p:cNvSpPr/>
            <p:nvPr/>
          </p:nvSpPr>
          <p:spPr>
            <a:xfrm>
              <a:off x="2141213" y="3028537"/>
              <a:ext cx="6602526" cy="0"/>
            </a:xfrm>
            <a:custGeom>
              <a:avLst/>
              <a:gdLst/>
              <a:ahLst/>
              <a:cxnLst/>
              <a:rect l="0" t="0" r="0" b="0"/>
              <a:pathLst>
                <a:path w="6602526">
                  <a:moveTo>
                    <a:pt x="0" y="0"/>
                  </a:moveTo>
                  <a:lnTo>
                    <a:pt x="6602526" y="0"/>
                  </a:lnTo>
                </a:path>
              </a:pathLst>
            </a:custGeom>
            <a:ln w="13550" cap="flat">
              <a:solidFill>
                <a:srgbClr val="0DD6CC">
                  <a:alpha val="100000"/>
                </a:srgbClr>
              </a:solidFill>
              <a:prstDash val="solid"/>
              <a:round/>
            </a:ln>
          </p:spPr>
          <p:txBody>
            <a:bodyPr/>
            <a:lstStyle/>
            <a:p>
              <a:endParaRPr/>
            </a:p>
          </p:txBody>
        </p:sp>
        <p:sp>
          <p:nvSpPr>
            <p:cNvPr id="307" name="pl294">
              <a:extLst>
                <a:ext uri="{FF2B5EF4-FFF2-40B4-BE49-F238E27FC236}">
                  <a16:creationId xmlns:a16="http://schemas.microsoft.com/office/drawing/2014/main" id="{91750B86-DE3A-F456-7A3B-2F0B22E3BCCB}"/>
                </a:ext>
              </a:extLst>
            </p:cNvPr>
            <p:cNvSpPr/>
            <p:nvPr/>
          </p:nvSpPr>
          <p:spPr>
            <a:xfrm>
              <a:off x="1480960" y="1895964"/>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308" name="pl295">
              <a:extLst>
                <a:ext uri="{FF2B5EF4-FFF2-40B4-BE49-F238E27FC236}">
                  <a16:creationId xmlns:a16="http://schemas.microsoft.com/office/drawing/2014/main" id="{EFE0B945-FFB7-A94A-3B83-F570A6ACF840}"/>
                </a:ext>
              </a:extLst>
            </p:cNvPr>
            <p:cNvSpPr/>
            <p:nvPr/>
          </p:nvSpPr>
          <p:spPr>
            <a:xfrm>
              <a:off x="3461718" y="2808784"/>
              <a:ext cx="7262779" cy="0"/>
            </a:xfrm>
            <a:custGeom>
              <a:avLst/>
              <a:gdLst/>
              <a:ahLst/>
              <a:cxnLst/>
              <a:rect l="0" t="0" r="0" b="0"/>
              <a:pathLst>
                <a:path w="7262779">
                  <a:moveTo>
                    <a:pt x="0" y="0"/>
                  </a:moveTo>
                  <a:lnTo>
                    <a:pt x="7262779" y="0"/>
                  </a:lnTo>
                </a:path>
              </a:pathLst>
            </a:custGeom>
            <a:ln w="13550" cap="flat">
              <a:solidFill>
                <a:srgbClr val="0DD6CC">
                  <a:alpha val="100000"/>
                </a:srgbClr>
              </a:solidFill>
              <a:prstDash val="solid"/>
              <a:round/>
            </a:ln>
          </p:spPr>
          <p:txBody>
            <a:bodyPr/>
            <a:lstStyle/>
            <a:p>
              <a:endParaRPr/>
            </a:p>
          </p:txBody>
        </p:sp>
        <p:sp>
          <p:nvSpPr>
            <p:cNvPr id="309" name="pl296">
              <a:extLst>
                <a:ext uri="{FF2B5EF4-FFF2-40B4-BE49-F238E27FC236}">
                  <a16:creationId xmlns:a16="http://schemas.microsoft.com/office/drawing/2014/main" id="{7C4D24E9-1E8C-1333-0F34-825DB584D27E}"/>
                </a:ext>
              </a:extLst>
            </p:cNvPr>
            <p:cNvSpPr/>
            <p:nvPr/>
          </p:nvSpPr>
          <p:spPr>
            <a:xfrm>
              <a:off x="1480960" y="4397768"/>
              <a:ext cx="2641010" cy="0"/>
            </a:xfrm>
            <a:custGeom>
              <a:avLst/>
              <a:gdLst/>
              <a:ahLst/>
              <a:cxnLst/>
              <a:rect l="0" t="0" r="0" b="0"/>
              <a:pathLst>
                <a:path w="2641010">
                  <a:moveTo>
                    <a:pt x="0" y="0"/>
                  </a:moveTo>
                  <a:lnTo>
                    <a:pt x="2641010" y="0"/>
                  </a:lnTo>
                </a:path>
              </a:pathLst>
            </a:custGeom>
            <a:ln w="13550" cap="flat">
              <a:solidFill>
                <a:srgbClr val="0DD6CC">
                  <a:alpha val="100000"/>
                </a:srgbClr>
              </a:solidFill>
              <a:prstDash val="solid"/>
              <a:round/>
            </a:ln>
          </p:spPr>
          <p:txBody>
            <a:bodyPr/>
            <a:lstStyle/>
            <a:p>
              <a:endParaRPr/>
            </a:p>
          </p:txBody>
        </p:sp>
        <p:sp>
          <p:nvSpPr>
            <p:cNvPr id="310" name="pl297">
              <a:extLst>
                <a:ext uri="{FF2B5EF4-FFF2-40B4-BE49-F238E27FC236}">
                  <a16:creationId xmlns:a16="http://schemas.microsoft.com/office/drawing/2014/main" id="{1C2F08AC-9F88-4866-1BA9-B7032A4F26F9}"/>
                </a:ext>
              </a:extLst>
            </p:cNvPr>
            <p:cNvSpPr/>
            <p:nvPr/>
          </p:nvSpPr>
          <p:spPr>
            <a:xfrm>
              <a:off x="1480960" y="3011633"/>
              <a:ext cx="6602526" cy="0"/>
            </a:xfrm>
            <a:custGeom>
              <a:avLst/>
              <a:gdLst/>
              <a:ahLst/>
              <a:cxnLst/>
              <a:rect l="0" t="0" r="0" b="0"/>
              <a:pathLst>
                <a:path w="6602526">
                  <a:moveTo>
                    <a:pt x="0" y="0"/>
                  </a:moveTo>
                  <a:lnTo>
                    <a:pt x="6602526" y="0"/>
                  </a:lnTo>
                </a:path>
              </a:pathLst>
            </a:custGeom>
            <a:ln w="13550" cap="flat">
              <a:solidFill>
                <a:srgbClr val="0DD6CC">
                  <a:alpha val="100000"/>
                </a:srgbClr>
              </a:solidFill>
              <a:prstDash val="solid"/>
              <a:round/>
            </a:ln>
          </p:spPr>
          <p:txBody>
            <a:bodyPr/>
            <a:lstStyle/>
            <a:p>
              <a:endParaRPr/>
            </a:p>
          </p:txBody>
        </p:sp>
        <p:sp>
          <p:nvSpPr>
            <p:cNvPr id="311" name="pl298">
              <a:extLst>
                <a:ext uri="{FF2B5EF4-FFF2-40B4-BE49-F238E27FC236}">
                  <a16:creationId xmlns:a16="http://schemas.microsoft.com/office/drawing/2014/main" id="{9EFFB001-E606-AA8C-212B-F902CEBEA46B}"/>
                </a:ext>
              </a:extLst>
            </p:cNvPr>
            <p:cNvSpPr/>
            <p:nvPr/>
          </p:nvSpPr>
          <p:spPr>
            <a:xfrm>
              <a:off x="2801465" y="2572127"/>
              <a:ext cx="7923032" cy="0"/>
            </a:xfrm>
            <a:custGeom>
              <a:avLst/>
              <a:gdLst/>
              <a:ahLst/>
              <a:cxnLst/>
              <a:rect l="0" t="0" r="0" b="0"/>
              <a:pathLst>
                <a:path w="7923032">
                  <a:moveTo>
                    <a:pt x="7923032" y="0"/>
                  </a:moveTo>
                  <a:lnTo>
                    <a:pt x="0" y="0"/>
                  </a:lnTo>
                </a:path>
              </a:pathLst>
            </a:custGeom>
            <a:ln w="13550" cap="flat">
              <a:solidFill>
                <a:srgbClr val="0DD6CC">
                  <a:alpha val="100000"/>
                </a:srgbClr>
              </a:solidFill>
              <a:prstDash val="solid"/>
              <a:round/>
            </a:ln>
          </p:spPr>
          <p:txBody>
            <a:bodyPr/>
            <a:lstStyle/>
            <a:p>
              <a:endParaRPr/>
            </a:p>
          </p:txBody>
        </p:sp>
        <p:sp>
          <p:nvSpPr>
            <p:cNvPr id="312" name="pl299">
              <a:extLst>
                <a:ext uri="{FF2B5EF4-FFF2-40B4-BE49-F238E27FC236}">
                  <a16:creationId xmlns:a16="http://schemas.microsoft.com/office/drawing/2014/main" id="{CDA601DD-A322-14F1-4074-43AD6D0A3DEC}"/>
                </a:ext>
              </a:extLst>
            </p:cNvPr>
            <p:cNvSpPr/>
            <p:nvPr/>
          </p:nvSpPr>
          <p:spPr>
            <a:xfrm>
              <a:off x="3461718" y="2791880"/>
              <a:ext cx="7262779" cy="0"/>
            </a:xfrm>
            <a:custGeom>
              <a:avLst/>
              <a:gdLst/>
              <a:ahLst/>
              <a:cxnLst/>
              <a:rect l="0" t="0" r="0" b="0"/>
              <a:pathLst>
                <a:path w="7262779">
                  <a:moveTo>
                    <a:pt x="7262779" y="0"/>
                  </a:moveTo>
                  <a:lnTo>
                    <a:pt x="0" y="0"/>
                  </a:lnTo>
                </a:path>
              </a:pathLst>
            </a:custGeom>
            <a:ln w="13550" cap="flat">
              <a:solidFill>
                <a:srgbClr val="0DD6CC">
                  <a:alpha val="100000"/>
                </a:srgbClr>
              </a:solidFill>
              <a:prstDash val="solid"/>
              <a:round/>
            </a:ln>
          </p:spPr>
          <p:txBody>
            <a:bodyPr/>
            <a:lstStyle/>
            <a:p>
              <a:endParaRPr/>
            </a:p>
          </p:txBody>
        </p:sp>
        <p:sp>
          <p:nvSpPr>
            <p:cNvPr id="313" name="pl300">
              <a:extLst>
                <a:ext uri="{FF2B5EF4-FFF2-40B4-BE49-F238E27FC236}">
                  <a16:creationId xmlns:a16="http://schemas.microsoft.com/office/drawing/2014/main" id="{D81D2314-3CAB-076A-B1A9-A3C6FF1FB5CC}"/>
                </a:ext>
              </a:extLst>
            </p:cNvPr>
            <p:cNvSpPr/>
            <p:nvPr/>
          </p:nvSpPr>
          <p:spPr>
            <a:xfrm>
              <a:off x="2141213" y="4718946"/>
              <a:ext cx="1980758" cy="0"/>
            </a:xfrm>
            <a:custGeom>
              <a:avLst/>
              <a:gdLst/>
              <a:ahLst/>
              <a:cxnLst/>
              <a:rect l="0" t="0" r="0" b="0"/>
              <a:pathLst>
                <a:path w="1980758">
                  <a:moveTo>
                    <a:pt x="0" y="0"/>
                  </a:moveTo>
                  <a:lnTo>
                    <a:pt x="1980758" y="0"/>
                  </a:lnTo>
                </a:path>
              </a:pathLst>
            </a:custGeom>
            <a:ln w="13550" cap="flat">
              <a:solidFill>
                <a:srgbClr val="0DD6CC">
                  <a:alpha val="100000"/>
                </a:srgbClr>
              </a:solidFill>
              <a:prstDash val="solid"/>
              <a:round/>
            </a:ln>
          </p:spPr>
          <p:txBody>
            <a:bodyPr/>
            <a:lstStyle/>
            <a:p>
              <a:endParaRPr/>
            </a:p>
          </p:txBody>
        </p:sp>
        <p:sp>
          <p:nvSpPr>
            <p:cNvPr id="314" name="pl301">
              <a:extLst>
                <a:ext uri="{FF2B5EF4-FFF2-40B4-BE49-F238E27FC236}">
                  <a16:creationId xmlns:a16="http://schemas.microsoft.com/office/drawing/2014/main" id="{7B0CD88F-BB33-1851-7125-A13E93B7E10D}"/>
                </a:ext>
              </a:extLst>
            </p:cNvPr>
            <p:cNvSpPr/>
            <p:nvPr/>
          </p:nvSpPr>
          <p:spPr>
            <a:xfrm>
              <a:off x="2141213" y="4702042"/>
              <a:ext cx="1980758" cy="0"/>
            </a:xfrm>
            <a:custGeom>
              <a:avLst/>
              <a:gdLst/>
              <a:ahLst/>
              <a:cxnLst/>
              <a:rect l="0" t="0" r="0" b="0"/>
              <a:pathLst>
                <a:path w="1980758">
                  <a:moveTo>
                    <a:pt x="0" y="0"/>
                  </a:moveTo>
                  <a:lnTo>
                    <a:pt x="1980758" y="0"/>
                  </a:lnTo>
                </a:path>
              </a:pathLst>
            </a:custGeom>
            <a:ln w="13550" cap="flat">
              <a:solidFill>
                <a:srgbClr val="0DD6CC">
                  <a:alpha val="100000"/>
                </a:srgbClr>
              </a:solidFill>
              <a:prstDash val="solid"/>
              <a:round/>
            </a:ln>
          </p:spPr>
          <p:txBody>
            <a:bodyPr/>
            <a:lstStyle/>
            <a:p>
              <a:endParaRPr/>
            </a:p>
          </p:txBody>
        </p:sp>
        <p:sp>
          <p:nvSpPr>
            <p:cNvPr id="315" name="pl302">
              <a:extLst>
                <a:ext uri="{FF2B5EF4-FFF2-40B4-BE49-F238E27FC236}">
                  <a16:creationId xmlns:a16="http://schemas.microsoft.com/office/drawing/2014/main" id="{3EDD5E8D-510A-7C4D-3D1E-0AF026A589C9}"/>
                </a:ext>
              </a:extLst>
            </p:cNvPr>
            <p:cNvSpPr/>
            <p:nvPr/>
          </p:nvSpPr>
          <p:spPr>
            <a:xfrm>
              <a:off x="3461718" y="4380864"/>
              <a:ext cx="2641010" cy="0"/>
            </a:xfrm>
            <a:custGeom>
              <a:avLst/>
              <a:gdLst/>
              <a:ahLst/>
              <a:cxnLst/>
              <a:rect l="0" t="0" r="0" b="0"/>
              <a:pathLst>
                <a:path w="2641010">
                  <a:moveTo>
                    <a:pt x="0" y="0"/>
                  </a:moveTo>
                  <a:lnTo>
                    <a:pt x="2641010" y="0"/>
                  </a:lnTo>
                </a:path>
              </a:pathLst>
            </a:custGeom>
            <a:ln w="13550" cap="flat">
              <a:solidFill>
                <a:srgbClr val="0DD6CC">
                  <a:alpha val="100000"/>
                </a:srgbClr>
              </a:solidFill>
              <a:prstDash val="solid"/>
              <a:round/>
            </a:ln>
          </p:spPr>
          <p:txBody>
            <a:bodyPr/>
            <a:lstStyle/>
            <a:p>
              <a:endParaRPr/>
            </a:p>
          </p:txBody>
        </p:sp>
        <p:sp>
          <p:nvSpPr>
            <p:cNvPr id="316" name="pl303">
              <a:extLst>
                <a:ext uri="{FF2B5EF4-FFF2-40B4-BE49-F238E27FC236}">
                  <a16:creationId xmlns:a16="http://schemas.microsoft.com/office/drawing/2014/main" id="{D4414672-B75E-6711-4829-4E9B2259898C}"/>
                </a:ext>
              </a:extLst>
            </p:cNvPr>
            <p:cNvSpPr/>
            <p:nvPr/>
          </p:nvSpPr>
          <p:spPr>
            <a:xfrm>
              <a:off x="1480960" y="4685138"/>
              <a:ext cx="1980758" cy="0"/>
            </a:xfrm>
            <a:custGeom>
              <a:avLst/>
              <a:gdLst/>
              <a:ahLst/>
              <a:cxnLst/>
              <a:rect l="0" t="0" r="0" b="0"/>
              <a:pathLst>
                <a:path w="1980758">
                  <a:moveTo>
                    <a:pt x="0" y="0"/>
                  </a:moveTo>
                  <a:lnTo>
                    <a:pt x="1980758" y="0"/>
                  </a:lnTo>
                </a:path>
              </a:pathLst>
            </a:custGeom>
            <a:ln w="13550" cap="flat">
              <a:solidFill>
                <a:srgbClr val="0DD6CC">
                  <a:alpha val="100000"/>
                </a:srgbClr>
              </a:solidFill>
              <a:prstDash val="solid"/>
              <a:round/>
            </a:ln>
          </p:spPr>
          <p:txBody>
            <a:bodyPr/>
            <a:lstStyle/>
            <a:p>
              <a:endParaRPr/>
            </a:p>
          </p:txBody>
        </p:sp>
        <p:sp>
          <p:nvSpPr>
            <p:cNvPr id="317" name="pl304">
              <a:extLst>
                <a:ext uri="{FF2B5EF4-FFF2-40B4-BE49-F238E27FC236}">
                  <a16:creationId xmlns:a16="http://schemas.microsoft.com/office/drawing/2014/main" id="{0A58EEC2-00D7-079D-7078-AAF44BE6AD1C}"/>
                </a:ext>
              </a:extLst>
            </p:cNvPr>
            <p:cNvSpPr/>
            <p:nvPr/>
          </p:nvSpPr>
          <p:spPr>
            <a:xfrm>
              <a:off x="1480960" y="5192260"/>
              <a:ext cx="660252" cy="0"/>
            </a:xfrm>
            <a:custGeom>
              <a:avLst/>
              <a:gdLst/>
              <a:ahLst/>
              <a:cxnLst/>
              <a:rect l="0" t="0" r="0" b="0"/>
              <a:pathLst>
                <a:path w="660252">
                  <a:moveTo>
                    <a:pt x="0" y="0"/>
                  </a:moveTo>
                  <a:lnTo>
                    <a:pt x="660252" y="0"/>
                  </a:lnTo>
                </a:path>
              </a:pathLst>
            </a:custGeom>
            <a:ln w="13550" cap="flat">
              <a:solidFill>
                <a:srgbClr val="0DD6CC">
                  <a:alpha val="100000"/>
                </a:srgbClr>
              </a:solidFill>
              <a:prstDash val="solid"/>
              <a:round/>
            </a:ln>
          </p:spPr>
          <p:txBody>
            <a:bodyPr/>
            <a:lstStyle/>
            <a:p>
              <a:endParaRPr/>
            </a:p>
          </p:txBody>
        </p:sp>
        <p:sp>
          <p:nvSpPr>
            <p:cNvPr id="318" name="pl305">
              <a:extLst>
                <a:ext uri="{FF2B5EF4-FFF2-40B4-BE49-F238E27FC236}">
                  <a16:creationId xmlns:a16="http://schemas.microsoft.com/office/drawing/2014/main" id="{6D5F29F4-7E71-9972-D44D-05C7BA8198E6}"/>
                </a:ext>
              </a:extLst>
            </p:cNvPr>
            <p:cNvSpPr/>
            <p:nvPr/>
          </p:nvSpPr>
          <p:spPr>
            <a:xfrm>
              <a:off x="2141213" y="2555223"/>
              <a:ext cx="7923032" cy="0"/>
            </a:xfrm>
            <a:custGeom>
              <a:avLst/>
              <a:gdLst/>
              <a:ahLst/>
              <a:cxnLst/>
              <a:rect l="0" t="0" r="0" b="0"/>
              <a:pathLst>
                <a:path w="7923032">
                  <a:moveTo>
                    <a:pt x="0" y="0"/>
                  </a:moveTo>
                  <a:lnTo>
                    <a:pt x="7923032" y="0"/>
                  </a:lnTo>
                </a:path>
              </a:pathLst>
            </a:custGeom>
            <a:ln w="13550" cap="flat">
              <a:solidFill>
                <a:srgbClr val="0DD6CC">
                  <a:alpha val="100000"/>
                </a:srgbClr>
              </a:solidFill>
              <a:prstDash val="solid"/>
              <a:round/>
            </a:ln>
          </p:spPr>
          <p:txBody>
            <a:bodyPr/>
            <a:lstStyle/>
            <a:p>
              <a:endParaRPr/>
            </a:p>
          </p:txBody>
        </p:sp>
        <p:sp>
          <p:nvSpPr>
            <p:cNvPr id="319" name="pl306">
              <a:extLst>
                <a:ext uri="{FF2B5EF4-FFF2-40B4-BE49-F238E27FC236}">
                  <a16:creationId xmlns:a16="http://schemas.microsoft.com/office/drawing/2014/main" id="{70B903B5-EC48-D3D7-3A71-C8C5229F9113}"/>
                </a:ext>
              </a:extLst>
            </p:cNvPr>
            <p:cNvSpPr/>
            <p:nvPr/>
          </p:nvSpPr>
          <p:spPr>
            <a:xfrm>
              <a:off x="1480960" y="2538319"/>
              <a:ext cx="7923032" cy="0"/>
            </a:xfrm>
            <a:custGeom>
              <a:avLst/>
              <a:gdLst/>
              <a:ahLst/>
              <a:cxnLst/>
              <a:rect l="0" t="0" r="0" b="0"/>
              <a:pathLst>
                <a:path w="7923032">
                  <a:moveTo>
                    <a:pt x="7923032" y="0"/>
                  </a:moveTo>
                  <a:lnTo>
                    <a:pt x="0" y="0"/>
                  </a:lnTo>
                </a:path>
              </a:pathLst>
            </a:custGeom>
            <a:ln w="13550" cap="flat">
              <a:solidFill>
                <a:srgbClr val="0DD6CC">
                  <a:alpha val="100000"/>
                </a:srgbClr>
              </a:solidFill>
              <a:prstDash val="solid"/>
              <a:round/>
            </a:ln>
          </p:spPr>
          <p:txBody>
            <a:bodyPr/>
            <a:lstStyle/>
            <a:p>
              <a:endParaRPr/>
            </a:p>
          </p:txBody>
        </p:sp>
        <p:sp>
          <p:nvSpPr>
            <p:cNvPr id="320" name="pl307">
              <a:extLst>
                <a:ext uri="{FF2B5EF4-FFF2-40B4-BE49-F238E27FC236}">
                  <a16:creationId xmlns:a16="http://schemas.microsoft.com/office/drawing/2014/main" id="{FC1147F6-0F80-8849-6A82-19DFF5481B3E}"/>
                </a:ext>
              </a:extLst>
            </p:cNvPr>
            <p:cNvSpPr/>
            <p:nvPr/>
          </p:nvSpPr>
          <p:spPr>
            <a:xfrm>
              <a:off x="1480960" y="4668234"/>
              <a:ext cx="1980758" cy="0"/>
            </a:xfrm>
            <a:custGeom>
              <a:avLst/>
              <a:gdLst/>
              <a:ahLst/>
              <a:cxnLst/>
              <a:rect l="0" t="0" r="0" b="0"/>
              <a:pathLst>
                <a:path w="1980758">
                  <a:moveTo>
                    <a:pt x="0" y="0"/>
                  </a:moveTo>
                  <a:lnTo>
                    <a:pt x="1980758" y="0"/>
                  </a:lnTo>
                </a:path>
              </a:pathLst>
            </a:custGeom>
            <a:ln w="13550" cap="flat">
              <a:solidFill>
                <a:srgbClr val="0DD6CC">
                  <a:alpha val="100000"/>
                </a:srgbClr>
              </a:solidFill>
              <a:prstDash val="solid"/>
              <a:round/>
            </a:ln>
          </p:spPr>
          <p:txBody>
            <a:bodyPr/>
            <a:lstStyle/>
            <a:p>
              <a:endParaRPr/>
            </a:p>
          </p:txBody>
        </p:sp>
        <p:sp>
          <p:nvSpPr>
            <p:cNvPr id="321" name="pl308">
              <a:extLst>
                <a:ext uri="{FF2B5EF4-FFF2-40B4-BE49-F238E27FC236}">
                  <a16:creationId xmlns:a16="http://schemas.microsoft.com/office/drawing/2014/main" id="{44C7CA76-0F66-1BFE-F069-63D8409070F6}"/>
                </a:ext>
              </a:extLst>
            </p:cNvPr>
            <p:cNvSpPr/>
            <p:nvPr/>
          </p:nvSpPr>
          <p:spPr>
            <a:xfrm>
              <a:off x="2141213" y="2521415"/>
              <a:ext cx="7923032" cy="0"/>
            </a:xfrm>
            <a:custGeom>
              <a:avLst/>
              <a:gdLst/>
              <a:ahLst/>
              <a:cxnLst/>
              <a:rect l="0" t="0" r="0" b="0"/>
              <a:pathLst>
                <a:path w="7923032">
                  <a:moveTo>
                    <a:pt x="7923032" y="0"/>
                  </a:moveTo>
                  <a:lnTo>
                    <a:pt x="0" y="0"/>
                  </a:lnTo>
                </a:path>
              </a:pathLst>
            </a:custGeom>
            <a:ln w="13550" cap="flat">
              <a:solidFill>
                <a:srgbClr val="0DD6CC">
                  <a:alpha val="100000"/>
                </a:srgbClr>
              </a:solidFill>
              <a:prstDash val="solid"/>
              <a:round/>
            </a:ln>
          </p:spPr>
          <p:txBody>
            <a:bodyPr/>
            <a:lstStyle/>
            <a:p>
              <a:endParaRPr/>
            </a:p>
          </p:txBody>
        </p:sp>
        <p:sp>
          <p:nvSpPr>
            <p:cNvPr id="322" name="pl309">
              <a:extLst>
                <a:ext uri="{FF2B5EF4-FFF2-40B4-BE49-F238E27FC236}">
                  <a16:creationId xmlns:a16="http://schemas.microsoft.com/office/drawing/2014/main" id="{9241BB37-D6B8-D779-8668-F67EC27B21A3}"/>
                </a:ext>
              </a:extLst>
            </p:cNvPr>
            <p:cNvSpPr/>
            <p:nvPr/>
          </p:nvSpPr>
          <p:spPr>
            <a:xfrm>
              <a:off x="1480960" y="2504511"/>
              <a:ext cx="7923032" cy="0"/>
            </a:xfrm>
            <a:custGeom>
              <a:avLst/>
              <a:gdLst/>
              <a:ahLst/>
              <a:cxnLst/>
              <a:rect l="0" t="0" r="0" b="0"/>
              <a:pathLst>
                <a:path w="7923032">
                  <a:moveTo>
                    <a:pt x="0" y="0"/>
                  </a:moveTo>
                  <a:lnTo>
                    <a:pt x="7923032" y="0"/>
                  </a:lnTo>
                </a:path>
              </a:pathLst>
            </a:custGeom>
            <a:ln w="13550" cap="flat">
              <a:solidFill>
                <a:srgbClr val="0DD6CC">
                  <a:alpha val="100000"/>
                </a:srgbClr>
              </a:solidFill>
              <a:prstDash val="solid"/>
              <a:round/>
            </a:ln>
          </p:spPr>
          <p:txBody>
            <a:bodyPr/>
            <a:lstStyle/>
            <a:p>
              <a:endParaRPr/>
            </a:p>
          </p:txBody>
        </p:sp>
        <p:sp>
          <p:nvSpPr>
            <p:cNvPr id="323" name="pl310">
              <a:extLst>
                <a:ext uri="{FF2B5EF4-FFF2-40B4-BE49-F238E27FC236}">
                  <a16:creationId xmlns:a16="http://schemas.microsoft.com/office/drawing/2014/main" id="{B61E0AFB-A40E-58AE-C837-E33E4ECB18A6}"/>
                </a:ext>
              </a:extLst>
            </p:cNvPr>
            <p:cNvSpPr/>
            <p:nvPr/>
          </p:nvSpPr>
          <p:spPr>
            <a:xfrm>
              <a:off x="3461718" y="5259877"/>
              <a:ext cx="0" cy="0"/>
            </a:xfrm>
            <a:custGeom>
              <a:avLst/>
              <a:gdLst/>
              <a:ahLst/>
              <a:cxnLst/>
              <a:rect l="0" t="0" r="0" b="0"/>
              <a:pathLst>
                <a:path>
                  <a:moveTo>
                    <a:pt x="0" y="0"/>
                  </a:moveTo>
                  <a:lnTo>
                    <a:pt x="0" y="0"/>
                  </a:lnTo>
                </a:path>
              </a:pathLst>
            </a:custGeom>
            <a:ln w="13550" cap="flat">
              <a:solidFill>
                <a:srgbClr val="0DD6CC">
                  <a:alpha val="100000"/>
                </a:srgbClr>
              </a:solidFill>
              <a:prstDash val="solid"/>
              <a:round/>
            </a:ln>
          </p:spPr>
          <p:txBody>
            <a:bodyPr/>
            <a:lstStyle/>
            <a:p>
              <a:endParaRPr/>
            </a:p>
          </p:txBody>
        </p:sp>
        <p:sp>
          <p:nvSpPr>
            <p:cNvPr id="324" name="pl311">
              <a:extLst>
                <a:ext uri="{FF2B5EF4-FFF2-40B4-BE49-F238E27FC236}">
                  <a16:creationId xmlns:a16="http://schemas.microsoft.com/office/drawing/2014/main" id="{F36FF3EA-4969-CADC-FB00-8969A0BFF96E}"/>
                </a:ext>
              </a:extLst>
            </p:cNvPr>
            <p:cNvSpPr/>
            <p:nvPr/>
          </p:nvSpPr>
          <p:spPr>
            <a:xfrm>
              <a:off x="1480960" y="1879059"/>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325" name="pl312">
              <a:extLst>
                <a:ext uri="{FF2B5EF4-FFF2-40B4-BE49-F238E27FC236}">
                  <a16:creationId xmlns:a16="http://schemas.microsoft.com/office/drawing/2014/main" id="{8A5C8B3B-4515-29FD-5311-C0F3D51DCF4A}"/>
                </a:ext>
              </a:extLst>
            </p:cNvPr>
            <p:cNvSpPr/>
            <p:nvPr/>
          </p:nvSpPr>
          <p:spPr>
            <a:xfrm>
              <a:off x="1480960" y="4025878"/>
              <a:ext cx="3301263" cy="0"/>
            </a:xfrm>
            <a:custGeom>
              <a:avLst/>
              <a:gdLst/>
              <a:ahLst/>
              <a:cxnLst/>
              <a:rect l="0" t="0" r="0" b="0"/>
              <a:pathLst>
                <a:path w="3301263">
                  <a:moveTo>
                    <a:pt x="0" y="0"/>
                  </a:moveTo>
                  <a:lnTo>
                    <a:pt x="3301263" y="0"/>
                  </a:lnTo>
                </a:path>
              </a:pathLst>
            </a:custGeom>
            <a:ln w="13550" cap="flat">
              <a:solidFill>
                <a:srgbClr val="0DD6CC">
                  <a:alpha val="100000"/>
                </a:srgbClr>
              </a:solidFill>
              <a:prstDash val="solid"/>
              <a:round/>
            </a:ln>
          </p:spPr>
          <p:txBody>
            <a:bodyPr/>
            <a:lstStyle/>
            <a:p>
              <a:endParaRPr/>
            </a:p>
          </p:txBody>
        </p:sp>
        <p:sp>
          <p:nvSpPr>
            <p:cNvPr id="326" name="pl313">
              <a:extLst>
                <a:ext uri="{FF2B5EF4-FFF2-40B4-BE49-F238E27FC236}">
                  <a16:creationId xmlns:a16="http://schemas.microsoft.com/office/drawing/2014/main" id="{D401EA42-793F-B55C-EC97-2E68C70E9BCA}"/>
                </a:ext>
              </a:extLst>
            </p:cNvPr>
            <p:cNvSpPr/>
            <p:nvPr/>
          </p:nvSpPr>
          <p:spPr>
            <a:xfrm>
              <a:off x="1480960" y="2098813"/>
              <a:ext cx="8583284" cy="0"/>
            </a:xfrm>
            <a:custGeom>
              <a:avLst/>
              <a:gdLst/>
              <a:ahLst/>
              <a:cxnLst/>
              <a:rect l="0" t="0" r="0" b="0"/>
              <a:pathLst>
                <a:path w="8583284">
                  <a:moveTo>
                    <a:pt x="8583284" y="0"/>
                  </a:moveTo>
                  <a:lnTo>
                    <a:pt x="0" y="0"/>
                  </a:lnTo>
                </a:path>
              </a:pathLst>
            </a:custGeom>
            <a:ln w="13550" cap="flat">
              <a:solidFill>
                <a:srgbClr val="0DD6CC">
                  <a:alpha val="100000"/>
                </a:srgbClr>
              </a:solidFill>
              <a:prstDash val="solid"/>
              <a:round/>
            </a:ln>
          </p:spPr>
          <p:txBody>
            <a:bodyPr/>
            <a:lstStyle/>
            <a:p>
              <a:endParaRPr/>
            </a:p>
          </p:txBody>
        </p:sp>
        <p:sp>
          <p:nvSpPr>
            <p:cNvPr id="327" name="pl314">
              <a:extLst>
                <a:ext uri="{FF2B5EF4-FFF2-40B4-BE49-F238E27FC236}">
                  <a16:creationId xmlns:a16="http://schemas.microsoft.com/office/drawing/2014/main" id="{AA052A7B-4572-9ED7-420D-0CC3407BC388}"/>
                </a:ext>
              </a:extLst>
            </p:cNvPr>
            <p:cNvSpPr/>
            <p:nvPr/>
          </p:nvSpPr>
          <p:spPr>
            <a:xfrm>
              <a:off x="2141213" y="2487607"/>
              <a:ext cx="7923032" cy="0"/>
            </a:xfrm>
            <a:custGeom>
              <a:avLst/>
              <a:gdLst/>
              <a:ahLst/>
              <a:cxnLst/>
              <a:rect l="0" t="0" r="0" b="0"/>
              <a:pathLst>
                <a:path w="7923032">
                  <a:moveTo>
                    <a:pt x="7923032" y="0"/>
                  </a:moveTo>
                  <a:lnTo>
                    <a:pt x="0" y="0"/>
                  </a:lnTo>
                </a:path>
              </a:pathLst>
            </a:custGeom>
            <a:ln w="13550" cap="flat">
              <a:solidFill>
                <a:srgbClr val="0DD6CC">
                  <a:alpha val="100000"/>
                </a:srgbClr>
              </a:solidFill>
              <a:prstDash val="solid"/>
              <a:round/>
            </a:ln>
          </p:spPr>
          <p:txBody>
            <a:bodyPr/>
            <a:lstStyle/>
            <a:p>
              <a:endParaRPr/>
            </a:p>
          </p:txBody>
        </p:sp>
        <p:sp>
          <p:nvSpPr>
            <p:cNvPr id="328" name="pl315">
              <a:extLst>
                <a:ext uri="{FF2B5EF4-FFF2-40B4-BE49-F238E27FC236}">
                  <a16:creationId xmlns:a16="http://schemas.microsoft.com/office/drawing/2014/main" id="{54742A09-9103-91FF-8C9A-3BC6B7D38B14}"/>
                </a:ext>
              </a:extLst>
            </p:cNvPr>
            <p:cNvSpPr/>
            <p:nvPr/>
          </p:nvSpPr>
          <p:spPr>
            <a:xfrm>
              <a:off x="4121971" y="5006315"/>
              <a:ext cx="1320505" cy="0"/>
            </a:xfrm>
            <a:custGeom>
              <a:avLst/>
              <a:gdLst/>
              <a:ahLst/>
              <a:cxnLst/>
              <a:rect l="0" t="0" r="0" b="0"/>
              <a:pathLst>
                <a:path w="1320505">
                  <a:moveTo>
                    <a:pt x="0" y="0"/>
                  </a:moveTo>
                  <a:lnTo>
                    <a:pt x="1320505" y="0"/>
                  </a:lnTo>
                </a:path>
              </a:pathLst>
            </a:custGeom>
            <a:ln w="13550" cap="flat">
              <a:solidFill>
                <a:srgbClr val="0DD6CC">
                  <a:alpha val="100000"/>
                </a:srgbClr>
              </a:solidFill>
              <a:prstDash val="solid"/>
              <a:round/>
            </a:ln>
          </p:spPr>
          <p:txBody>
            <a:bodyPr/>
            <a:lstStyle/>
            <a:p>
              <a:endParaRPr/>
            </a:p>
          </p:txBody>
        </p:sp>
        <p:sp>
          <p:nvSpPr>
            <p:cNvPr id="329" name="pl316">
              <a:extLst>
                <a:ext uri="{FF2B5EF4-FFF2-40B4-BE49-F238E27FC236}">
                  <a16:creationId xmlns:a16="http://schemas.microsoft.com/office/drawing/2014/main" id="{308380A3-16B0-1C18-734C-BCF76388FD59}"/>
                </a:ext>
              </a:extLst>
            </p:cNvPr>
            <p:cNvSpPr/>
            <p:nvPr/>
          </p:nvSpPr>
          <p:spPr>
            <a:xfrm>
              <a:off x="4121971" y="3518756"/>
              <a:ext cx="5282021" cy="0"/>
            </a:xfrm>
            <a:custGeom>
              <a:avLst/>
              <a:gdLst/>
              <a:ahLst/>
              <a:cxnLst/>
              <a:rect l="0" t="0" r="0" b="0"/>
              <a:pathLst>
                <a:path w="5282021">
                  <a:moveTo>
                    <a:pt x="0" y="0"/>
                  </a:moveTo>
                  <a:lnTo>
                    <a:pt x="5282021" y="0"/>
                  </a:lnTo>
                </a:path>
              </a:pathLst>
            </a:custGeom>
            <a:ln w="13550" cap="flat">
              <a:solidFill>
                <a:srgbClr val="0DD6CC">
                  <a:alpha val="100000"/>
                </a:srgbClr>
              </a:solidFill>
              <a:prstDash val="solid"/>
              <a:round/>
            </a:ln>
          </p:spPr>
          <p:txBody>
            <a:bodyPr/>
            <a:lstStyle/>
            <a:p>
              <a:endParaRPr/>
            </a:p>
          </p:txBody>
        </p:sp>
        <p:sp>
          <p:nvSpPr>
            <p:cNvPr id="330" name="pl317">
              <a:extLst>
                <a:ext uri="{FF2B5EF4-FFF2-40B4-BE49-F238E27FC236}">
                  <a16:creationId xmlns:a16="http://schemas.microsoft.com/office/drawing/2014/main" id="{618BF838-C5B4-7FCD-B9B6-966F67583D26}"/>
                </a:ext>
              </a:extLst>
            </p:cNvPr>
            <p:cNvSpPr/>
            <p:nvPr/>
          </p:nvSpPr>
          <p:spPr>
            <a:xfrm>
              <a:off x="1480960" y="3839933"/>
              <a:ext cx="3961516" cy="0"/>
            </a:xfrm>
            <a:custGeom>
              <a:avLst/>
              <a:gdLst/>
              <a:ahLst/>
              <a:cxnLst/>
              <a:rect l="0" t="0" r="0" b="0"/>
              <a:pathLst>
                <a:path w="3961516">
                  <a:moveTo>
                    <a:pt x="0" y="0"/>
                  </a:moveTo>
                  <a:lnTo>
                    <a:pt x="3961516" y="0"/>
                  </a:lnTo>
                </a:path>
              </a:pathLst>
            </a:custGeom>
            <a:ln w="13550" cap="flat">
              <a:solidFill>
                <a:srgbClr val="0DD6CC">
                  <a:alpha val="100000"/>
                </a:srgbClr>
              </a:solidFill>
              <a:prstDash val="solid"/>
              <a:round/>
            </a:ln>
          </p:spPr>
          <p:txBody>
            <a:bodyPr/>
            <a:lstStyle/>
            <a:p>
              <a:endParaRPr/>
            </a:p>
          </p:txBody>
        </p:sp>
        <p:sp>
          <p:nvSpPr>
            <p:cNvPr id="331" name="pl318">
              <a:extLst>
                <a:ext uri="{FF2B5EF4-FFF2-40B4-BE49-F238E27FC236}">
                  <a16:creationId xmlns:a16="http://schemas.microsoft.com/office/drawing/2014/main" id="{2F39957A-6DBD-D30E-E584-CEFE0BFE6888}"/>
                </a:ext>
              </a:extLst>
            </p:cNvPr>
            <p:cNvSpPr/>
            <p:nvPr/>
          </p:nvSpPr>
          <p:spPr>
            <a:xfrm>
              <a:off x="3461718" y="5175356"/>
              <a:ext cx="660252" cy="0"/>
            </a:xfrm>
            <a:custGeom>
              <a:avLst/>
              <a:gdLst/>
              <a:ahLst/>
              <a:cxnLst/>
              <a:rect l="0" t="0" r="0" b="0"/>
              <a:pathLst>
                <a:path w="660252">
                  <a:moveTo>
                    <a:pt x="660252" y="0"/>
                  </a:moveTo>
                  <a:lnTo>
                    <a:pt x="0" y="0"/>
                  </a:lnTo>
                </a:path>
              </a:pathLst>
            </a:custGeom>
            <a:ln w="13550" cap="flat">
              <a:solidFill>
                <a:srgbClr val="0DD6CC">
                  <a:alpha val="100000"/>
                </a:srgbClr>
              </a:solidFill>
              <a:prstDash val="solid"/>
              <a:round/>
            </a:ln>
          </p:spPr>
          <p:txBody>
            <a:bodyPr/>
            <a:lstStyle/>
            <a:p>
              <a:endParaRPr/>
            </a:p>
          </p:txBody>
        </p:sp>
        <p:sp>
          <p:nvSpPr>
            <p:cNvPr id="332" name="pl319">
              <a:extLst>
                <a:ext uri="{FF2B5EF4-FFF2-40B4-BE49-F238E27FC236}">
                  <a16:creationId xmlns:a16="http://schemas.microsoft.com/office/drawing/2014/main" id="{1EDA58BA-7C1C-0EB6-CE35-D4D525D887BE}"/>
                </a:ext>
              </a:extLst>
            </p:cNvPr>
            <p:cNvSpPr/>
            <p:nvPr/>
          </p:nvSpPr>
          <p:spPr>
            <a:xfrm>
              <a:off x="1480960" y="1862155"/>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333" name="pl320">
              <a:extLst>
                <a:ext uri="{FF2B5EF4-FFF2-40B4-BE49-F238E27FC236}">
                  <a16:creationId xmlns:a16="http://schemas.microsoft.com/office/drawing/2014/main" id="{F6238721-AA6B-D05C-166D-8F899E4F7753}"/>
                </a:ext>
              </a:extLst>
            </p:cNvPr>
            <p:cNvSpPr/>
            <p:nvPr/>
          </p:nvSpPr>
          <p:spPr>
            <a:xfrm>
              <a:off x="2801465" y="3501852"/>
              <a:ext cx="5282021" cy="0"/>
            </a:xfrm>
            <a:custGeom>
              <a:avLst/>
              <a:gdLst/>
              <a:ahLst/>
              <a:cxnLst/>
              <a:rect l="0" t="0" r="0" b="0"/>
              <a:pathLst>
                <a:path w="5282021">
                  <a:moveTo>
                    <a:pt x="0" y="0"/>
                  </a:moveTo>
                  <a:lnTo>
                    <a:pt x="5282021" y="0"/>
                  </a:lnTo>
                </a:path>
              </a:pathLst>
            </a:custGeom>
            <a:ln w="13550" cap="flat">
              <a:solidFill>
                <a:srgbClr val="0DD6CC">
                  <a:alpha val="100000"/>
                </a:srgbClr>
              </a:solidFill>
              <a:prstDash val="solid"/>
              <a:round/>
            </a:ln>
          </p:spPr>
          <p:txBody>
            <a:bodyPr/>
            <a:lstStyle/>
            <a:p>
              <a:endParaRPr/>
            </a:p>
          </p:txBody>
        </p:sp>
        <p:sp>
          <p:nvSpPr>
            <p:cNvPr id="334" name="pl321">
              <a:extLst>
                <a:ext uri="{FF2B5EF4-FFF2-40B4-BE49-F238E27FC236}">
                  <a16:creationId xmlns:a16="http://schemas.microsoft.com/office/drawing/2014/main" id="{38FFEAC3-34A4-15CF-F4AE-DAB6258A34F2}"/>
                </a:ext>
              </a:extLst>
            </p:cNvPr>
            <p:cNvSpPr/>
            <p:nvPr/>
          </p:nvSpPr>
          <p:spPr>
            <a:xfrm>
              <a:off x="1480960" y="4989411"/>
              <a:ext cx="1320505" cy="0"/>
            </a:xfrm>
            <a:custGeom>
              <a:avLst/>
              <a:gdLst/>
              <a:ahLst/>
              <a:cxnLst/>
              <a:rect l="0" t="0" r="0" b="0"/>
              <a:pathLst>
                <a:path w="1320505">
                  <a:moveTo>
                    <a:pt x="0" y="0"/>
                  </a:moveTo>
                  <a:lnTo>
                    <a:pt x="1320505" y="0"/>
                  </a:lnTo>
                </a:path>
              </a:pathLst>
            </a:custGeom>
            <a:ln w="13550" cap="flat">
              <a:solidFill>
                <a:srgbClr val="0DD6CC">
                  <a:alpha val="100000"/>
                </a:srgbClr>
              </a:solidFill>
              <a:prstDash val="solid"/>
              <a:round/>
            </a:ln>
          </p:spPr>
          <p:txBody>
            <a:bodyPr/>
            <a:lstStyle/>
            <a:p>
              <a:endParaRPr/>
            </a:p>
          </p:txBody>
        </p:sp>
        <p:sp>
          <p:nvSpPr>
            <p:cNvPr id="335" name="pl322">
              <a:extLst>
                <a:ext uri="{FF2B5EF4-FFF2-40B4-BE49-F238E27FC236}">
                  <a16:creationId xmlns:a16="http://schemas.microsoft.com/office/drawing/2014/main" id="{9986D0B3-BA4F-1DAB-2FDB-5783DC542BF3}"/>
                </a:ext>
              </a:extLst>
            </p:cNvPr>
            <p:cNvSpPr/>
            <p:nvPr/>
          </p:nvSpPr>
          <p:spPr>
            <a:xfrm>
              <a:off x="1480960" y="4363960"/>
              <a:ext cx="2641010" cy="0"/>
            </a:xfrm>
            <a:custGeom>
              <a:avLst/>
              <a:gdLst/>
              <a:ahLst/>
              <a:cxnLst/>
              <a:rect l="0" t="0" r="0" b="0"/>
              <a:pathLst>
                <a:path w="2641010">
                  <a:moveTo>
                    <a:pt x="0" y="0"/>
                  </a:moveTo>
                  <a:lnTo>
                    <a:pt x="2641010" y="0"/>
                  </a:lnTo>
                </a:path>
              </a:pathLst>
            </a:custGeom>
            <a:ln w="13550" cap="flat">
              <a:solidFill>
                <a:srgbClr val="0DD6CC">
                  <a:alpha val="100000"/>
                </a:srgbClr>
              </a:solidFill>
              <a:prstDash val="solid"/>
              <a:round/>
            </a:ln>
          </p:spPr>
          <p:txBody>
            <a:bodyPr/>
            <a:lstStyle/>
            <a:p>
              <a:endParaRPr/>
            </a:p>
          </p:txBody>
        </p:sp>
        <p:sp>
          <p:nvSpPr>
            <p:cNvPr id="336" name="pl323">
              <a:extLst>
                <a:ext uri="{FF2B5EF4-FFF2-40B4-BE49-F238E27FC236}">
                  <a16:creationId xmlns:a16="http://schemas.microsoft.com/office/drawing/2014/main" id="{2CFC3CB8-FBF6-BA3F-F421-ABDF9F8BAA1F}"/>
                </a:ext>
              </a:extLst>
            </p:cNvPr>
            <p:cNvSpPr/>
            <p:nvPr/>
          </p:nvSpPr>
          <p:spPr>
            <a:xfrm>
              <a:off x="1480960" y="4972507"/>
              <a:ext cx="1320505" cy="0"/>
            </a:xfrm>
            <a:custGeom>
              <a:avLst/>
              <a:gdLst/>
              <a:ahLst/>
              <a:cxnLst/>
              <a:rect l="0" t="0" r="0" b="0"/>
              <a:pathLst>
                <a:path w="1320505">
                  <a:moveTo>
                    <a:pt x="0" y="0"/>
                  </a:moveTo>
                  <a:lnTo>
                    <a:pt x="1320505" y="0"/>
                  </a:lnTo>
                </a:path>
              </a:pathLst>
            </a:custGeom>
            <a:ln w="13550" cap="flat">
              <a:solidFill>
                <a:srgbClr val="0DD6CC">
                  <a:alpha val="100000"/>
                </a:srgbClr>
              </a:solidFill>
              <a:prstDash val="solid"/>
              <a:round/>
            </a:ln>
          </p:spPr>
          <p:txBody>
            <a:bodyPr/>
            <a:lstStyle/>
            <a:p>
              <a:endParaRPr/>
            </a:p>
          </p:txBody>
        </p:sp>
        <p:sp>
          <p:nvSpPr>
            <p:cNvPr id="337" name="pl324">
              <a:extLst>
                <a:ext uri="{FF2B5EF4-FFF2-40B4-BE49-F238E27FC236}">
                  <a16:creationId xmlns:a16="http://schemas.microsoft.com/office/drawing/2014/main" id="{0623D267-7609-065F-F8CD-15AD65A15FE8}"/>
                </a:ext>
              </a:extLst>
            </p:cNvPr>
            <p:cNvSpPr/>
            <p:nvPr/>
          </p:nvSpPr>
          <p:spPr>
            <a:xfrm>
              <a:off x="1480960" y="2081909"/>
              <a:ext cx="8583284" cy="0"/>
            </a:xfrm>
            <a:custGeom>
              <a:avLst/>
              <a:gdLst/>
              <a:ahLst/>
              <a:cxnLst/>
              <a:rect l="0" t="0" r="0" b="0"/>
              <a:pathLst>
                <a:path w="8583284">
                  <a:moveTo>
                    <a:pt x="8583284" y="0"/>
                  </a:moveTo>
                  <a:lnTo>
                    <a:pt x="0" y="0"/>
                  </a:lnTo>
                </a:path>
              </a:pathLst>
            </a:custGeom>
            <a:ln w="13550" cap="flat">
              <a:solidFill>
                <a:srgbClr val="0DD6CC">
                  <a:alpha val="100000"/>
                </a:srgbClr>
              </a:solidFill>
              <a:prstDash val="solid"/>
              <a:round/>
            </a:ln>
          </p:spPr>
          <p:txBody>
            <a:bodyPr/>
            <a:lstStyle/>
            <a:p>
              <a:endParaRPr/>
            </a:p>
          </p:txBody>
        </p:sp>
        <p:sp>
          <p:nvSpPr>
            <p:cNvPr id="338" name="pl325">
              <a:extLst>
                <a:ext uri="{FF2B5EF4-FFF2-40B4-BE49-F238E27FC236}">
                  <a16:creationId xmlns:a16="http://schemas.microsoft.com/office/drawing/2014/main" id="{1796F4FD-42D2-CFEB-C1C5-36041F748E27}"/>
                </a:ext>
              </a:extLst>
            </p:cNvPr>
            <p:cNvSpPr/>
            <p:nvPr/>
          </p:nvSpPr>
          <p:spPr>
            <a:xfrm>
              <a:off x="6762981" y="4008974"/>
              <a:ext cx="3301263" cy="0"/>
            </a:xfrm>
            <a:custGeom>
              <a:avLst/>
              <a:gdLst/>
              <a:ahLst/>
              <a:cxnLst/>
              <a:rect l="0" t="0" r="0" b="0"/>
              <a:pathLst>
                <a:path w="3301263">
                  <a:moveTo>
                    <a:pt x="0" y="0"/>
                  </a:moveTo>
                  <a:lnTo>
                    <a:pt x="3301263" y="0"/>
                  </a:lnTo>
                </a:path>
              </a:pathLst>
            </a:custGeom>
            <a:ln w="13550" cap="flat">
              <a:solidFill>
                <a:srgbClr val="0DD6CC">
                  <a:alpha val="100000"/>
                </a:srgbClr>
              </a:solidFill>
              <a:prstDash val="solid"/>
              <a:round/>
            </a:ln>
          </p:spPr>
          <p:txBody>
            <a:bodyPr/>
            <a:lstStyle/>
            <a:p>
              <a:endParaRPr/>
            </a:p>
          </p:txBody>
        </p:sp>
        <p:sp>
          <p:nvSpPr>
            <p:cNvPr id="339" name="pl326">
              <a:extLst>
                <a:ext uri="{FF2B5EF4-FFF2-40B4-BE49-F238E27FC236}">
                  <a16:creationId xmlns:a16="http://schemas.microsoft.com/office/drawing/2014/main" id="{F6985094-16B5-1083-C8E7-C1C183109760}"/>
                </a:ext>
              </a:extLst>
            </p:cNvPr>
            <p:cNvSpPr/>
            <p:nvPr/>
          </p:nvSpPr>
          <p:spPr>
            <a:xfrm>
              <a:off x="1480960" y="4347056"/>
              <a:ext cx="2641010" cy="0"/>
            </a:xfrm>
            <a:custGeom>
              <a:avLst/>
              <a:gdLst/>
              <a:ahLst/>
              <a:cxnLst/>
              <a:rect l="0" t="0" r="0" b="0"/>
              <a:pathLst>
                <a:path w="2641010">
                  <a:moveTo>
                    <a:pt x="0" y="0"/>
                  </a:moveTo>
                  <a:lnTo>
                    <a:pt x="2641010" y="0"/>
                  </a:lnTo>
                </a:path>
              </a:pathLst>
            </a:custGeom>
            <a:ln w="13550" cap="flat">
              <a:solidFill>
                <a:srgbClr val="0DD6CC">
                  <a:alpha val="100000"/>
                </a:srgbClr>
              </a:solidFill>
              <a:prstDash val="solid"/>
              <a:round/>
            </a:ln>
          </p:spPr>
          <p:txBody>
            <a:bodyPr/>
            <a:lstStyle/>
            <a:p>
              <a:endParaRPr/>
            </a:p>
          </p:txBody>
        </p:sp>
        <p:sp>
          <p:nvSpPr>
            <p:cNvPr id="340" name="pl327">
              <a:extLst>
                <a:ext uri="{FF2B5EF4-FFF2-40B4-BE49-F238E27FC236}">
                  <a16:creationId xmlns:a16="http://schemas.microsoft.com/office/drawing/2014/main" id="{C2CDC1E9-275A-0CE9-4B0E-E8F3C46A7EC1}"/>
                </a:ext>
              </a:extLst>
            </p:cNvPr>
            <p:cNvSpPr/>
            <p:nvPr/>
          </p:nvSpPr>
          <p:spPr>
            <a:xfrm>
              <a:off x="2801465" y="2470702"/>
              <a:ext cx="7923032" cy="0"/>
            </a:xfrm>
            <a:custGeom>
              <a:avLst/>
              <a:gdLst/>
              <a:ahLst/>
              <a:cxnLst/>
              <a:rect l="0" t="0" r="0" b="0"/>
              <a:pathLst>
                <a:path w="7923032">
                  <a:moveTo>
                    <a:pt x="7923032" y="0"/>
                  </a:moveTo>
                  <a:lnTo>
                    <a:pt x="0" y="0"/>
                  </a:lnTo>
                </a:path>
              </a:pathLst>
            </a:custGeom>
            <a:ln w="13550" cap="flat">
              <a:solidFill>
                <a:srgbClr val="0DD6CC">
                  <a:alpha val="100000"/>
                </a:srgbClr>
              </a:solidFill>
              <a:prstDash val="solid"/>
              <a:round/>
            </a:ln>
          </p:spPr>
          <p:txBody>
            <a:bodyPr/>
            <a:lstStyle/>
            <a:p>
              <a:endParaRPr/>
            </a:p>
          </p:txBody>
        </p:sp>
        <p:sp>
          <p:nvSpPr>
            <p:cNvPr id="341" name="pl328">
              <a:extLst>
                <a:ext uri="{FF2B5EF4-FFF2-40B4-BE49-F238E27FC236}">
                  <a16:creationId xmlns:a16="http://schemas.microsoft.com/office/drawing/2014/main" id="{68D9390E-69F7-BE8C-6072-24CCEE1D9CDC}"/>
                </a:ext>
              </a:extLst>
            </p:cNvPr>
            <p:cNvSpPr/>
            <p:nvPr/>
          </p:nvSpPr>
          <p:spPr>
            <a:xfrm>
              <a:off x="2141213" y="2774976"/>
              <a:ext cx="7262779" cy="0"/>
            </a:xfrm>
            <a:custGeom>
              <a:avLst/>
              <a:gdLst/>
              <a:ahLst/>
              <a:cxnLst/>
              <a:rect l="0" t="0" r="0" b="0"/>
              <a:pathLst>
                <a:path w="7262779">
                  <a:moveTo>
                    <a:pt x="0" y="0"/>
                  </a:moveTo>
                  <a:lnTo>
                    <a:pt x="7262779" y="0"/>
                  </a:lnTo>
                </a:path>
              </a:pathLst>
            </a:custGeom>
            <a:ln w="13550" cap="flat">
              <a:solidFill>
                <a:srgbClr val="0DD6CC">
                  <a:alpha val="100000"/>
                </a:srgbClr>
              </a:solidFill>
              <a:prstDash val="solid"/>
              <a:round/>
            </a:ln>
          </p:spPr>
          <p:txBody>
            <a:bodyPr/>
            <a:lstStyle/>
            <a:p>
              <a:endParaRPr/>
            </a:p>
          </p:txBody>
        </p:sp>
        <p:sp>
          <p:nvSpPr>
            <p:cNvPr id="342" name="pl329">
              <a:extLst>
                <a:ext uri="{FF2B5EF4-FFF2-40B4-BE49-F238E27FC236}">
                  <a16:creationId xmlns:a16="http://schemas.microsoft.com/office/drawing/2014/main" id="{6FC157E6-4AD9-504B-FB48-1544B70579DB}"/>
                </a:ext>
              </a:extLst>
            </p:cNvPr>
            <p:cNvSpPr/>
            <p:nvPr/>
          </p:nvSpPr>
          <p:spPr>
            <a:xfrm>
              <a:off x="1480960" y="3992070"/>
              <a:ext cx="3301263" cy="0"/>
            </a:xfrm>
            <a:custGeom>
              <a:avLst/>
              <a:gdLst/>
              <a:ahLst/>
              <a:cxnLst/>
              <a:rect l="0" t="0" r="0" b="0"/>
              <a:pathLst>
                <a:path w="3301263">
                  <a:moveTo>
                    <a:pt x="0" y="0"/>
                  </a:moveTo>
                  <a:lnTo>
                    <a:pt x="3301263" y="0"/>
                  </a:lnTo>
                </a:path>
              </a:pathLst>
            </a:custGeom>
            <a:ln w="13550" cap="flat">
              <a:solidFill>
                <a:srgbClr val="0DD6CC">
                  <a:alpha val="100000"/>
                </a:srgbClr>
              </a:solidFill>
              <a:prstDash val="solid"/>
              <a:round/>
            </a:ln>
          </p:spPr>
          <p:txBody>
            <a:bodyPr/>
            <a:lstStyle/>
            <a:p>
              <a:endParaRPr/>
            </a:p>
          </p:txBody>
        </p:sp>
        <p:sp>
          <p:nvSpPr>
            <p:cNvPr id="343" name="pl330">
              <a:extLst>
                <a:ext uri="{FF2B5EF4-FFF2-40B4-BE49-F238E27FC236}">
                  <a16:creationId xmlns:a16="http://schemas.microsoft.com/office/drawing/2014/main" id="{D2977780-3FD4-4418-5B5E-2363ED961CCF}"/>
                </a:ext>
              </a:extLst>
            </p:cNvPr>
            <p:cNvSpPr/>
            <p:nvPr/>
          </p:nvSpPr>
          <p:spPr>
            <a:xfrm>
              <a:off x="1480960" y="1845251"/>
              <a:ext cx="9243537" cy="0"/>
            </a:xfrm>
            <a:custGeom>
              <a:avLst/>
              <a:gdLst/>
              <a:ahLst/>
              <a:cxnLst/>
              <a:rect l="0" t="0" r="0" b="0"/>
              <a:pathLst>
                <a:path w="9243537">
                  <a:moveTo>
                    <a:pt x="0" y="0"/>
                  </a:moveTo>
                  <a:lnTo>
                    <a:pt x="9243537" y="0"/>
                  </a:lnTo>
                </a:path>
              </a:pathLst>
            </a:custGeom>
            <a:ln w="13550" cap="flat">
              <a:solidFill>
                <a:srgbClr val="0DD6CC">
                  <a:alpha val="100000"/>
                </a:srgbClr>
              </a:solidFill>
              <a:prstDash val="solid"/>
              <a:round/>
            </a:ln>
          </p:spPr>
          <p:txBody>
            <a:bodyPr/>
            <a:lstStyle/>
            <a:p>
              <a:endParaRPr/>
            </a:p>
          </p:txBody>
        </p:sp>
        <p:sp>
          <p:nvSpPr>
            <p:cNvPr id="344" name="pl331">
              <a:extLst>
                <a:ext uri="{FF2B5EF4-FFF2-40B4-BE49-F238E27FC236}">
                  <a16:creationId xmlns:a16="http://schemas.microsoft.com/office/drawing/2014/main" id="{5097C3C1-785E-07FB-9150-D136EE8D01CF}"/>
                </a:ext>
              </a:extLst>
            </p:cNvPr>
            <p:cNvSpPr/>
            <p:nvPr/>
          </p:nvSpPr>
          <p:spPr>
            <a:xfrm>
              <a:off x="2141213" y="3214482"/>
              <a:ext cx="5942274" cy="0"/>
            </a:xfrm>
            <a:custGeom>
              <a:avLst/>
              <a:gdLst/>
              <a:ahLst/>
              <a:cxnLst/>
              <a:rect l="0" t="0" r="0" b="0"/>
              <a:pathLst>
                <a:path w="5942274">
                  <a:moveTo>
                    <a:pt x="0" y="0"/>
                  </a:moveTo>
                  <a:lnTo>
                    <a:pt x="5942274" y="0"/>
                  </a:lnTo>
                </a:path>
              </a:pathLst>
            </a:custGeom>
            <a:ln w="13550" cap="flat">
              <a:solidFill>
                <a:srgbClr val="0DD6CC">
                  <a:alpha val="100000"/>
                </a:srgbClr>
              </a:solidFill>
              <a:prstDash val="solid"/>
              <a:round/>
            </a:ln>
          </p:spPr>
          <p:txBody>
            <a:bodyPr/>
            <a:lstStyle/>
            <a:p>
              <a:endParaRPr/>
            </a:p>
          </p:txBody>
        </p:sp>
        <p:sp>
          <p:nvSpPr>
            <p:cNvPr id="345" name="pl332">
              <a:extLst>
                <a:ext uri="{FF2B5EF4-FFF2-40B4-BE49-F238E27FC236}">
                  <a16:creationId xmlns:a16="http://schemas.microsoft.com/office/drawing/2014/main" id="{DC7785B2-AB2A-259A-D314-40CD98A6EEE6}"/>
                </a:ext>
              </a:extLst>
            </p:cNvPr>
            <p:cNvSpPr/>
            <p:nvPr/>
          </p:nvSpPr>
          <p:spPr>
            <a:xfrm>
              <a:off x="1480960" y="2065004"/>
              <a:ext cx="8583284" cy="0"/>
            </a:xfrm>
            <a:custGeom>
              <a:avLst/>
              <a:gdLst/>
              <a:ahLst/>
              <a:cxnLst/>
              <a:rect l="0" t="0" r="0" b="0"/>
              <a:pathLst>
                <a:path w="8583284">
                  <a:moveTo>
                    <a:pt x="8583284" y="0"/>
                  </a:moveTo>
                  <a:lnTo>
                    <a:pt x="0" y="0"/>
                  </a:lnTo>
                </a:path>
              </a:pathLst>
            </a:custGeom>
            <a:ln w="13550" cap="flat">
              <a:solidFill>
                <a:srgbClr val="0DD6CC">
                  <a:alpha val="100000"/>
                </a:srgbClr>
              </a:solidFill>
              <a:prstDash val="solid"/>
              <a:round/>
            </a:ln>
          </p:spPr>
          <p:txBody>
            <a:bodyPr/>
            <a:lstStyle/>
            <a:p>
              <a:endParaRPr/>
            </a:p>
          </p:txBody>
        </p:sp>
        <p:sp>
          <p:nvSpPr>
            <p:cNvPr id="346" name="pl333">
              <a:extLst>
                <a:ext uri="{FF2B5EF4-FFF2-40B4-BE49-F238E27FC236}">
                  <a16:creationId xmlns:a16="http://schemas.microsoft.com/office/drawing/2014/main" id="{77351B6A-3CC4-5A8A-DEDC-8D8C3A1971BB}"/>
                </a:ext>
              </a:extLst>
            </p:cNvPr>
            <p:cNvSpPr/>
            <p:nvPr/>
          </p:nvSpPr>
          <p:spPr>
            <a:xfrm>
              <a:off x="1480960" y="4651330"/>
              <a:ext cx="1980758" cy="0"/>
            </a:xfrm>
            <a:custGeom>
              <a:avLst/>
              <a:gdLst/>
              <a:ahLst/>
              <a:cxnLst/>
              <a:rect l="0" t="0" r="0" b="0"/>
              <a:pathLst>
                <a:path w="1980758">
                  <a:moveTo>
                    <a:pt x="0" y="0"/>
                  </a:moveTo>
                  <a:lnTo>
                    <a:pt x="1980758" y="0"/>
                  </a:lnTo>
                </a:path>
              </a:pathLst>
            </a:custGeom>
            <a:ln w="13550" cap="flat">
              <a:solidFill>
                <a:srgbClr val="0DD6CC">
                  <a:alpha val="100000"/>
                </a:srgbClr>
              </a:solidFill>
              <a:prstDash val="solid"/>
              <a:round/>
            </a:ln>
          </p:spPr>
          <p:txBody>
            <a:bodyPr/>
            <a:lstStyle/>
            <a:p>
              <a:endParaRPr/>
            </a:p>
          </p:txBody>
        </p:sp>
        <p:sp>
          <p:nvSpPr>
            <p:cNvPr id="347" name="pl334">
              <a:extLst>
                <a:ext uri="{FF2B5EF4-FFF2-40B4-BE49-F238E27FC236}">
                  <a16:creationId xmlns:a16="http://schemas.microsoft.com/office/drawing/2014/main" id="{AA0A0E75-6FC2-8980-D0E3-3416D4B05E53}"/>
                </a:ext>
              </a:extLst>
            </p:cNvPr>
            <p:cNvSpPr/>
            <p:nvPr/>
          </p:nvSpPr>
          <p:spPr>
            <a:xfrm>
              <a:off x="4121971" y="3484948"/>
              <a:ext cx="5282021" cy="0"/>
            </a:xfrm>
            <a:custGeom>
              <a:avLst/>
              <a:gdLst/>
              <a:ahLst/>
              <a:cxnLst/>
              <a:rect l="0" t="0" r="0" b="0"/>
              <a:pathLst>
                <a:path w="5282021">
                  <a:moveTo>
                    <a:pt x="0" y="0"/>
                  </a:moveTo>
                  <a:lnTo>
                    <a:pt x="5282021" y="0"/>
                  </a:lnTo>
                </a:path>
              </a:pathLst>
            </a:custGeom>
            <a:ln w="13550" cap="flat">
              <a:solidFill>
                <a:srgbClr val="0DD6CC">
                  <a:alpha val="100000"/>
                </a:srgbClr>
              </a:solidFill>
              <a:prstDash val="solid"/>
              <a:round/>
            </a:ln>
          </p:spPr>
          <p:txBody>
            <a:bodyPr/>
            <a:lstStyle/>
            <a:p>
              <a:endParaRPr/>
            </a:p>
          </p:txBody>
        </p:sp>
        <p:sp>
          <p:nvSpPr>
            <p:cNvPr id="348" name="pl335">
              <a:extLst>
                <a:ext uri="{FF2B5EF4-FFF2-40B4-BE49-F238E27FC236}">
                  <a16:creationId xmlns:a16="http://schemas.microsoft.com/office/drawing/2014/main" id="{3A5100C6-C737-8F94-FF4C-D0577E356C12}"/>
                </a:ext>
              </a:extLst>
            </p:cNvPr>
            <p:cNvSpPr/>
            <p:nvPr/>
          </p:nvSpPr>
          <p:spPr>
            <a:xfrm>
              <a:off x="1480960" y="1828347"/>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349" name="pl336">
              <a:extLst>
                <a:ext uri="{FF2B5EF4-FFF2-40B4-BE49-F238E27FC236}">
                  <a16:creationId xmlns:a16="http://schemas.microsoft.com/office/drawing/2014/main" id="{DEB54295-83F6-348C-E9B7-73387C80E609}"/>
                </a:ext>
              </a:extLst>
            </p:cNvPr>
            <p:cNvSpPr/>
            <p:nvPr/>
          </p:nvSpPr>
          <p:spPr>
            <a:xfrm>
              <a:off x="1480960" y="3975166"/>
              <a:ext cx="3301263" cy="0"/>
            </a:xfrm>
            <a:custGeom>
              <a:avLst/>
              <a:gdLst/>
              <a:ahLst/>
              <a:cxnLst/>
              <a:rect l="0" t="0" r="0" b="0"/>
              <a:pathLst>
                <a:path w="3301263">
                  <a:moveTo>
                    <a:pt x="0" y="0"/>
                  </a:moveTo>
                  <a:lnTo>
                    <a:pt x="3301263" y="0"/>
                  </a:lnTo>
                </a:path>
              </a:pathLst>
            </a:custGeom>
            <a:ln w="13550" cap="flat">
              <a:solidFill>
                <a:srgbClr val="0DD6CC">
                  <a:alpha val="100000"/>
                </a:srgbClr>
              </a:solidFill>
              <a:prstDash val="solid"/>
              <a:round/>
            </a:ln>
          </p:spPr>
          <p:txBody>
            <a:bodyPr/>
            <a:lstStyle/>
            <a:p>
              <a:endParaRPr/>
            </a:p>
          </p:txBody>
        </p:sp>
        <p:sp>
          <p:nvSpPr>
            <p:cNvPr id="350" name="pl337">
              <a:extLst>
                <a:ext uri="{FF2B5EF4-FFF2-40B4-BE49-F238E27FC236}">
                  <a16:creationId xmlns:a16="http://schemas.microsoft.com/office/drawing/2014/main" id="{6D1B916C-12B8-2D49-BBF1-E7267BD657E5}"/>
                </a:ext>
              </a:extLst>
            </p:cNvPr>
            <p:cNvSpPr/>
            <p:nvPr/>
          </p:nvSpPr>
          <p:spPr>
            <a:xfrm>
              <a:off x="1480960" y="1811443"/>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351" name="pl338">
              <a:extLst>
                <a:ext uri="{FF2B5EF4-FFF2-40B4-BE49-F238E27FC236}">
                  <a16:creationId xmlns:a16="http://schemas.microsoft.com/office/drawing/2014/main" id="{735B36DA-1CEB-7D9D-FADB-9B1D6D5E5DA7}"/>
                </a:ext>
              </a:extLst>
            </p:cNvPr>
            <p:cNvSpPr/>
            <p:nvPr/>
          </p:nvSpPr>
          <p:spPr>
            <a:xfrm>
              <a:off x="1480960" y="2048100"/>
              <a:ext cx="8583284" cy="0"/>
            </a:xfrm>
            <a:custGeom>
              <a:avLst/>
              <a:gdLst/>
              <a:ahLst/>
              <a:cxnLst/>
              <a:rect l="0" t="0" r="0" b="0"/>
              <a:pathLst>
                <a:path w="8583284">
                  <a:moveTo>
                    <a:pt x="8583284" y="0"/>
                  </a:moveTo>
                  <a:lnTo>
                    <a:pt x="0" y="0"/>
                  </a:lnTo>
                </a:path>
              </a:pathLst>
            </a:custGeom>
            <a:ln w="13550" cap="flat">
              <a:solidFill>
                <a:srgbClr val="0DD6CC">
                  <a:alpha val="100000"/>
                </a:srgbClr>
              </a:solidFill>
              <a:prstDash val="solid"/>
              <a:round/>
            </a:ln>
          </p:spPr>
          <p:txBody>
            <a:bodyPr/>
            <a:lstStyle/>
            <a:p>
              <a:endParaRPr/>
            </a:p>
          </p:txBody>
        </p:sp>
        <p:sp>
          <p:nvSpPr>
            <p:cNvPr id="352" name="pl339">
              <a:extLst>
                <a:ext uri="{FF2B5EF4-FFF2-40B4-BE49-F238E27FC236}">
                  <a16:creationId xmlns:a16="http://schemas.microsoft.com/office/drawing/2014/main" id="{F167A94B-5117-CBEB-F133-461AAE654B1E}"/>
                </a:ext>
              </a:extLst>
            </p:cNvPr>
            <p:cNvSpPr/>
            <p:nvPr/>
          </p:nvSpPr>
          <p:spPr>
            <a:xfrm>
              <a:off x="1480960" y="4955603"/>
              <a:ext cx="1320505" cy="0"/>
            </a:xfrm>
            <a:custGeom>
              <a:avLst/>
              <a:gdLst/>
              <a:ahLst/>
              <a:cxnLst/>
              <a:rect l="0" t="0" r="0" b="0"/>
              <a:pathLst>
                <a:path w="1320505">
                  <a:moveTo>
                    <a:pt x="0" y="0"/>
                  </a:moveTo>
                  <a:lnTo>
                    <a:pt x="1320505" y="0"/>
                  </a:lnTo>
                </a:path>
              </a:pathLst>
            </a:custGeom>
            <a:ln w="13550" cap="flat">
              <a:solidFill>
                <a:srgbClr val="0DD6CC">
                  <a:alpha val="100000"/>
                </a:srgbClr>
              </a:solidFill>
              <a:prstDash val="solid"/>
              <a:round/>
            </a:ln>
          </p:spPr>
          <p:txBody>
            <a:bodyPr/>
            <a:lstStyle/>
            <a:p>
              <a:endParaRPr/>
            </a:p>
          </p:txBody>
        </p:sp>
        <p:sp>
          <p:nvSpPr>
            <p:cNvPr id="353" name="pl340">
              <a:extLst>
                <a:ext uri="{FF2B5EF4-FFF2-40B4-BE49-F238E27FC236}">
                  <a16:creationId xmlns:a16="http://schemas.microsoft.com/office/drawing/2014/main" id="{4A415E60-B08C-3A7E-E5F4-3BCC97478E32}"/>
                </a:ext>
              </a:extLst>
            </p:cNvPr>
            <p:cNvSpPr/>
            <p:nvPr/>
          </p:nvSpPr>
          <p:spPr>
            <a:xfrm>
              <a:off x="1480960" y="4938699"/>
              <a:ext cx="1320505" cy="0"/>
            </a:xfrm>
            <a:custGeom>
              <a:avLst/>
              <a:gdLst/>
              <a:ahLst/>
              <a:cxnLst/>
              <a:rect l="0" t="0" r="0" b="0"/>
              <a:pathLst>
                <a:path w="1320505">
                  <a:moveTo>
                    <a:pt x="1320505" y="0"/>
                  </a:moveTo>
                  <a:lnTo>
                    <a:pt x="0" y="0"/>
                  </a:lnTo>
                </a:path>
              </a:pathLst>
            </a:custGeom>
            <a:ln w="13550" cap="flat">
              <a:solidFill>
                <a:srgbClr val="0DD6CC">
                  <a:alpha val="100000"/>
                </a:srgbClr>
              </a:solidFill>
              <a:prstDash val="solid"/>
              <a:round/>
            </a:ln>
          </p:spPr>
          <p:txBody>
            <a:bodyPr/>
            <a:lstStyle/>
            <a:p>
              <a:endParaRPr/>
            </a:p>
          </p:txBody>
        </p:sp>
        <p:sp>
          <p:nvSpPr>
            <p:cNvPr id="354" name="pl341">
              <a:extLst>
                <a:ext uri="{FF2B5EF4-FFF2-40B4-BE49-F238E27FC236}">
                  <a16:creationId xmlns:a16="http://schemas.microsoft.com/office/drawing/2014/main" id="{74F46CB3-844A-EE75-B2F7-EB354F4BCA99}"/>
                </a:ext>
              </a:extLst>
            </p:cNvPr>
            <p:cNvSpPr/>
            <p:nvPr/>
          </p:nvSpPr>
          <p:spPr>
            <a:xfrm>
              <a:off x="1480960" y="1794539"/>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355" name="pl342">
              <a:extLst>
                <a:ext uri="{FF2B5EF4-FFF2-40B4-BE49-F238E27FC236}">
                  <a16:creationId xmlns:a16="http://schemas.microsoft.com/office/drawing/2014/main" id="{8AE4F130-95A1-6E7A-FD94-9DEFC67F3597}"/>
                </a:ext>
              </a:extLst>
            </p:cNvPr>
            <p:cNvSpPr/>
            <p:nvPr/>
          </p:nvSpPr>
          <p:spPr>
            <a:xfrm>
              <a:off x="1480960" y="4634426"/>
              <a:ext cx="1980758" cy="0"/>
            </a:xfrm>
            <a:custGeom>
              <a:avLst/>
              <a:gdLst/>
              <a:ahLst/>
              <a:cxnLst/>
              <a:rect l="0" t="0" r="0" b="0"/>
              <a:pathLst>
                <a:path w="1980758">
                  <a:moveTo>
                    <a:pt x="0" y="0"/>
                  </a:moveTo>
                  <a:lnTo>
                    <a:pt x="1980758" y="0"/>
                  </a:lnTo>
                </a:path>
              </a:pathLst>
            </a:custGeom>
            <a:ln w="13550" cap="flat">
              <a:solidFill>
                <a:srgbClr val="0DD6CC">
                  <a:alpha val="100000"/>
                </a:srgbClr>
              </a:solidFill>
              <a:prstDash val="solid"/>
              <a:round/>
            </a:ln>
          </p:spPr>
          <p:txBody>
            <a:bodyPr/>
            <a:lstStyle/>
            <a:p>
              <a:endParaRPr/>
            </a:p>
          </p:txBody>
        </p:sp>
        <p:sp>
          <p:nvSpPr>
            <p:cNvPr id="356" name="pl343">
              <a:extLst>
                <a:ext uri="{FF2B5EF4-FFF2-40B4-BE49-F238E27FC236}">
                  <a16:creationId xmlns:a16="http://schemas.microsoft.com/office/drawing/2014/main" id="{E0526D0F-6BF4-FE37-630A-72FF53476F68}"/>
                </a:ext>
              </a:extLst>
            </p:cNvPr>
            <p:cNvSpPr/>
            <p:nvPr/>
          </p:nvSpPr>
          <p:spPr>
            <a:xfrm>
              <a:off x="1480960" y="4617521"/>
              <a:ext cx="1980758" cy="0"/>
            </a:xfrm>
            <a:custGeom>
              <a:avLst/>
              <a:gdLst/>
              <a:ahLst/>
              <a:cxnLst/>
              <a:rect l="0" t="0" r="0" b="0"/>
              <a:pathLst>
                <a:path w="1980758">
                  <a:moveTo>
                    <a:pt x="0" y="0"/>
                  </a:moveTo>
                  <a:lnTo>
                    <a:pt x="1980758" y="0"/>
                  </a:lnTo>
                </a:path>
              </a:pathLst>
            </a:custGeom>
            <a:ln w="13550" cap="flat">
              <a:solidFill>
                <a:srgbClr val="0DD6CC">
                  <a:alpha val="100000"/>
                </a:srgbClr>
              </a:solidFill>
              <a:prstDash val="solid"/>
              <a:round/>
            </a:ln>
          </p:spPr>
          <p:txBody>
            <a:bodyPr/>
            <a:lstStyle/>
            <a:p>
              <a:endParaRPr/>
            </a:p>
          </p:txBody>
        </p:sp>
        <p:sp>
          <p:nvSpPr>
            <p:cNvPr id="357" name="pl344">
              <a:extLst>
                <a:ext uri="{FF2B5EF4-FFF2-40B4-BE49-F238E27FC236}">
                  <a16:creationId xmlns:a16="http://schemas.microsoft.com/office/drawing/2014/main" id="{686F75C0-E9F3-DCF2-77AB-498EFA4E6CB4}"/>
                </a:ext>
              </a:extLst>
            </p:cNvPr>
            <p:cNvSpPr/>
            <p:nvPr/>
          </p:nvSpPr>
          <p:spPr>
            <a:xfrm>
              <a:off x="2801465" y="2758072"/>
              <a:ext cx="7262779" cy="0"/>
            </a:xfrm>
            <a:custGeom>
              <a:avLst/>
              <a:gdLst/>
              <a:ahLst/>
              <a:cxnLst/>
              <a:rect l="0" t="0" r="0" b="0"/>
              <a:pathLst>
                <a:path w="7262779">
                  <a:moveTo>
                    <a:pt x="7262779" y="0"/>
                  </a:moveTo>
                  <a:lnTo>
                    <a:pt x="0" y="0"/>
                  </a:lnTo>
                </a:path>
              </a:pathLst>
            </a:custGeom>
            <a:ln w="13550" cap="flat">
              <a:solidFill>
                <a:srgbClr val="0DD6CC">
                  <a:alpha val="100000"/>
                </a:srgbClr>
              </a:solidFill>
              <a:prstDash val="solid"/>
              <a:round/>
            </a:ln>
          </p:spPr>
          <p:txBody>
            <a:bodyPr/>
            <a:lstStyle/>
            <a:p>
              <a:endParaRPr/>
            </a:p>
          </p:txBody>
        </p:sp>
        <p:sp>
          <p:nvSpPr>
            <p:cNvPr id="358" name="pl345">
              <a:extLst>
                <a:ext uri="{FF2B5EF4-FFF2-40B4-BE49-F238E27FC236}">
                  <a16:creationId xmlns:a16="http://schemas.microsoft.com/office/drawing/2014/main" id="{3B8B0D9C-E0A4-18FF-D237-A7CFCD6DEFDB}"/>
                </a:ext>
              </a:extLst>
            </p:cNvPr>
            <p:cNvSpPr/>
            <p:nvPr/>
          </p:nvSpPr>
          <p:spPr>
            <a:xfrm>
              <a:off x="1480960" y="2453798"/>
              <a:ext cx="7923032" cy="0"/>
            </a:xfrm>
            <a:custGeom>
              <a:avLst/>
              <a:gdLst/>
              <a:ahLst/>
              <a:cxnLst/>
              <a:rect l="0" t="0" r="0" b="0"/>
              <a:pathLst>
                <a:path w="7923032">
                  <a:moveTo>
                    <a:pt x="7923032" y="0"/>
                  </a:moveTo>
                  <a:lnTo>
                    <a:pt x="0" y="0"/>
                  </a:lnTo>
                </a:path>
              </a:pathLst>
            </a:custGeom>
            <a:ln w="13550" cap="flat">
              <a:solidFill>
                <a:srgbClr val="0DD6CC">
                  <a:alpha val="100000"/>
                </a:srgbClr>
              </a:solidFill>
              <a:prstDash val="solid"/>
              <a:round/>
            </a:ln>
          </p:spPr>
          <p:txBody>
            <a:bodyPr/>
            <a:lstStyle/>
            <a:p>
              <a:endParaRPr/>
            </a:p>
          </p:txBody>
        </p:sp>
        <p:sp>
          <p:nvSpPr>
            <p:cNvPr id="359" name="pl346">
              <a:extLst>
                <a:ext uri="{FF2B5EF4-FFF2-40B4-BE49-F238E27FC236}">
                  <a16:creationId xmlns:a16="http://schemas.microsoft.com/office/drawing/2014/main" id="{23B0582B-75E3-A32A-E7B3-3CCE4CAAD339}"/>
                </a:ext>
              </a:extLst>
            </p:cNvPr>
            <p:cNvSpPr/>
            <p:nvPr/>
          </p:nvSpPr>
          <p:spPr>
            <a:xfrm>
              <a:off x="2801465" y="2994729"/>
              <a:ext cx="6602526" cy="0"/>
            </a:xfrm>
            <a:custGeom>
              <a:avLst/>
              <a:gdLst/>
              <a:ahLst/>
              <a:cxnLst/>
              <a:rect l="0" t="0" r="0" b="0"/>
              <a:pathLst>
                <a:path w="6602526">
                  <a:moveTo>
                    <a:pt x="6602526" y="0"/>
                  </a:moveTo>
                  <a:lnTo>
                    <a:pt x="0" y="0"/>
                  </a:lnTo>
                </a:path>
              </a:pathLst>
            </a:custGeom>
            <a:ln w="13550" cap="flat">
              <a:solidFill>
                <a:srgbClr val="0DD6CC">
                  <a:alpha val="100000"/>
                </a:srgbClr>
              </a:solidFill>
              <a:prstDash val="solid"/>
              <a:round/>
            </a:ln>
          </p:spPr>
          <p:txBody>
            <a:bodyPr/>
            <a:lstStyle/>
            <a:p>
              <a:endParaRPr/>
            </a:p>
          </p:txBody>
        </p:sp>
        <p:sp>
          <p:nvSpPr>
            <p:cNvPr id="360" name="pl347">
              <a:extLst>
                <a:ext uri="{FF2B5EF4-FFF2-40B4-BE49-F238E27FC236}">
                  <a16:creationId xmlns:a16="http://schemas.microsoft.com/office/drawing/2014/main" id="{82186C9F-805B-81F4-E5F0-D0946418C39B}"/>
                </a:ext>
              </a:extLst>
            </p:cNvPr>
            <p:cNvSpPr/>
            <p:nvPr/>
          </p:nvSpPr>
          <p:spPr>
            <a:xfrm>
              <a:off x="2801465" y="2436894"/>
              <a:ext cx="7923032" cy="0"/>
            </a:xfrm>
            <a:custGeom>
              <a:avLst/>
              <a:gdLst/>
              <a:ahLst/>
              <a:cxnLst/>
              <a:rect l="0" t="0" r="0" b="0"/>
              <a:pathLst>
                <a:path w="7923032">
                  <a:moveTo>
                    <a:pt x="0" y="0"/>
                  </a:moveTo>
                  <a:lnTo>
                    <a:pt x="7923032" y="0"/>
                  </a:lnTo>
                </a:path>
              </a:pathLst>
            </a:custGeom>
            <a:ln w="13550" cap="flat">
              <a:solidFill>
                <a:srgbClr val="0DD6CC">
                  <a:alpha val="100000"/>
                </a:srgbClr>
              </a:solidFill>
              <a:prstDash val="solid"/>
              <a:round/>
            </a:ln>
          </p:spPr>
          <p:txBody>
            <a:bodyPr/>
            <a:lstStyle/>
            <a:p>
              <a:endParaRPr/>
            </a:p>
          </p:txBody>
        </p:sp>
        <p:sp>
          <p:nvSpPr>
            <p:cNvPr id="361" name="pl348">
              <a:extLst>
                <a:ext uri="{FF2B5EF4-FFF2-40B4-BE49-F238E27FC236}">
                  <a16:creationId xmlns:a16="http://schemas.microsoft.com/office/drawing/2014/main" id="{466ED765-6B58-CBEA-8F9D-9C3A3F9EE6C3}"/>
                </a:ext>
              </a:extLst>
            </p:cNvPr>
            <p:cNvSpPr/>
            <p:nvPr/>
          </p:nvSpPr>
          <p:spPr>
            <a:xfrm>
              <a:off x="9403992" y="5158452"/>
              <a:ext cx="660252" cy="0"/>
            </a:xfrm>
            <a:custGeom>
              <a:avLst/>
              <a:gdLst/>
              <a:ahLst/>
              <a:cxnLst/>
              <a:rect l="0" t="0" r="0" b="0"/>
              <a:pathLst>
                <a:path w="660252">
                  <a:moveTo>
                    <a:pt x="0" y="0"/>
                  </a:moveTo>
                  <a:lnTo>
                    <a:pt x="660252" y="0"/>
                  </a:lnTo>
                </a:path>
              </a:pathLst>
            </a:custGeom>
            <a:ln w="13550" cap="flat">
              <a:solidFill>
                <a:srgbClr val="0DD6CC">
                  <a:alpha val="100000"/>
                </a:srgbClr>
              </a:solidFill>
              <a:prstDash val="solid"/>
              <a:round/>
            </a:ln>
          </p:spPr>
          <p:txBody>
            <a:bodyPr/>
            <a:lstStyle/>
            <a:p>
              <a:endParaRPr/>
            </a:p>
          </p:txBody>
        </p:sp>
        <p:sp>
          <p:nvSpPr>
            <p:cNvPr id="362" name="pl349">
              <a:extLst>
                <a:ext uri="{FF2B5EF4-FFF2-40B4-BE49-F238E27FC236}">
                  <a16:creationId xmlns:a16="http://schemas.microsoft.com/office/drawing/2014/main" id="{599B3D19-3A78-E419-3382-EB8DFC0C1670}"/>
                </a:ext>
              </a:extLst>
            </p:cNvPr>
            <p:cNvSpPr/>
            <p:nvPr/>
          </p:nvSpPr>
          <p:spPr>
            <a:xfrm>
              <a:off x="2141213" y="2741168"/>
              <a:ext cx="7262779" cy="0"/>
            </a:xfrm>
            <a:custGeom>
              <a:avLst/>
              <a:gdLst/>
              <a:ahLst/>
              <a:cxnLst/>
              <a:rect l="0" t="0" r="0" b="0"/>
              <a:pathLst>
                <a:path w="7262779">
                  <a:moveTo>
                    <a:pt x="7262779" y="0"/>
                  </a:moveTo>
                  <a:lnTo>
                    <a:pt x="0" y="0"/>
                  </a:lnTo>
                </a:path>
              </a:pathLst>
            </a:custGeom>
            <a:ln w="13550" cap="flat">
              <a:solidFill>
                <a:srgbClr val="0DD6CC">
                  <a:alpha val="100000"/>
                </a:srgbClr>
              </a:solidFill>
              <a:prstDash val="solid"/>
              <a:round/>
            </a:ln>
          </p:spPr>
          <p:txBody>
            <a:bodyPr/>
            <a:lstStyle/>
            <a:p>
              <a:endParaRPr/>
            </a:p>
          </p:txBody>
        </p:sp>
        <p:sp>
          <p:nvSpPr>
            <p:cNvPr id="363" name="pl350">
              <a:extLst>
                <a:ext uri="{FF2B5EF4-FFF2-40B4-BE49-F238E27FC236}">
                  <a16:creationId xmlns:a16="http://schemas.microsoft.com/office/drawing/2014/main" id="{9B6E5662-0D7A-EBC8-7BF7-9AE5C70D2D4E}"/>
                </a:ext>
              </a:extLst>
            </p:cNvPr>
            <p:cNvSpPr/>
            <p:nvPr/>
          </p:nvSpPr>
          <p:spPr>
            <a:xfrm>
              <a:off x="1480960" y="1777635"/>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364" name="pl351">
              <a:extLst>
                <a:ext uri="{FF2B5EF4-FFF2-40B4-BE49-F238E27FC236}">
                  <a16:creationId xmlns:a16="http://schemas.microsoft.com/office/drawing/2014/main" id="{A8139A00-B140-12DC-0B90-257FE1262495}"/>
                </a:ext>
              </a:extLst>
            </p:cNvPr>
            <p:cNvSpPr/>
            <p:nvPr/>
          </p:nvSpPr>
          <p:spPr>
            <a:xfrm>
              <a:off x="2141213" y="2031196"/>
              <a:ext cx="8583284" cy="0"/>
            </a:xfrm>
            <a:custGeom>
              <a:avLst/>
              <a:gdLst/>
              <a:ahLst/>
              <a:cxnLst/>
              <a:rect l="0" t="0" r="0" b="0"/>
              <a:pathLst>
                <a:path w="8583284">
                  <a:moveTo>
                    <a:pt x="8583284" y="0"/>
                  </a:moveTo>
                  <a:lnTo>
                    <a:pt x="0" y="0"/>
                  </a:lnTo>
                </a:path>
              </a:pathLst>
            </a:custGeom>
            <a:ln w="13550" cap="flat">
              <a:solidFill>
                <a:srgbClr val="0DD6CC">
                  <a:alpha val="100000"/>
                </a:srgbClr>
              </a:solidFill>
              <a:prstDash val="solid"/>
              <a:round/>
            </a:ln>
          </p:spPr>
          <p:txBody>
            <a:bodyPr/>
            <a:lstStyle/>
            <a:p>
              <a:endParaRPr/>
            </a:p>
          </p:txBody>
        </p:sp>
        <p:sp>
          <p:nvSpPr>
            <p:cNvPr id="365" name="pl352">
              <a:extLst>
                <a:ext uri="{FF2B5EF4-FFF2-40B4-BE49-F238E27FC236}">
                  <a16:creationId xmlns:a16="http://schemas.microsoft.com/office/drawing/2014/main" id="{25BAC806-ACCC-AEFB-39F4-428B4928F0E3}"/>
                </a:ext>
              </a:extLst>
            </p:cNvPr>
            <p:cNvSpPr/>
            <p:nvPr/>
          </p:nvSpPr>
          <p:spPr>
            <a:xfrm>
              <a:off x="2141213" y="4921795"/>
              <a:ext cx="1320505" cy="0"/>
            </a:xfrm>
            <a:custGeom>
              <a:avLst/>
              <a:gdLst/>
              <a:ahLst/>
              <a:cxnLst/>
              <a:rect l="0" t="0" r="0" b="0"/>
              <a:pathLst>
                <a:path w="1320505">
                  <a:moveTo>
                    <a:pt x="0" y="0"/>
                  </a:moveTo>
                  <a:lnTo>
                    <a:pt x="1320505" y="0"/>
                  </a:lnTo>
                </a:path>
              </a:pathLst>
            </a:custGeom>
            <a:ln w="13550" cap="flat">
              <a:solidFill>
                <a:srgbClr val="0DD6CC">
                  <a:alpha val="100000"/>
                </a:srgbClr>
              </a:solidFill>
              <a:prstDash val="solid"/>
              <a:round/>
            </a:ln>
          </p:spPr>
          <p:txBody>
            <a:bodyPr/>
            <a:lstStyle/>
            <a:p>
              <a:endParaRPr/>
            </a:p>
          </p:txBody>
        </p:sp>
        <p:sp>
          <p:nvSpPr>
            <p:cNvPr id="366" name="pl353">
              <a:extLst>
                <a:ext uri="{FF2B5EF4-FFF2-40B4-BE49-F238E27FC236}">
                  <a16:creationId xmlns:a16="http://schemas.microsoft.com/office/drawing/2014/main" id="{C21BDAD9-7CE0-F009-553B-7CB0A5293BEA}"/>
                </a:ext>
              </a:extLst>
            </p:cNvPr>
            <p:cNvSpPr/>
            <p:nvPr/>
          </p:nvSpPr>
          <p:spPr>
            <a:xfrm>
              <a:off x="1480960" y="4330152"/>
              <a:ext cx="2641010" cy="0"/>
            </a:xfrm>
            <a:custGeom>
              <a:avLst/>
              <a:gdLst/>
              <a:ahLst/>
              <a:cxnLst/>
              <a:rect l="0" t="0" r="0" b="0"/>
              <a:pathLst>
                <a:path w="2641010">
                  <a:moveTo>
                    <a:pt x="0" y="0"/>
                  </a:moveTo>
                  <a:lnTo>
                    <a:pt x="2641010" y="0"/>
                  </a:lnTo>
                </a:path>
              </a:pathLst>
            </a:custGeom>
            <a:ln w="13550" cap="flat">
              <a:solidFill>
                <a:srgbClr val="0DD6CC">
                  <a:alpha val="100000"/>
                </a:srgbClr>
              </a:solidFill>
              <a:prstDash val="solid"/>
              <a:round/>
            </a:ln>
          </p:spPr>
          <p:txBody>
            <a:bodyPr/>
            <a:lstStyle/>
            <a:p>
              <a:endParaRPr/>
            </a:p>
          </p:txBody>
        </p:sp>
        <p:sp>
          <p:nvSpPr>
            <p:cNvPr id="367" name="pl354">
              <a:extLst>
                <a:ext uri="{FF2B5EF4-FFF2-40B4-BE49-F238E27FC236}">
                  <a16:creationId xmlns:a16="http://schemas.microsoft.com/office/drawing/2014/main" id="{B4210D24-B9F2-7C37-D13B-55803CC614A3}"/>
                </a:ext>
              </a:extLst>
            </p:cNvPr>
            <p:cNvSpPr/>
            <p:nvPr/>
          </p:nvSpPr>
          <p:spPr>
            <a:xfrm>
              <a:off x="1480960" y="2419990"/>
              <a:ext cx="7923032" cy="0"/>
            </a:xfrm>
            <a:custGeom>
              <a:avLst/>
              <a:gdLst/>
              <a:ahLst/>
              <a:cxnLst/>
              <a:rect l="0" t="0" r="0" b="0"/>
              <a:pathLst>
                <a:path w="7923032">
                  <a:moveTo>
                    <a:pt x="7923032" y="0"/>
                  </a:moveTo>
                  <a:lnTo>
                    <a:pt x="0" y="0"/>
                  </a:lnTo>
                </a:path>
              </a:pathLst>
            </a:custGeom>
            <a:ln w="13550" cap="flat">
              <a:solidFill>
                <a:srgbClr val="0DD6CC">
                  <a:alpha val="100000"/>
                </a:srgbClr>
              </a:solidFill>
              <a:prstDash val="solid"/>
              <a:round/>
            </a:ln>
          </p:spPr>
          <p:txBody>
            <a:bodyPr/>
            <a:lstStyle/>
            <a:p>
              <a:endParaRPr/>
            </a:p>
          </p:txBody>
        </p:sp>
        <p:sp>
          <p:nvSpPr>
            <p:cNvPr id="368" name="pl355">
              <a:extLst>
                <a:ext uri="{FF2B5EF4-FFF2-40B4-BE49-F238E27FC236}">
                  <a16:creationId xmlns:a16="http://schemas.microsoft.com/office/drawing/2014/main" id="{C56F2D8A-A130-42E2-644F-9B672B715462}"/>
                </a:ext>
              </a:extLst>
            </p:cNvPr>
            <p:cNvSpPr/>
            <p:nvPr/>
          </p:nvSpPr>
          <p:spPr>
            <a:xfrm>
              <a:off x="2801465" y="2977825"/>
              <a:ext cx="6602526" cy="0"/>
            </a:xfrm>
            <a:custGeom>
              <a:avLst/>
              <a:gdLst/>
              <a:ahLst/>
              <a:cxnLst/>
              <a:rect l="0" t="0" r="0" b="0"/>
              <a:pathLst>
                <a:path w="6602526">
                  <a:moveTo>
                    <a:pt x="0" y="0"/>
                  </a:moveTo>
                  <a:lnTo>
                    <a:pt x="6602526" y="0"/>
                  </a:lnTo>
                </a:path>
              </a:pathLst>
            </a:custGeom>
            <a:ln w="13550" cap="flat">
              <a:solidFill>
                <a:srgbClr val="0DD6CC">
                  <a:alpha val="100000"/>
                </a:srgbClr>
              </a:solidFill>
              <a:prstDash val="solid"/>
              <a:round/>
            </a:ln>
          </p:spPr>
          <p:txBody>
            <a:bodyPr/>
            <a:lstStyle/>
            <a:p>
              <a:endParaRPr/>
            </a:p>
          </p:txBody>
        </p:sp>
        <p:sp>
          <p:nvSpPr>
            <p:cNvPr id="369" name="pl356">
              <a:extLst>
                <a:ext uri="{FF2B5EF4-FFF2-40B4-BE49-F238E27FC236}">
                  <a16:creationId xmlns:a16="http://schemas.microsoft.com/office/drawing/2014/main" id="{3DB91096-5878-CE6E-7711-AD3109669516}"/>
                </a:ext>
              </a:extLst>
            </p:cNvPr>
            <p:cNvSpPr/>
            <p:nvPr/>
          </p:nvSpPr>
          <p:spPr>
            <a:xfrm>
              <a:off x="1480960" y="3823029"/>
              <a:ext cx="3961516" cy="0"/>
            </a:xfrm>
            <a:custGeom>
              <a:avLst/>
              <a:gdLst/>
              <a:ahLst/>
              <a:cxnLst/>
              <a:rect l="0" t="0" r="0" b="0"/>
              <a:pathLst>
                <a:path w="3961516">
                  <a:moveTo>
                    <a:pt x="0" y="0"/>
                  </a:moveTo>
                  <a:lnTo>
                    <a:pt x="3961516" y="0"/>
                  </a:lnTo>
                </a:path>
              </a:pathLst>
            </a:custGeom>
            <a:ln w="13550" cap="flat">
              <a:solidFill>
                <a:srgbClr val="0DD6CC">
                  <a:alpha val="100000"/>
                </a:srgbClr>
              </a:solidFill>
              <a:prstDash val="solid"/>
              <a:round/>
            </a:ln>
          </p:spPr>
          <p:txBody>
            <a:bodyPr/>
            <a:lstStyle/>
            <a:p>
              <a:endParaRPr/>
            </a:p>
          </p:txBody>
        </p:sp>
        <p:sp>
          <p:nvSpPr>
            <p:cNvPr id="370" name="pl357">
              <a:extLst>
                <a:ext uri="{FF2B5EF4-FFF2-40B4-BE49-F238E27FC236}">
                  <a16:creationId xmlns:a16="http://schemas.microsoft.com/office/drawing/2014/main" id="{539E4E25-A550-9FEC-D4E9-F5B9F12E60CF}"/>
                </a:ext>
              </a:extLst>
            </p:cNvPr>
            <p:cNvSpPr/>
            <p:nvPr/>
          </p:nvSpPr>
          <p:spPr>
            <a:xfrm>
              <a:off x="2141213" y="2960921"/>
              <a:ext cx="6602526" cy="0"/>
            </a:xfrm>
            <a:custGeom>
              <a:avLst/>
              <a:gdLst/>
              <a:ahLst/>
              <a:cxnLst/>
              <a:rect l="0" t="0" r="0" b="0"/>
              <a:pathLst>
                <a:path w="6602526">
                  <a:moveTo>
                    <a:pt x="6602526" y="0"/>
                  </a:moveTo>
                  <a:lnTo>
                    <a:pt x="0" y="0"/>
                  </a:lnTo>
                </a:path>
              </a:pathLst>
            </a:custGeom>
            <a:ln w="13550" cap="flat">
              <a:solidFill>
                <a:srgbClr val="0DD6CC">
                  <a:alpha val="100000"/>
                </a:srgbClr>
              </a:solidFill>
              <a:prstDash val="solid"/>
              <a:round/>
            </a:ln>
          </p:spPr>
          <p:txBody>
            <a:bodyPr/>
            <a:lstStyle/>
            <a:p>
              <a:endParaRPr/>
            </a:p>
          </p:txBody>
        </p:sp>
        <p:sp>
          <p:nvSpPr>
            <p:cNvPr id="371" name="pl358">
              <a:extLst>
                <a:ext uri="{FF2B5EF4-FFF2-40B4-BE49-F238E27FC236}">
                  <a16:creationId xmlns:a16="http://schemas.microsoft.com/office/drawing/2014/main" id="{59B84653-8476-601D-15E3-6750AD5C0B60}"/>
                </a:ext>
              </a:extLst>
            </p:cNvPr>
            <p:cNvSpPr/>
            <p:nvPr/>
          </p:nvSpPr>
          <p:spPr>
            <a:xfrm>
              <a:off x="4782223" y="3468044"/>
              <a:ext cx="5282021" cy="0"/>
            </a:xfrm>
            <a:custGeom>
              <a:avLst/>
              <a:gdLst/>
              <a:ahLst/>
              <a:cxnLst/>
              <a:rect l="0" t="0" r="0" b="0"/>
              <a:pathLst>
                <a:path w="5282021">
                  <a:moveTo>
                    <a:pt x="0" y="0"/>
                  </a:moveTo>
                  <a:lnTo>
                    <a:pt x="5282021" y="0"/>
                  </a:lnTo>
                </a:path>
              </a:pathLst>
            </a:custGeom>
            <a:ln w="13550" cap="flat">
              <a:solidFill>
                <a:srgbClr val="0DD6CC">
                  <a:alpha val="100000"/>
                </a:srgbClr>
              </a:solidFill>
              <a:prstDash val="solid"/>
              <a:round/>
            </a:ln>
          </p:spPr>
          <p:txBody>
            <a:bodyPr/>
            <a:lstStyle/>
            <a:p>
              <a:endParaRPr/>
            </a:p>
          </p:txBody>
        </p:sp>
        <p:sp>
          <p:nvSpPr>
            <p:cNvPr id="372" name="pl359">
              <a:extLst>
                <a:ext uri="{FF2B5EF4-FFF2-40B4-BE49-F238E27FC236}">
                  <a16:creationId xmlns:a16="http://schemas.microsoft.com/office/drawing/2014/main" id="{11DC2B78-C578-BF07-F0CA-F8BD56A4CF4E}"/>
                </a:ext>
              </a:extLst>
            </p:cNvPr>
            <p:cNvSpPr/>
            <p:nvPr/>
          </p:nvSpPr>
          <p:spPr>
            <a:xfrm>
              <a:off x="1480960" y="2403086"/>
              <a:ext cx="7923032" cy="0"/>
            </a:xfrm>
            <a:custGeom>
              <a:avLst/>
              <a:gdLst/>
              <a:ahLst/>
              <a:cxnLst/>
              <a:rect l="0" t="0" r="0" b="0"/>
              <a:pathLst>
                <a:path w="7923032">
                  <a:moveTo>
                    <a:pt x="7923032" y="0"/>
                  </a:moveTo>
                  <a:lnTo>
                    <a:pt x="0" y="0"/>
                  </a:lnTo>
                </a:path>
              </a:pathLst>
            </a:custGeom>
            <a:ln w="13550" cap="flat">
              <a:solidFill>
                <a:srgbClr val="0DD6CC">
                  <a:alpha val="100000"/>
                </a:srgbClr>
              </a:solidFill>
              <a:prstDash val="solid"/>
              <a:round/>
            </a:ln>
          </p:spPr>
          <p:txBody>
            <a:bodyPr/>
            <a:lstStyle/>
            <a:p>
              <a:endParaRPr/>
            </a:p>
          </p:txBody>
        </p:sp>
        <p:sp>
          <p:nvSpPr>
            <p:cNvPr id="373" name="pl360">
              <a:extLst>
                <a:ext uri="{FF2B5EF4-FFF2-40B4-BE49-F238E27FC236}">
                  <a16:creationId xmlns:a16="http://schemas.microsoft.com/office/drawing/2014/main" id="{B7548A0F-1520-E2FD-3671-EDD455F33174}"/>
                </a:ext>
              </a:extLst>
            </p:cNvPr>
            <p:cNvSpPr/>
            <p:nvPr/>
          </p:nvSpPr>
          <p:spPr>
            <a:xfrm>
              <a:off x="2141213" y="4904891"/>
              <a:ext cx="1320505" cy="0"/>
            </a:xfrm>
            <a:custGeom>
              <a:avLst/>
              <a:gdLst/>
              <a:ahLst/>
              <a:cxnLst/>
              <a:rect l="0" t="0" r="0" b="0"/>
              <a:pathLst>
                <a:path w="1320505">
                  <a:moveTo>
                    <a:pt x="1320505" y="0"/>
                  </a:moveTo>
                  <a:lnTo>
                    <a:pt x="0" y="0"/>
                  </a:lnTo>
                </a:path>
              </a:pathLst>
            </a:custGeom>
            <a:ln w="13550" cap="flat">
              <a:solidFill>
                <a:srgbClr val="0DD6CC">
                  <a:alpha val="100000"/>
                </a:srgbClr>
              </a:solidFill>
              <a:prstDash val="solid"/>
              <a:round/>
            </a:ln>
          </p:spPr>
          <p:txBody>
            <a:bodyPr/>
            <a:lstStyle/>
            <a:p>
              <a:endParaRPr/>
            </a:p>
          </p:txBody>
        </p:sp>
        <p:sp>
          <p:nvSpPr>
            <p:cNvPr id="374" name="pl361">
              <a:extLst>
                <a:ext uri="{FF2B5EF4-FFF2-40B4-BE49-F238E27FC236}">
                  <a16:creationId xmlns:a16="http://schemas.microsoft.com/office/drawing/2014/main" id="{84CA6326-2A80-C3F7-7A36-670FFE604989}"/>
                </a:ext>
              </a:extLst>
            </p:cNvPr>
            <p:cNvSpPr/>
            <p:nvPr/>
          </p:nvSpPr>
          <p:spPr>
            <a:xfrm>
              <a:off x="1480960" y="3958262"/>
              <a:ext cx="3301263" cy="0"/>
            </a:xfrm>
            <a:custGeom>
              <a:avLst/>
              <a:gdLst/>
              <a:ahLst/>
              <a:cxnLst/>
              <a:rect l="0" t="0" r="0" b="0"/>
              <a:pathLst>
                <a:path w="3301263">
                  <a:moveTo>
                    <a:pt x="0" y="0"/>
                  </a:moveTo>
                  <a:lnTo>
                    <a:pt x="3301263" y="0"/>
                  </a:lnTo>
                </a:path>
              </a:pathLst>
            </a:custGeom>
            <a:ln w="13550" cap="flat">
              <a:solidFill>
                <a:srgbClr val="0DD6CC">
                  <a:alpha val="100000"/>
                </a:srgbClr>
              </a:solidFill>
              <a:prstDash val="solid"/>
              <a:round/>
            </a:ln>
          </p:spPr>
          <p:txBody>
            <a:bodyPr/>
            <a:lstStyle/>
            <a:p>
              <a:endParaRPr/>
            </a:p>
          </p:txBody>
        </p:sp>
        <p:sp>
          <p:nvSpPr>
            <p:cNvPr id="375" name="pl362">
              <a:extLst>
                <a:ext uri="{FF2B5EF4-FFF2-40B4-BE49-F238E27FC236}">
                  <a16:creationId xmlns:a16="http://schemas.microsoft.com/office/drawing/2014/main" id="{9EF8760B-BECE-E943-38CB-59DE55106E1A}"/>
                </a:ext>
              </a:extLst>
            </p:cNvPr>
            <p:cNvSpPr/>
            <p:nvPr/>
          </p:nvSpPr>
          <p:spPr>
            <a:xfrm>
              <a:off x="1480960" y="1760731"/>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376" name="pl363">
              <a:extLst>
                <a:ext uri="{FF2B5EF4-FFF2-40B4-BE49-F238E27FC236}">
                  <a16:creationId xmlns:a16="http://schemas.microsoft.com/office/drawing/2014/main" id="{AE376133-43AC-6C2F-2FC9-A1D0563BB04D}"/>
                </a:ext>
              </a:extLst>
            </p:cNvPr>
            <p:cNvSpPr/>
            <p:nvPr/>
          </p:nvSpPr>
          <p:spPr>
            <a:xfrm>
              <a:off x="1480960" y="3451139"/>
              <a:ext cx="5282021" cy="0"/>
            </a:xfrm>
            <a:custGeom>
              <a:avLst/>
              <a:gdLst/>
              <a:ahLst/>
              <a:cxnLst/>
              <a:rect l="0" t="0" r="0" b="0"/>
              <a:pathLst>
                <a:path w="5282021">
                  <a:moveTo>
                    <a:pt x="0" y="0"/>
                  </a:moveTo>
                  <a:lnTo>
                    <a:pt x="5282021" y="0"/>
                  </a:lnTo>
                </a:path>
              </a:pathLst>
            </a:custGeom>
            <a:ln w="13550" cap="flat">
              <a:solidFill>
                <a:srgbClr val="0DD6CC">
                  <a:alpha val="100000"/>
                </a:srgbClr>
              </a:solidFill>
              <a:prstDash val="solid"/>
              <a:round/>
            </a:ln>
          </p:spPr>
          <p:txBody>
            <a:bodyPr/>
            <a:lstStyle/>
            <a:p>
              <a:endParaRPr/>
            </a:p>
          </p:txBody>
        </p:sp>
        <p:sp>
          <p:nvSpPr>
            <p:cNvPr id="377" name="pl364">
              <a:extLst>
                <a:ext uri="{FF2B5EF4-FFF2-40B4-BE49-F238E27FC236}">
                  <a16:creationId xmlns:a16="http://schemas.microsoft.com/office/drawing/2014/main" id="{12C30340-75E8-F889-432E-7A79A49BDF20}"/>
                </a:ext>
              </a:extLst>
            </p:cNvPr>
            <p:cNvSpPr/>
            <p:nvPr/>
          </p:nvSpPr>
          <p:spPr>
            <a:xfrm>
              <a:off x="1480960" y="4887987"/>
              <a:ext cx="1320505" cy="0"/>
            </a:xfrm>
            <a:custGeom>
              <a:avLst/>
              <a:gdLst/>
              <a:ahLst/>
              <a:cxnLst/>
              <a:rect l="0" t="0" r="0" b="0"/>
              <a:pathLst>
                <a:path w="1320505">
                  <a:moveTo>
                    <a:pt x="0" y="0"/>
                  </a:moveTo>
                  <a:lnTo>
                    <a:pt x="1320505" y="0"/>
                  </a:lnTo>
                </a:path>
              </a:pathLst>
            </a:custGeom>
            <a:ln w="13550" cap="flat">
              <a:solidFill>
                <a:srgbClr val="0DD6CC">
                  <a:alpha val="100000"/>
                </a:srgbClr>
              </a:solidFill>
              <a:prstDash val="solid"/>
              <a:round/>
            </a:ln>
          </p:spPr>
          <p:txBody>
            <a:bodyPr/>
            <a:lstStyle/>
            <a:p>
              <a:endParaRPr/>
            </a:p>
          </p:txBody>
        </p:sp>
        <p:sp>
          <p:nvSpPr>
            <p:cNvPr id="378" name="pl365">
              <a:extLst>
                <a:ext uri="{FF2B5EF4-FFF2-40B4-BE49-F238E27FC236}">
                  <a16:creationId xmlns:a16="http://schemas.microsoft.com/office/drawing/2014/main" id="{4C0E65A4-BDC0-A1E7-BB5E-13284269B280}"/>
                </a:ext>
              </a:extLst>
            </p:cNvPr>
            <p:cNvSpPr/>
            <p:nvPr/>
          </p:nvSpPr>
          <p:spPr>
            <a:xfrm>
              <a:off x="2141213" y="2014292"/>
              <a:ext cx="8583284" cy="0"/>
            </a:xfrm>
            <a:custGeom>
              <a:avLst/>
              <a:gdLst/>
              <a:ahLst/>
              <a:cxnLst/>
              <a:rect l="0" t="0" r="0" b="0"/>
              <a:pathLst>
                <a:path w="8583284">
                  <a:moveTo>
                    <a:pt x="8583284" y="0"/>
                  </a:moveTo>
                  <a:lnTo>
                    <a:pt x="0" y="0"/>
                  </a:lnTo>
                </a:path>
              </a:pathLst>
            </a:custGeom>
            <a:ln w="13550" cap="flat">
              <a:solidFill>
                <a:srgbClr val="0DD6CC">
                  <a:alpha val="100000"/>
                </a:srgbClr>
              </a:solidFill>
              <a:prstDash val="solid"/>
              <a:round/>
            </a:ln>
          </p:spPr>
          <p:txBody>
            <a:bodyPr/>
            <a:lstStyle/>
            <a:p>
              <a:endParaRPr/>
            </a:p>
          </p:txBody>
        </p:sp>
        <p:sp>
          <p:nvSpPr>
            <p:cNvPr id="379" name="pl366">
              <a:extLst>
                <a:ext uri="{FF2B5EF4-FFF2-40B4-BE49-F238E27FC236}">
                  <a16:creationId xmlns:a16="http://schemas.microsoft.com/office/drawing/2014/main" id="{08382DFC-A6CF-BC64-FC7C-500CBFC18561}"/>
                </a:ext>
              </a:extLst>
            </p:cNvPr>
            <p:cNvSpPr/>
            <p:nvPr/>
          </p:nvSpPr>
          <p:spPr>
            <a:xfrm>
              <a:off x="1480960" y="2386182"/>
              <a:ext cx="7923032" cy="0"/>
            </a:xfrm>
            <a:custGeom>
              <a:avLst/>
              <a:gdLst/>
              <a:ahLst/>
              <a:cxnLst/>
              <a:rect l="0" t="0" r="0" b="0"/>
              <a:pathLst>
                <a:path w="7923032">
                  <a:moveTo>
                    <a:pt x="0" y="0"/>
                  </a:moveTo>
                  <a:lnTo>
                    <a:pt x="7923032" y="0"/>
                  </a:lnTo>
                </a:path>
              </a:pathLst>
            </a:custGeom>
            <a:ln w="13550" cap="flat">
              <a:solidFill>
                <a:srgbClr val="0DD6CC">
                  <a:alpha val="100000"/>
                </a:srgbClr>
              </a:solidFill>
              <a:prstDash val="solid"/>
              <a:round/>
            </a:ln>
          </p:spPr>
          <p:txBody>
            <a:bodyPr/>
            <a:lstStyle/>
            <a:p>
              <a:endParaRPr/>
            </a:p>
          </p:txBody>
        </p:sp>
        <p:sp>
          <p:nvSpPr>
            <p:cNvPr id="380" name="pl367">
              <a:extLst>
                <a:ext uri="{FF2B5EF4-FFF2-40B4-BE49-F238E27FC236}">
                  <a16:creationId xmlns:a16="http://schemas.microsoft.com/office/drawing/2014/main" id="{5AB6EC31-F5FA-233F-3214-4D9A67D53397}"/>
                </a:ext>
              </a:extLst>
            </p:cNvPr>
            <p:cNvSpPr/>
            <p:nvPr/>
          </p:nvSpPr>
          <p:spPr>
            <a:xfrm>
              <a:off x="1480960" y="4313248"/>
              <a:ext cx="2641010" cy="0"/>
            </a:xfrm>
            <a:custGeom>
              <a:avLst/>
              <a:gdLst/>
              <a:ahLst/>
              <a:cxnLst/>
              <a:rect l="0" t="0" r="0" b="0"/>
              <a:pathLst>
                <a:path w="2641010">
                  <a:moveTo>
                    <a:pt x="0" y="0"/>
                  </a:moveTo>
                  <a:lnTo>
                    <a:pt x="2641010" y="0"/>
                  </a:lnTo>
                </a:path>
              </a:pathLst>
            </a:custGeom>
            <a:ln w="13550" cap="flat">
              <a:solidFill>
                <a:srgbClr val="0DD6CC">
                  <a:alpha val="100000"/>
                </a:srgbClr>
              </a:solidFill>
              <a:prstDash val="solid"/>
              <a:round/>
            </a:ln>
          </p:spPr>
          <p:txBody>
            <a:bodyPr/>
            <a:lstStyle/>
            <a:p>
              <a:endParaRPr/>
            </a:p>
          </p:txBody>
        </p:sp>
        <p:sp>
          <p:nvSpPr>
            <p:cNvPr id="381" name="pl368">
              <a:extLst>
                <a:ext uri="{FF2B5EF4-FFF2-40B4-BE49-F238E27FC236}">
                  <a16:creationId xmlns:a16="http://schemas.microsoft.com/office/drawing/2014/main" id="{636C39CE-721F-4976-D135-8582E4E1D087}"/>
                </a:ext>
              </a:extLst>
            </p:cNvPr>
            <p:cNvSpPr/>
            <p:nvPr/>
          </p:nvSpPr>
          <p:spPr>
            <a:xfrm>
              <a:off x="1480960" y="4296344"/>
              <a:ext cx="2641010" cy="0"/>
            </a:xfrm>
            <a:custGeom>
              <a:avLst/>
              <a:gdLst/>
              <a:ahLst/>
              <a:cxnLst/>
              <a:rect l="0" t="0" r="0" b="0"/>
              <a:pathLst>
                <a:path w="2641010">
                  <a:moveTo>
                    <a:pt x="0" y="0"/>
                  </a:moveTo>
                  <a:lnTo>
                    <a:pt x="2641010" y="0"/>
                  </a:lnTo>
                </a:path>
              </a:pathLst>
            </a:custGeom>
            <a:ln w="13550" cap="flat">
              <a:solidFill>
                <a:srgbClr val="0DD6CC">
                  <a:alpha val="100000"/>
                </a:srgbClr>
              </a:solidFill>
              <a:prstDash val="solid"/>
              <a:round/>
            </a:ln>
          </p:spPr>
          <p:txBody>
            <a:bodyPr/>
            <a:lstStyle/>
            <a:p>
              <a:endParaRPr/>
            </a:p>
          </p:txBody>
        </p:sp>
        <p:sp>
          <p:nvSpPr>
            <p:cNvPr id="382" name="pl369">
              <a:extLst>
                <a:ext uri="{FF2B5EF4-FFF2-40B4-BE49-F238E27FC236}">
                  <a16:creationId xmlns:a16="http://schemas.microsoft.com/office/drawing/2014/main" id="{95A67871-4FE6-1CC2-F92C-E6FBF49D870B}"/>
                </a:ext>
              </a:extLst>
            </p:cNvPr>
            <p:cNvSpPr/>
            <p:nvPr/>
          </p:nvSpPr>
          <p:spPr>
            <a:xfrm>
              <a:off x="1480960" y="1743827"/>
              <a:ext cx="9243537" cy="0"/>
            </a:xfrm>
            <a:custGeom>
              <a:avLst/>
              <a:gdLst/>
              <a:ahLst/>
              <a:cxnLst/>
              <a:rect l="0" t="0" r="0" b="0"/>
              <a:pathLst>
                <a:path w="9243537">
                  <a:moveTo>
                    <a:pt x="0" y="0"/>
                  </a:moveTo>
                  <a:lnTo>
                    <a:pt x="9243537" y="0"/>
                  </a:lnTo>
                </a:path>
              </a:pathLst>
            </a:custGeom>
            <a:ln w="13550" cap="flat">
              <a:solidFill>
                <a:srgbClr val="0DD6CC">
                  <a:alpha val="100000"/>
                </a:srgbClr>
              </a:solidFill>
              <a:prstDash val="solid"/>
              <a:round/>
            </a:ln>
          </p:spPr>
          <p:txBody>
            <a:bodyPr/>
            <a:lstStyle/>
            <a:p>
              <a:endParaRPr/>
            </a:p>
          </p:txBody>
        </p:sp>
        <p:sp>
          <p:nvSpPr>
            <p:cNvPr id="383" name="pl370">
              <a:extLst>
                <a:ext uri="{FF2B5EF4-FFF2-40B4-BE49-F238E27FC236}">
                  <a16:creationId xmlns:a16="http://schemas.microsoft.com/office/drawing/2014/main" id="{D5CCF69D-3DA5-7B5A-C217-F5BF9A9772C7}"/>
                </a:ext>
              </a:extLst>
            </p:cNvPr>
            <p:cNvSpPr/>
            <p:nvPr/>
          </p:nvSpPr>
          <p:spPr>
            <a:xfrm>
              <a:off x="2141213" y="2369278"/>
              <a:ext cx="7923032" cy="0"/>
            </a:xfrm>
            <a:custGeom>
              <a:avLst/>
              <a:gdLst/>
              <a:ahLst/>
              <a:cxnLst/>
              <a:rect l="0" t="0" r="0" b="0"/>
              <a:pathLst>
                <a:path w="7923032">
                  <a:moveTo>
                    <a:pt x="7923032" y="0"/>
                  </a:moveTo>
                  <a:lnTo>
                    <a:pt x="0" y="0"/>
                  </a:lnTo>
                </a:path>
              </a:pathLst>
            </a:custGeom>
            <a:ln w="13550" cap="flat">
              <a:solidFill>
                <a:srgbClr val="0DD6CC">
                  <a:alpha val="100000"/>
                </a:srgbClr>
              </a:solidFill>
              <a:prstDash val="solid"/>
              <a:round/>
            </a:ln>
          </p:spPr>
          <p:txBody>
            <a:bodyPr/>
            <a:lstStyle/>
            <a:p>
              <a:endParaRPr/>
            </a:p>
          </p:txBody>
        </p:sp>
        <p:sp>
          <p:nvSpPr>
            <p:cNvPr id="384" name="pl371">
              <a:extLst>
                <a:ext uri="{FF2B5EF4-FFF2-40B4-BE49-F238E27FC236}">
                  <a16:creationId xmlns:a16="http://schemas.microsoft.com/office/drawing/2014/main" id="{3833B150-7BD1-52A5-2E1D-1192181F6D80}"/>
                </a:ext>
              </a:extLst>
            </p:cNvPr>
            <p:cNvSpPr/>
            <p:nvPr/>
          </p:nvSpPr>
          <p:spPr>
            <a:xfrm>
              <a:off x="10064245" y="5141548"/>
              <a:ext cx="660252" cy="0"/>
            </a:xfrm>
            <a:custGeom>
              <a:avLst/>
              <a:gdLst/>
              <a:ahLst/>
              <a:cxnLst/>
              <a:rect l="0" t="0" r="0" b="0"/>
              <a:pathLst>
                <a:path w="660252">
                  <a:moveTo>
                    <a:pt x="0" y="0"/>
                  </a:moveTo>
                  <a:lnTo>
                    <a:pt x="660252" y="0"/>
                  </a:lnTo>
                </a:path>
              </a:pathLst>
            </a:custGeom>
            <a:ln w="13550" cap="flat">
              <a:solidFill>
                <a:srgbClr val="0DD6CC">
                  <a:alpha val="100000"/>
                </a:srgbClr>
              </a:solidFill>
              <a:prstDash val="solid"/>
              <a:round/>
            </a:ln>
          </p:spPr>
          <p:txBody>
            <a:bodyPr/>
            <a:lstStyle/>
            <a:p>
              <a:endParaRPr/>
            </a:p>
          </p:txBody>
        </p:sp>
        <p:sp>
          <p:nvSpPr>
            <p:cNvPr id="385" name="pl372">
              <a:extLst>
                <a:ext uri="{FF2B5EF4-FFF2-40B4-BE49-F238E27FC236}">
                  <a16:creationId xmlns:a16="http://schemas.microsoft.com/office/drawing/2014/main" id="{C7AC7049-87DE-736A-847A-B621C451DC9E}"/>
                </a:ext>
              </a:extLst>
            </p:cNvPr>
            <p:cNvSpPr/>
            <p:nvPr/>
          </p:nvSpPr>
          <p:spPr>
            <a:xfrm>
              <a:off x="1480960" y="2352374"/>
              <a:ext cx="7923032" cy="0"/>
            </a:xfrm>
            <a:custGeom>
              <a:avLst/>
              <a:gdLst/>
              <a:ahLst/>
              <a:cxnLst/>
              <a:rect l="0" t="0" r="0" b="0"/>
              <a:pathLst>
                <a:path w="7923032">
                  <a:moveTo>
                    <a:pt x="7923032" y="0"/>
                  </a:moveTo>
                  <a:lnTo>
                    <a:pt x="0" y="0"/>
                  </a:lnTo>
                </a:path>
              </a:pathLst>
            </a:custGeom>
            <a:ln w="13550" cap="flat">
              <a:solidFill>
                <a:srgbClr val="0DD6CC">
                  <a:alpha val="100000"/>
                </a:srgbClr>
              </a:solidFill>
              <a:prstDash val="solid"/>
              <a:round/>
            </a:ln>
          </p:spPr>
          <p:txBody>
            <a:bodyPr/>
            <a:lstStyle/>
            <a:p>
              <a:endParaRPr/>
            </a:p>
          </p:txBody>
        </p:sp>
        <p:sp>
          <p:nvSpPr>
            <p:cNvPr id="386" name="pl373">
              <a:extLst>
                <a:ext uri="{FF2B5EF4-FFF2-40B4-BE49-F238E27FC236}">
                  <a16:creationId xmlns:a16="http://schemas.microsoft.com/office/drawing/2014/main" id="{2C1C1FB5-7B95-3049-1A8D-0C380EAAA09F}"/>
                </a:ext>
              </a:extLst>
            </p:cNvPr>
            <p:cNvSpPr/>
            <p:nvPr/>
          </p:nvSpPr>
          <p:spPr>
            <a:xfrm>
              <a:off x="1480960" y="3434235"/>
              <a:ext cx="5282021" cy="0"/>
            </a:xfrm>
            <a:custGeom>
              <a:avLst/>
              <a:gdLst/>
              <a:ahLst/>
              <a:cxnLst/>
              <a:rect l="0" t="0" r="0" b="0"/>
              <a:pathLst>
                <a:path w="5282021">
                  <a:moveTo>
                    <a:pt x="0" y="0"/>
                  </a:moveTo>
                  <a:lnTo>
                    <a:pt x="5282021" y="0"/>
                  </a:lnTo>
                </a:path>
              </a:pathLst>
            </a:custGeom>
            <a:ln w="13550" cap="flat">
              <a:solidFill>
                <a:srgbClr val="0DD6CC">
                  <a:alpha val="100000"/>
                </a:srgbClr>
              </a:solidFill>
              <a:prstDash val="solid"/>
              <a:round/>
            </a:ln>
          </p:spPr>
          <p:txBody>
            <a:bodyPr/>
            <a:lstStyle/>
            <a:p>
              <a:endParaRPr/>
            </a:p>
          </p:txBody>
        </p:sp>
        <p:sp>
          <p:nvSpPr>
            <p:cNvPr id="387" name="pl374">
              <a:extLst>
                <a:ext uri="{FF2B5EF4-FFF2-40B4-BE49-F238E27FC236}">
                  <a16:creationId xmlns:a16="http://schemas.microsoft.com/office/drawing/2014/main" id="{75735759-894D-A628-479B-54C97DC229B2}"/>
                </a:ext>
              </a:extLst>
            </p:cNvPr>
            <p:cNvSpPr/>
            <p:nvPr/>
          </p:nvSpPr>
          <p:spPr>
            <a:xfrm>
              <a:off x="1480960" y="4279440"/>
              <a:ext cx="2641010" cy="0"/>
            </a:xfrm>
            <a:custGeom>
              <a:avLst/>
              <a:gdLst/>
              <a:ahLst/>
              <a:cxnLst/>
              <a:rect l="0" t="0" r="0" b="0"/>
              <a:pathLst>
                <a:path w="2641010">
                  <a:moveTo>
                    <a:pt x="0" y="0"/>
                  </a:moveTo>
                  <a:lnTo>
                    <a:pt x="2641010" y="0"/>
                  </a:lnTo>
                </a:path>
              </a:pathLst>
            </a:custGeom>
            <a:ln w="13550" cap="flat">
              <a:solidFill>
                <a:srgbClr val="0DD6CC">
                  <a:alpha val="100000"/>
                </a:srgbClr>
              </a:solidFill>
              <a:prstDash val="solid"/>
              <a:round/>
            </a:ln>
          </p:spPr>
          <p:txBody>
            <a:bodyPr/>
            <a:lstStyle/>
            <a:p>
              <a:endParaRPr/>
            </a:p>
          </p:txBody>
        </p:sp>
        <p:sp>
          <p:nvSpPr>
            <p:cNvPr id="388" name="pl375">
              <a:extLst>
                <a:ext uri="{FF2B5EF4-FFF2-40B4-BE49-F238E27FC236}">
                  <a16:creationId xmlns:a16="http://schemas.microsoft.com/office/drawing/2014/main" id="{502313B3-C698-FCAA-413A-7F2C7EB4BF63}"/>
                </a:ext>
              </a:extLst>
            </p:cNvPr>
            <p:cNvSpPr/>
            <p:nvPr/>
          </p:nvSpPr>
          <p:spPr>
            <a:xfrm>
              <a:off x="1480960" y="3687797"/>
              <a:ext cx="4621768" cy="0"/>
            </a:xfrm>
            <a:custGeom>
              <a:avLst/>
              <a:gdLst/>
              <a:ahLst/>
              <a:cxnLst/>
              <a:rect l="0" t="0" r="0" b="0"/>
              <a:pathLst>
                <a:path w="4621768">
                  <a:moveTo>
                    <a:pt x="0" y="0"/>
                  </a:moveTo>
                  <a:lnTo>
                    <a:pt x="4621768" y="0"/>
                  </a:lnTo>
                </a:path>
              </a:pathLst>
            </a:custGeom>
            <a:ln w="13550" cap="flat">
              <a:solidFill>
                <a:srgbClr val="0DD6CC">
                  <a:alpha val="100000"/>
                </a:srgbClr>
              </a:solidFill>
              <a:prstDash val="solid"/>
              <a:round/>
            </a:ln>
          </p:spPr>
          <p:txBody>
            <a:bodyPr/>
            <a:lstStyle/>
            <a:p>
              <a:endParaRPr/>
            </a:p>
          </p:txBody>
        </p:sp>
        <p:sp>
          <p:nvSpPr>
            <p:cNvPr id="389" name="pl376">
              <a:extLst>
                <a:ext uri="{FF2B5EF4-FFF2-40B4-BE49-F238E27FC236}">
                  <a16:creationId xmlns:a16="http://schemas.microsoft.com/office/drawing/2014/main" id="{C753B00F-39D0-0C26-DBD6-95F1CC61E205}"/>
                </a:ext>
              </a:extLst>
            </p:cNvPr>
            <p:cNvSpPr/>
            <p:nvPr/>
          </p:nvSpPr>
          <p:spPr>
            <a:xfrm>
              <a:off x="1480960" y="4262536"/>
              <a:ext cx="2641010" cy="0"/>
            </a:xfrm>
            <a:custGeom>
              <a:avLst/>
              <a:gdLst/>
              <a:ahLst/>
              <a:cxnLst/>
              <a:rect l="0" t="0" r="0" b="0"/>
              <a:pathLst>
                <a:path w="2641010">
                  <a:moveTo>
                    <a:pt x="0" y="0"/>
                  </a:moveTo>
                  <a:lnTo>
                    <a:pt x="2641010" y="0"/>
                  </a:lnTo>
                </a:path>
              </a:pathLst>
            </a:custGeom>
            <a:ln w="13550" cap="flat">
              <a:solidFill>
                <a:srgbClr val="0DD6CC">
                  <a:alpha val="100000"/>
                </a:srgbClr>
              </a:solidFill>
              <a:prstDash val="solid"/>
              <a:round/>
            </a:ln>
          </p:spPr>
          <p:txBody>
            <a:bodyPr/>
            <a:lstStyle/>
            <a:p>
              <a:endParaRPr/>
            </a:p>
          </p:txBody>
        </p:sp>
        <p:sp>
          <p:nvSpPr>
            <p:cNvPr id="390" name="pl377">
              <a:extLst>
                <a:ext uri="{FF2B5EF4-FFF2-40B4-BE49-F238E27FC236}">
                  <a16:creationId xmlns:a16="http://schemas.microsoft.com/office/drawing/2014/main" id="{5C829E42-34FE-B50D-EE9E-9CCF6428E850}"/>
                </a:ext>
              </a:extLst>
            </p:cNvPr>
            <p:cNvSpPr/>
            <p:nvPr/>
          </p:nvSpPr>
          <p:spPr>
            <a:xfrm>
              <a:off x="1480960" y="5124644"/>
              <a:ext cx="660252" cy="0"/>
            </a:xfrm>
            <a:custGeom>
              <a:avLst/>
              <a:gdLst/>
              <a:ahLst/>
              <a:cxnLst/>
              <a:rect l="0" t="0" r="0" b="0"/>
              <a:pathLst>
                <a:path w="660252">
                  <a:moveTo>
                    <a:pt x="0" y="0"/>
                  </a:moveTo>
                  <a:lnTo>
                    <a:pt x="660252" y="0"/>
                  </a:lnTo>
                </a:path>
              </a:pathLst>
            </a:custGeom>
            <a:ln w="13550" cap="flat">
              <a:solidFill>
                <a:srgbClr val="0DD6CC">
                  <a:alpha val="100000"/>
                </a:srgbClr>
              </a:solidFill>
              <a:prstDash val="solid"/>
              <a:round/>
            </a:ln>
          </p:spPr>
          <p:txBody>
            <a:bodyPr/>
            <a:lstStyle/>
            <a:p>
              <a:endParaRPr/>
            </a:p>
          </p:txBody>
        </p:sp>
        <p:sp>
          <p:nvSpPr>
            <p:cNvPr id="391" name="pl378">
              <a:extLst>
                <a:ext uri="{FF2B5EF4-FFF2-40B4-BE49-F238E27FC236}">
                  <a16:creationId xmlns:a16="http://schemas.microsoft.com/office/drawing/2014/main" id="{D7E42C33-D406-539D-6817-85B299F41314}"/>
                </a:ext>
              </a:extLst>
            </p:cNvPr>
            <p:cNvSpPr/>
            <p:nvPr/>
          </p:nvSpPr>
          <p:spPr>
            <a:xfrm>
              <a:off x="2141213" y="4600617"/>
              <a:ext cx="1980758" cy="0"/>
            </a:xfrm>
            <a:custGeom>
              <a:avLst/>
              <a:gdLst/>
              <a:ahLst/>
              <a:cxnLst/>
              <a:rect l="0" t="0" r="0" b="0"/>
              <a:pathLst>
                <a:path w="1980758">
                  <a:moveTo>
                    <a:pt x="0" y="0"/>
                  </a:moveTo>
                  <a:lnTo>
                    <a:pt x="1980758" y="0"/>
                  </a:lnTo>
                </a:path>
              </a:pathLst>
            </a:custGeom>
            <a:ln w="13550" cap="flat">
              <a:solidFill>
                <a:srgbClr val="0DD6CC">
                  <a:alpha val="100000"/>
                </a:srgbClr>
              </a:solidFill>
              <a:prstDash val="solid"/>
              <a:round/>
            </a:ln>
          </p:spPr>
          <p:txBody>
            <a:bodyPr/>
            <a:lstStyle/>
            <a:p>
              <a:endParaRPr/>
            </a:p>
          </p:txBody>
        </p:sp>
        <p:sp>
          <p:nvSpPr>
            <p:cNvPr id="392" name="pl379">
              <a:extLst>
                <a:ext uri="{FF2B5EF4-FFF2-40B4-BE49-F238E27FC236}">
                  <a16:creationId xmlns:a16="http://schemas.microsoft.com/office/drawing/2014/main" id="{4545AF53-1DE2-CAF4-6BC2-43084C219E23}"/>
                </a:ext>
              </a:extLst>
            </p:cNvPr>
            <p:cNvSpPr/>
            <p:nvPr/>
          </p:nvSpPr>
          <p:spPr>
            <a:xfrm>
              <a:off x="7423234" y="4583713"/>
              <a:ext cx="1980758" cy="0"/>
            </a:xfrm>
            <a:custGeom>
              <a:avLst/>
              <a:gdLst/>
              <a:ahLst/>
              <a:cxnLst/>
              <a:rect l="0" t="0" r="0" b="0"/>
              <a:pathLst>
                <a:path w="1980758">
                  <a:moveTo>
                    <a:pt x="1980758" y="0"/>
                  </a:moveTo>
                  <a:lnTo>
                    <a:pt x="0" y="0"/>
                  </a:lnTo>
                </a:path>
              </a:pathLst>
            </a:custGeom>
            <a:ln w="13550" cap="flat">
              <a:solidFill>
                <a:srgbClr val="0DD6CC">
                  <a:alpha val="100000"/>
                </a:srgbClr>
              </a:solidFill>
              <a:prstDash val="solid"/>
              <a:round/>
            </a:ln>
          </p:spPr>
          <p:txBody>
            <a:bodyPr/>
            <a:lstStyle/>
            <a:p>
              <a:endParaRPr/>
            </a:p>
          </p:txBody>
        </p:sp>
        <p:sp>
          <p:nvSpPr>
            <p:cNvPr id="393" name="pl380">
              <a:extLst>
                <a:ext uri="{FF2B5EF4-FFF2-40B4-BE49-F238E27FC236}">
                  <a16:creationId xmlns:a16="http://schemas.microsoft.com/office/drawing/2014/main" id="{06B628B0-AD63-53F5-EF2D-E16BF6A72143}"/>
                </a:ext>
              </a:extLst>
            </p:cNvPr>
            <p:cNvSpPr/>
            <p:nvPr/>
          </p:nvSpPr>
          <p:spPr>
            <a:xfrm>
              <a:off x="4782223" y="3197578"/>
              <a:ext cx="5942274" cy="0"/>
            </a:xfrm>
            <a:custGeom>
              <a:avLst/>
              <a:gdLst/>
              <a:ahLst/>
              <a:cxnLst/>
              <a:rect l="0" t="0" r="0" b="0"/>
              <a:pathLst>
                <a:path w="5942274">
                  <a:moveTo>
                    <a:pt x="5942274" y="0"/>
                  </a:moveTo>
                  <a:lnTo>
                    <a:pt x="0" y="0"/>
                  </a:lnTo>
                </a:path>
              </a:pathLst>
            </a:custGeom>
            <a:ln w="13550" cap="flat">
              <a:solidFill>
                <a:srgbClr val="0DD6CC">
                  <a:alpha val="100000"/>
                </a:srgbClr>
              </a:solidFill>
              <a:prstDash val="solid"/>
              <a:round/>
            </a:ln>
          </p:spPr>
          <p:txBody>
            <a:bodyPr/>
            <a:lstStyle/>
            <a:p>
              <a:endParaRPr/>
            </a:p>
          </p:txBody>
        </p:sp>
        <p:sp>
          <p:nvSpPr>
            <p:cNvPr id="394" name="pl381">
              <a:extLst>
                <a:ext uri="{FF2B5EF4-FFF2-40B4-BE49-F238E27FC236}">
                  <a16:creationId xmlns:a16="http://schemas.microsoft.com/office/drawing/2014/main" id="{DF398969-0184-EE94-612D-E1D72DC2D2CE}"/>
                </a:ext>
              </a:extLst>
            </p:cNvPr>
            <p:cNvSpPr/>
            <p:nvPr/>
          </p:nvSpPr>
          <p:spPr>
            <a:xfrm>
              <a:off x="1480960" y="3180674"/>
              <a:ext cx="5942274" cy="0"/>
            </a:xfrm>
            <a:custGeom>
              <a:avLst/>
              <a:gdLst/>
              <a:ahLst/>
              <a:cxnLst/>
              <a:rect l="0" t="0" r="0" b="0"/>
              <a:pathLst>
                <a:path w="5942274">
                  <a:moveTo>
                    <a:pt x="0" y="0"/>
                  </a:moveTo>
                  <a:lnTo>
                    <a:pt x="5942274" y="0"/>
                  </a:lnTo>
                </a:path>
              </a:pathLst>
            </a:custGeom>
            <a:ln w="13550" cap="flat">
              <a:solidFill>
                <a:srgbClr val="0DD6CC">
                  <a:alpha val="100000"/>
                </a:srgbClr>
              </a:solidFill>
              <a:prstDash val="solid"/>
              <a:round/>
            </a:ln>
          </p:spPr>
          <p:txBody>
            <a:bodyPr/>
            <a:lstStyle/>
            <a:p>
              <a:endParaRPr/>
            </a:p>
          </p:txBody>
        </p:sp>
        <p:sp>
          <p:nvSpPr>
            <p:cNvPr id="395" name="pl382">
              <a:extLst>
                <a:ext uri="{FF2B5EF4-FFF2-40B4-BE49-F238E27FC236}">
                  <a16:creationId xmlns:a16="http://schemas.microsoft.com/office/drawing/2014/main" id="{6CC61058-E915-D9D3-6E4B-F82FC4839B57}"/>
                </a:ext>
              </a:extLst>
            </p:cNvPr>
            <p:cNvSpPr/>
            <p:nvPr/>
          </p:nvSpPr>
          <p:spPr>
            <a:xfrm>
              <a:off x="1480960" y="2944017"/>
              <a:ext cx="6602526" cy="0"/>
            </a:xfrm>
            <a:custGeom>
              <a:avLst/>
              <a:gdLst/>
              <a:ahLst/>
              <a:cxnLst/>
              <a:rect l="0" t="0" r="0" b="0"/>
              <a:pathLst>
                <a:path w="6602526">
                  <a:moveTo>
                    <a:pt x="6602526" y="0"/>
                  </a:moveTo>
                  <a:lnTo>
                    <a:pt x="0" y="0"/>
                  </a:lnTo>
                </a:path>
              </a:pathLst>
            </a:custGeom>
            <a:ln w="13550" cap="flat">
              <a:solidFill>
                <a:srgbClr val="0DD6CC">
                  <a:alpha val="100000"/>
                </a:srgbClr>
              </a:solidFill>
              <a:prstDash val="solid"/>
              <a:round/>
            </a:ln>
          </p:spPr>
          <p:txBody>
            <a:bodyPr/>
            <a:lstStyle/>
            <a:p>
              <a:endParaRPr/>
            </a:p>
          </p:txBody>
        </p:sp>
        <p:sp>
          <p:nvSpPr>
            <p:cNvPr id="396" name="pl383">
              <a:extLst>
                <a:ext uri="{FF2B5EF4-FFF2-40B4-BE49-F238E27FC236}">
                  <a16:creationId xmlns:a16="http://schemas.microsoft.com/office/drawing/2014/main" id="{D331B789-4C67-1353-7C66-C64C69184381}"/>
                </a:ext>
              </a:extLst>
            </p:cNvPr>
            <p:cNvSpPr/>
            <p:nvPr/>
          </p:nvSpPr>
          <p:spPr>
            <a:xfrm>
              <a:off x="2801465" y="2724264"/>
              <a:ext cx="7262779" cy="0"/>
            </a:xfrm>
            <a:custGeom>
              <a:avLst/>
              <a:gdLst/>
              <a:ahLst/>
              <a:cxnLst/>
              <a:rect l="0" t="0" r="0" b="0"/>
              <a:pathLst>
                <a:path w="7262779">
                  <a:moveTo>
                    <a:pt x="7262779" y="0"/>
                  </a:moveTo>
                  <a:lnTo>
                    <a:pt x="0" y="0"/>
                  </a:lnTo>
                </a:path>
              </a:pathLst>
            </a:custGeom>
            <a:ln w="13550" cap="flat">
              <a:solidFill>
                <a:srgbClr val="0DD6CC">
                  <a:alpha val="100000"/>
                </a:srgbClr>
              </a:solidFill>
              <a:prstDash val="solid"/>
              <a:round/>
            </a:ln>
          </p:spPr>
          <p:txBody>
            <a:bodyPr/>
            <a:lstStyle/>
            <a:p>
              <a:endParaRPr/>
            </a:p>
          </p:txBody>
        </p:sp>
        <p:sp>
          <p:nvSpPr>
            <p:cNvPr id="397" name="pl384">
              <a:extLst>
                <a:ext uri="{FF2B5EF4-FFF2-40B4-BE49-F238E27FC236}">
                  <a16:creationId xmlns:a16="http://schemas.microsoft.com/office/drawing/2014/main" id="{F1EB7A25-0AFA-D2BE-DF34-CCAED6888172}"/>
                </a:ext>
              </a:extLst>
            </p:cNvPr>
            <p:cNvSpPr/>
            <p:nvPr/>
          </p:nvSpPr>
          <p:spPr>
            <a:xfrm>
              <a:off x="5442476" y="4566809"/>
              <a:ext cx="1980758" cy="0"/>
            </a:xfrm>
            <a:custGeom>
              <a:avLst/>
              <a:gdLst/>
              <a:ahLst/>
              <a:cxnLst/>
              <a:rect l="0" t="0" r="0" b="0"/>
              <a:pathLst>
                <a:path w="1980758">
                  <a:moveTo>
                    <a:pt x="1980758" y="0"/>
                  </a:moveTo>
                  <a:lnTo>
                    <a:pt x="0" y="0"/>
                  </a:lnTo>
                </a:path>
              </a:pathLst>
            </a:custGeom>
            <a:ln w="13550" cap="flat">
              <a:solidFill>
                <a:srgbClr val="0DD6CC">
                  <a:alpha val="100000"/>
                </a:srgbClr>
              </a:solidFill>
              <a:prstDash val="solid"/>
              <a:round/>
            </a:ln>
          </p:spPr>
          <p:txBody>
            <a:bodyPr/>
            <a:lstStyle/>
            <a:p>
              <a:endParaRPr/>
            </a:p>
          </p:txBody>
        </p:sp>
        <p:sp>
          <p:nvSpPr>
            <p:cNvPr id="398" name="pl385">
              <a:extLst>
                <a:ext uri="{FF2B5EF4-FFF2-40B4-BE49-F238E27FC236}">
                  <a16:creationId xmlns:a16="http://schemas.microsoft.com/office/drawing/2014/main" id="{F6A74BE7-A5D9-8D4F-7E3C-4ECB987C70F4}"/>
                </a:ext>
              </a:extLst>
            </p:cNvPr>
            <p:cNvSpPr/>
            <p:nvPr/>
          </p:nvSpPr>
          <p:spPr>
            <a:xfrm>
              <a:off x="1480960" y="4245632"/>
              <a:ext cx="2641010" cy="0"/>
            </a:xfrm>
            <a:custGeom>
              <a:avLst/>
              <a:gdLst/>
              <a:ahLst/>
              <a:cxnLst/>
              <a:rect l="0" t="0" r="0" b="0"/>
              <a:pathLst>
                <a:path w="2641010">
                  <a:moveTo>
                    <a:pt x="0" y="0"/>
                  </a:moveTo>
                  <a:lnTo>
                    <a:pt x="2641010" y="0"/>
                  </a:lnTo>
                </a:path>
              </a:pathLst>
            </a:custGeom>
            <a:ln w="13550" cap="flat">
              <a:solidFill>
                <a:srgbClr val="0DD6CC">
                  <a:alpha val="100000"/>
                </a:srgbClr>
              </a:solidFill>
              <a:prstDash val="solid"/>
              <a:round/>
            </a:ln>
          </p:spPr>
          <p:txBody>
            <a:bodyPr/>
            <a:lstStyle/>
            <a:p>
              <a:endParaRPr/>
            </a:p>
          </p:txBody>
        </p:sp>
        <p:sp>
          <p:nvSpPr>
            <p:cNvPr id="399" name="pl386">
              <a:extLst>
                <a:ext uri="{FF2B5EF4-FFF2-40B4-BE49-F238E27FC236}">
                  <a16:creationId xmlns:a16="http://schemas.microsoft.com/office/drawing/2014/main" id="{3F9C8CB5-EED0-5503-F2F6-1FB0B377D2D9}"/>
                </a:ext>
              </a:extLst>
            </p:cNvPr>
            <p:cNvSpPr/>
            <p:nvPr/>
          </p:nvSpPr>
          <p:spPr>
            <a:xfrm>
              <a:off x="1480960" y="1997388"/>
              <a:ext cx="8583284" cy="0"/>
            </a:xfrm>
            <a:custGeom>
              <a:avLst/>
              <a:gdLst/>
              <a:ahLst/>
              <a:cxnLst/>
              <a:rect l="0" t="0" r="0" b="0"/>
              <a:pathLst>
                <a:path w="8583284">
                  <a:moveTo>
                    <a:pt x="0" y="0"/>
                  </a:moveTo>
                  <a:lnTo>
                    <a:pt x="8583284" y="0"/>
                  </a:lnTo>
                </a:path>
              </a:pathLst>
            </a:custGeom>
            <a:ln w="13550" cap="flat">
              <a:solidFill>
                <a:srgbClr val="0DD6CC">
                  <a:alpha val="100000"/>
                </a:srgbClr>
              </a:solidFill>
              <a:prstDash val="solid"/>
              <a:round/>
            </a:ln>
          </p:spPr>
          <p:txBody>
            <a:bodyPr/>
            <a:lstStyle/>
            <a:p>
              <a:endParaRPr/>
            </a:p>
          </p:txBody>
        </p:sp>
        <p:sp>
          <p:nvSpPr>
            <p:cNvPr id="400" name="pl387">
              <a:extLst>
                <a:ext uri="{FF2B5EF4-FFF2-40B4-BE49-F238E27FC236}">
                  <a16:creationId xmlns:a16="http://schemas.microsoft.com/office/drawing/2014/main" id="{200E4DF3-61D4-E5F1-7926-864210C2498D}"/>
                </a:ext>
              </a:extLst>
            </p:cNvPr>
            <p:cNvSpPr/>
            <p:nvPr/>
          </p:nvSpPr>
          <p:spPr>
            <a:xfrm>
              <a:off x="4121971" y="3417331"/>
              <a:ext cx="5282021" cy="0"/>
            </a:xfrm>
            <a:custGeom>
              <a:avLst/>
              <a:gdLst/>
              <a:ahLst/>
              <a:cxnLst/>
              <a:rect l="0" t="0" r="0" b="0"/>
              <a:pathLst>
                <a:path w="5282021">
                  <a:moveTo>
                    <a:pt x="0" y="0"/>
                  </a:moveTo>
                  <a:lnTo>
                    <a:pt x="5282021" y="0"/>
                  </a:lnTo>
                </a:path>
              </a:pathLst>
            </a:custGeom>
            <a:ln w="13550" cap="flat">
              <a:solidFill>
                <a:srgbClr val="0DD6CC">
                  <a:alpha val="100000"/>
                </a:srgbClr>
              </a:solidFill>
              <a:prstDash val="solid"/>
              <a:round/>
            </a:ln>
          </p:spPr>
          <p:txBody>
            <a:bodyPr/>
            <a:lstStyle/>
            <a:p>
              <a:endParaRPr/>
            </a:p>
          </p:txBody>
        </p:sp>
        <p:sp>
          <p:nvSpPr>
            <p:cNvPr id="401" name="pl388">
              <a:extLst>
                <a:ext uri="{FF2B5EF4-FFF2-40B4-BE49-F238E27FC236}">
                  <a16:creationId xmlns:a16="http://schemas.microsoft.com/office/drawing/2014/main" id="{11D7D0F5-486D-6926-F803-E23C76B244E5}"/>
                </a:ext>
              </a:extLst>
            </p:cNvPr>
            <p:cNvSpPr/>
            <p:nvPr/>
          </p:nvSpPr>
          <p:spPr>
            <a:xfrm>
              <a:off x="1480960" y="2335470"/>
              <a:ext cx="7923032" cy="0"/>
            </a:xfrm>
            <a:custGeom>
              <a:avLst/>
              <a:gdLst/>
              <a:ahLst/>
              <a:cxnLst/>
              <a:rect l="0" t="0" r="0" b="0"/>
              <a:pathLst>
                <a:path w="7923032">
                  <a:moveTo>
                    <a:pt x="7923032" y="0"/>
                  </a:moveTo>
                  <a:lnTo>
                    <a:pt x="0" y="0"/>
                  </a:lnTo>
                </a:path>
              </a:pathLst>
            </a:custGeom>
            <a:ln w="13550" cap="flat">
              <a:solidFill>
                <a:srgbClr val="0DD6CC">
                  <a:alpha val="100000"/>
                </a:srgbClr>
              </a:solidFill>
              <a:prstDash val="solid"/>
              <a:round/>
            </a:ln>
          </p:spPr>
          <p:txBody>
            <a:bodyPr/>
            <a:lstStyle/>
            <a:p>
              <a:endParaRPr/>
            </a:p>
          </p:txBody>
        </p:sp>
        <p:sp>
          <p:nvSpPr>
            <p:cNvPr id="402" name="pl389">
              <a:extLst>
                <a:ext uri="{FF2B5EF4-FFF2-40B4-BE49-F238E27FC236}">
                  <a16:creationId xmlns:a16="http://schemas.microsoft.com/office/drawing/2014/main" id="{1462E592-8066-7AFE-85C4-1366D1D84AA2}"/>
                </a:ext>
              </a:extLst>
            </p:cNvPr>
            <p:cNvSpPr/>
            <p:nvPr/>
          </p:nvSpPr>
          <p:spPr>
            <a:xfrm>
              <a:off x="2141213" y="4549905"/>
              <a:ext cx="1980758" cy="0"/>
            </a:xfrm>
            <a:custGeom>
              <a:avLst/>
              <a:gdLst/>
              <a:ahLst/>
              <a:cxnLst/>
              <a:rect l="0" t="0" r="0" b="0"/>
              <a:pathLst>
                <a:path w="1980758">
                  <a:moveTo>
                    <a:pt x="0" y="0"/>
                  </a:moveTo>
                  <a:lnTo>
                    <a:pt x="1980758" y="0"/>
                  </a:lnTo>
                </a:path>
              </a:pathLst>
            </a:custGeom>
            <a:ln w="13550" cap="flat">
              <a:solidFill>
                <a:srgbClr val="0DD6CC">
                  <a:alpha val="100000"/>
                </a:srgbClr>
              </a:solidFill>
              <a:prstDash val="solid"/>
              <a:round/>
            </a:ln>
          </p:spPr>
          <p:txBody>
            <a:bodyPr/>
            <a:lstStyle/>
            <a:p>
              <a:endParaRPr/>
            </a:p>
          </p:txBody>
        </p:sp>
        <p:sp>
          <p:nvSpPr>
            <p:cNvPr id="403" name="pl390">
              <a:extLst>
                <a:ext uri="{FF2B5EF4-FFF2-40B4-BE49-F238E27FC236}">
                  <a16:creationId xmlns:a16="http://schemas.microsoft.com/office/drawing/2014/main" id="{74A50674-7A7D-8C12-C7B3-E09E3C87BD77}"/>
                </a:ext>
              </a:extLst>
            </p:cNvPr>
            <p:cNvSpPr/>
            <p:nvPr/>
          </p:nvSpPr>
          <p:spPr>
            <a:xfrm>
              <a:off x="1480960" y="2707360"/>
              <a:ext cx="7262779" cy="0"/>
            </a:xfrm>
            <a:custGeom>
              <a:avLst/>
              <a:gdLst/>
              <a:ahLst/>
              <a:cxnLst/>
              <a:rect l="0" t="0" r="0" b="0"/>
              <a:pathLst>
                <a:path w="7262779">
                  <a:moveTo>
                    <a:pt x="7262779" y="0"/>
                  </a:moveTo>
                  <a:lnTo>
                    <a:pt x="0" y="0"/>
                  </a:lnTo>
                </a:path>
              </a:pathLst>
            </a:custGeom>
            <a:ln w="13550" cap="flat">
              <a:solidFill>
                <a:srgbClr val="0DD6CC">
                  <a:alpha val="100000"/>
                </a:srgbClr>
              </a:solidFill>
              <a:prstDash val="solid"/>
              <a:round/>
            </a:ln>
          </p:spPr>
          <p:txBody>
            <a:bodyPr/>
            <a:lstStyle/>
            <a:p>
              <a:endParaRPr/>
            </a:p>
          </p:txBody>
        </p:sp>
        <p:sp>
          <p:nvSpPr>
            <p:cNvPr id="404" name="pl391">
              <a:extLst>
                <a:ext uri="{FF2B5EF4-FFF2-40B4-BE49-F238E27FC236}">
                  <a16:creationId xmlns:a16="http://schemas.microsoft.com/office/drawing/2014/main" id="{716F8A7E-1BB1-BB3E-ABAB-6D9471264D3E}"/>
                </a:ext>
              </a:extLst>
            </p:cNvPr>
            <p:cNvSpPr/>
            <p:nvPr/>
          </p:nvSpPr>
          <p:spPr>
            <a:xfrm>
              <a:off x="7423234" y="3941358"/>
              <a:ext cx="3301263" cy="0"/>
            </a:xfrm>
            <a:custGeom>
              <a:avLst/>
              <a:gdLst/>
              <a:ahLst/>
              <a:cxnLst/>
              <a:rect l="0" t="0" r="0" b="0"/>
              <a:pathLst>
                <a:path w="3301263">
                  <a:moveTo>
                    <a:pt x="0" y="0"/>
                  </a:moveTo>
                  <a:lnTo>
                    <a:pt x="3301263" y="0"/>
                  </a:lnTo>
                </a:path>
              </a:pathLst>
            </a:custGeom>
            <a:ln w="13550" cap="flat">
              <a:solidFill>
                <a:srgbClr val="0DD6CC">
                  <a:alpha val="100000"/>
                </a:srgbClr>
              </a:solidFill>
              <a:prstDash val="solid"/>
              <a:round/>
            </a:ln>
          </p:spPr>
          <p:txBody>
            <a:bodyPr/>
            <a:lstStyle/>
            <a:p>
              <a:endParaRPr/>
            </a:p>
          </p:txBody>
        </p:sp>
        <p:sp>
          <p:nvSpPr>
            <p:cNvPr id="405" name="pl392">
              <a:extLst>
                <a:ext uri="{FF2B5EF4-FFF2-40B4-BE49-F238E27FC236}">
                  <a16:creationId xmlns:a16="http://schemas.microsoft.com/office/drawing/2014/main" id="{23DCC2C4-F90E-8869-F0C2-0081BBA44F32}"/>
                </a:ext>
              </a:extLst>
            </p:cNvPr>
            <p:cNvSpPr/>
            <p:nvPr/>
          </p:nvSpPr>
          <p:spPr>
            <a:xfrm>
              <a:off x="1480960" y="3400427"/>
              <a:ext cx="5282021" cy="0"/>
            </a:xfrm>
            <a:custGeom>
              <a:avLst/>
              <a:gdLst/>
              <a:ahLst/>
              <a:cxnLst/>
              <a:rect l="0" t="0" r="0" b="0"/>
              <a:pathLst>
                <a:path w="5282021">
                  <a:moveTo>
                    <a:pt x="0" y="0"/>
                  </a:moveTo>
                  <a:lnTo>
                    <a:pt x="5282021" y="0"/>
                  </a:lnTo>
                </a:path>
              </a:pathLst>
            </a:custGeom>
            <a:ln w="13550" cap="flat">
              <a:solidFill>
                <a:srgbClr val="0DD6CC">
                  <a:alpha val="100000"/>
                </a:srgbClr>
              </a:solidFill>
              <a:prstDash val="solid"/>
              <a:round/>
            </a:ln>
          </p:spPr>
          <p:txBody>
            <a:bodyPr/>
            <a:lstStyle/>
            <a:p>
              <a:endParaRPr/>
            </a:p>
          </p:txBody>
        </p:sp>
        <p:sp>
          <p:nvSpPr>
            <p:cNvPr id="406" name="pl393">
              <a:extLst>
                <a:ext uri="{FF2B5EF4-FFF2-40B4-BE49-F238E27FC236}">
                  <a16:creationId xmlns:a16="http://schemas.microsoft.com/office/drawing/2014/main" id="{DE012081-60E7-3938-B651-5FB01942DAF6}"/>
                </a:ext>
              </a:extLst>
            </p:cNvPr>
            <p:cNvSpPr/>
            <p:nvPr/>
          </p:nvSpPr>
          <p:spPr>
            <a:xfrm>
              <a:off x="1480960" y="4871083"/>
              <a:ext cx="1320505" cy="0"/>
            </a:xfrm>
            <a:custGeom>
              <a:avLst/>
              <a:gdLst/>
              <a:ahLst/>
              <a:cxnLst/>
              <a:rect l="0" t="0" r="0" b="0"/>
              <a:pathLst>
                <a:path w="1320505">
                  <a:moveTo>
                    <a:pt x="1320505" y="0"/>
                  </a:moveTo>
                  <a:lnTo>
                    <a:pt x="0" y="0"/>
                  </a:lnTo>
                </a:path>
              </a:pathLst>
            </a:custGeom>
            <a:ln w="13550" cap="flat">
              <a:solidFill>
                <a:srgbClr val="0DD6CC">
                  <a:alpha val="100000"/>
                </a:srgbClr>
              </a:solidFill>
              <a:prstDash val="solid"/>
              <a:round/>
            </a:ln>
          </p:spPr>
          <p:txBody>
            <a:bodyPr/>
            <a:lstStyle/>
            <a:p>
              <a:endParaRPr/>
            </a:p>
          </p:txBody>
        </p:sp>
        <p:sp>
          <p:nvSpPr>
            <p:cNvPr id="407" name="pl394">
              <a:extLst>
                <a:ext uri="{FF2B5EF4-FFF2-40B4-BE49-F238E27FC236}">
                  <a16:creationId xmlns:a16="http://schemas.microsoft.com/office/drawing/2014/main" id="{C8CBEE4D-20BF-4990-0220-76F260B91E2F}"/>
                </a:ext>
              </a:extLst>
            </p:cNvPr>
            <p:cNvSpPr/>
            <p:nvPr/>
          </p:nvSpPr>
          <p:spPr>
            <a:xfrm>
              <a:off x="1480960" y="4854179"/>
              <a:ext cx="1320505" cy="0"/>
            </a:xfrm>
            <a:custGeom>
              <a:avLst/>
              <a:gdLst/>
              <a:ahLst/>
              <a:cxnLst/>
              <a:rect l="0" t="0" r="0" b="0"/>
              <a:pathLst>
                <a:path w="1320505">
                  <a:moveTo>
                    <a:pt x="0" y="0"/>
                  </a:moveTo>
                  <a:lnTo>
                    <a:pt x="1320505" y="0"/>
                  </a:lnTo>
                </a:path>
              </a:pathLst>
            </a:custGeom>
            <a:ln w="13550" cap="flat">
              <a:solidFill>
                <a:srgbClr val="0DD6CC">
                  <a:alpha val="100000"/>
                </a:srgbClr>
              </a:solidFill>
              <a:prstDash val="solid"/>
              <a:round/>
            </a:ln>
          </p:spPr>
          <p:txBody>
            <a:bodyPr/>
            <a:lstStyle/>
            <a:p>
              <a:endParaRPr/>
            </a:p>
          </p:txBody>
        </p:sp>
        <p:sp>
          <p:nvSpPr>
            <p:cNvPr id="408" name="pl395">
              <a:extLst>
                <a:ext uri="{FF2B5EF4-FFF2-40B4-BE49-F238E27FC236}">
                  <a16:creationId xmlns:a16="http://schemas.microsoft.com/office/drawing/2014/main" id="{68910F94-DEF8-AA7F-7A39-5CBE3FFF7302}"/>
                </a:ext>
              </a:extLst>
            </p:cNvPr>
            <p:cNvSpPr/>
            <p:nvPr/>
          </p:nvSpPr>
          <p:spPr>
            <a:xfrm>
              <a:off x="1480960" y="2318566"/>
              <a:ext cx="7923032" cy="0"/>
            </a:xfrm>
            <a:custGeom>
              <a:avLst/>
              <a:gdLst/>
              <a:ahLst/>
              <a:cxnLst/>
              <a:rect l="0" t="0" r="0" b="0"/>
              <a:pathLst>
                <a:path w="7923032">
                  <a:moveTo>
                    <a:pt x="7923032" y="0"/>
                  </a:moveTo>
                  <a:lnTo>
                    <a:pt x="0" y="0"/>
                  </a:lnTo>
                </a:path>
              </a:pathLst>
            </a:custGeom>
            <a:ln w="13550" cap="flat">
              <a:solidFill>
                <a:srgbClr val="0DD6CC">
                  <a:alpha val="100000"/>
                </a:srgbClr>
              </a:solidFill>
              <a:prstDash val="solid"/>
              <a:round/>
            </a:ln>
          </p:spPr>
          <p:txBody>
            <a:bodyPr/>
            <a:lstStyle/>
            <a:p>
              <a:endParaRPr/>
            </a:p>
          </p:txBody>
        </p:sp>
        <p:sp>
          <p:nvSpPr>
            <p:cNvPr id="409" name="pl396">
              <a:extLst>
                <a:ext uri="{FF2B5EF4-FFF2-40B4-BE49-F238E27FC236}">
                  <a16:creationId xmlns:a16="http://schemas.microsoft.com/office/drawing/2014/main" id="{B768DA18-6100-C780-66AF-94AD38C11BDC}"/>
                </a:ext>
              </a:extLst>
            </p:cNvPr>
            <p:cNvSpPr/>
            <p:nvPr/>
          </p:nvSpPr>
          <p:spPr>
            <a:xfrm>
              <a:off x="1480960" y="3163770"/>
              <a:ext cx="5942274" cy="0"/>
            </a:xfrm>
            <a:custGeom>
              <a:avLst/>
              <a:gdLst/>
              <a:ahLst/>
              <a:cxnLst/>
              <a:rect l="0" t="0" r="0" b="0"/>
              <a:pathLst>
                <a:path w="5942274">
                  <a:moveTo>
                    <a:pt x="0" y="0"/>
                  </a:moveTo>
                  <a:lnTo>
                    <a:pt x="5942274" y="0"/>
                  </a:lnTo>
                </a:path>
              </a:pathLst>
            </a:custGeom>
            <a:ln w="13550" cap="flat">
              <a:solidFill>
                <a:srgbClr val="0DD6CC">
                  <a:alpha val="100000"/>
                </a:srgbClr>
              </a:solidFill>
              <a:prstDash val="solid"/>
              <a:round/>
            </a:ln>
          </p:spPr>
          <p:txBody>
            <a:bodyPr/>
            <a:lstStyle/>
            <a:p>
              <a:endParaRPr/>
            </a:p>
          </p:txBody>
        </p:sp>
        <p:sp>
          <p:nvSpPr>
            <p:cNvPr id="410" name="pl397">
              <a:extLst>
                <a:ext uri="{FF2B5EF4-FFF2-40B4-BE49-F238E27FC236}">
                  <a16:creationId xmlns:a16="http://schemas.microsoft.com/office/drawing/2014/main" id="{89F20615-2970-6D17-73E5-67F1D9F760F4}"/>
                </a:ext>
              </a:extLst>
            </p:cNvPr>
            <p:cNvSpPr/>
            <p:nvPr/>
          </p:nvSpPr>
          <p:spPr>
            <a:xfrm>
              <a:off x="1480960" y="2301662"/>
              <a:ext cx="7923032" cy="0"/>
            </a:xfrm>
            <a:custGeom>
              <a:avLst/>
              <a:gdLst/>
              <a:ahLst/>
              <a:cxnLst/>
              <a:rect l="0" t="0" r="0" b="0"/>
              <a:pathLst>
                <a:path w="7923032">
                  <a:moveTo>
                    <a:pt x="0" y="0"/>
                  </a:moveTo>
                  <a:lnTo>
                    <a:pt x="7923032" y="0"/>
                  </a:lnTo>
                </a:path>
              </a:pathLst>
            </a:custGeom>
            <a:ln w="13550" cap="flat">
              <a:solidFill>
                <a:srgbClr val="0DD6CC">
                  <a:alpha val="100000"/>
                </a:srgbClr>
              </a:solidFill>
              <a:prstDash val="solid"/>
              <a:round/>
            </a:ln>
          </p:spPr>
          <p:txBody>
            <a:bodyPr/>
            <a:lstStyle/>
            <a:p>
              <a:endParaRPr/>
            </a:p>
          </p:txBody>
        </p:sp>
        <p:sp>
          <p:nvSpPr>
            <p:cNvPr id="411" name="pl398">
              <a:extLst>
                <a:ext uri="{FF2B5EF4-FFF2-40B4-BE49-F238E27FC236}">
                  <a16:creationId xmlns:a16="http://schemas.microsoft.com/office/drawing/2014/main" id="{B25B8A52-B821-8D01-D939-3B05051AB321}"/>
                </a:ext>
              </a:extLst>
            </p:cNvPr>
            <p:cNvSpPr/>
            <p:nvPr/>
          </p:nvSpPr>
          <p:spPr>
            <a:xfrm>
              <a:off x="1480960" y="1726923"/>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412" name="pl399">
              <a:extLst>
                <a:ext uri="{FF2B5EF4-FFF2-40B4-BE49-F238E27FC236}">
                  <a16:creationId xmlns:a16="http://schemas.microsoft.com/office/drawing/2014/main" id="{C5FF99F6-F9CD-086F-35F6-F1AF5B26EF44}"/>
                </a:ext>
              </a:extLst>
            </p:cNvPr>
            <p:cNvSpPr/>
            <p:nvPr/>
          </p:nvSpPr>
          <p:spPr>
            <a:xfrm>
              <a:off x="1480960" y="3924454"/>
              <a:ext cx="3301263" cy="0"/>
            </a:xfrm>
            <a:custGeom>
              <a:avLst/>
              <a:gdLst/>
              <a:ahLst/>
              <a:cxnLst/>
              <a:rect l="0" t="0" r="0" b="0"/>
              <a:pathLst>
                <a:path w="3301263">
                  <a:moveTo>
                    <a:pt x="0" y="0"/>
                  </a:moveTo>
                  <a:lnTo>
                    <a:pt x="3301263" y="0"/>
                  </a:lnTo>
                </a:path>
              </a:pathLst>
            </a:custGeom>
            <a:ln w="13550" cap="flat">
              <a:solidFill>
                <a:srgbClr val="0DD6CC">
                  <a:alpha val="100000"/>
                </a:srgbClr>
              </a:solidFill>
              <a:prstDash val="solid"/>
              <a:round/>
            </a:ln>
          </p:spPr>
          <p:txBody>
            <a:bodyPr/>
            <a:lstStyle/>
            <a:p>
              <a:endParaRPr/>
            </a:p>
          </p:txBody>
        </p:sp>
        <p:sp>
          <p:nvSpPr>
            <p:cNvPr id="413" name="pl400">
              <a:extLst>
                <a:ext uri="{FF2B5EF4-FFF2-40B4-BE49-F238E27FC236}">
                  <a16:creationId xmlns:a16="http://schemas.microsoft.com/office/drawing/2014/main" id="{B6FDC2AC-474D-AC02-5DB6-1C2EC1EB728A}"/>
                </a:ext>
              </a:extLst>
            </p:cNvPr>
            <p:cNvSpPr/>
            <p:nvPr/>
          </p:nvSpPr>
          <p:spPr>
            <a:xfrm>
              <a:off x="1480960" y="1710019"/>
              <a:ext cx="9243537" cy="0"/>
            </a:xfrm>
            <a:custGeom>
              <a:avLst/>
              <a:gdLst/>
              <a:ahLst/>
              <a:cxnLst/>
              <a:rect l="0" t="0" r="0" b="0"/>
              <a:pathLst>
                <a:path w="9243537">
                  <a:moveTo>
                    <a:pt x="0" y="0"/>
                  </a:moveTo>
                  <a:lnTo>
                    <a:pt x="9243537" y="0"/>
                  </a:lnTo>
                </a:path>
              </a:pathLst>
            </a:custGeom>
            <a:ln w="13550" cap="flat">
              <a:solidFill>
                <a:srgbClr val="0DD6CC">
                  <a:alpha val="100000"/>
                </a:srgbClr>
              </a:solidFill>
              <a:prstDash val="solid"/>
              <a:round/>
            </a:ln>
          </p:spPr>
          <p:txBody>
            <a:bodyPr/>
            <a:lstStyle/>
            <a:p>
              <a:endParaRPr/>
            </a:p>
          </p:txBody>
        </p:sp>
        <p:sp>
          <p:nvSpPr>
            <p:cNvPr id="414" name="pl401">
              <a:extLst>
                <a:ext uri="{FF2B5EF4-FFF2-40B4-BE49-F238E27FC236}">
                  <a16:creationId xmlns:a16="http://schemas.microsoft.com/office/drawing/2014/main" id="{20285877-884B-C16F-D95E-B3762610237D}"/>
                </a:ext>
              </a:extLst>
            </p:cNvPr>
            <p:cNvSpPr/>
            <p:nvPr/>
          </p:nvSpPr>
          <p:spPr>
            <a:xfrm>
              <a:off x="8083487" y="5242973"/>
              <a:ext cx="0" cy="0"/>
            </a:xfrm>
            <a:custGeom>
              <a:avLst/>
              <a:gdLst/>
              <a:ahLst/>
              <a:cxnLst/>
              <a:rect l="0" t="0" r="0" b="0"/>
              <a:pathLst>
                <a:path>
                  <a:moveTo>
                    <a:pt x="0" y="0"/>
                  </a:moveTo>
                  <a:lnTo>
                    <a:pt x="0" y="0"/>
                  </a:lnTo>
                </a:path>
              </a:pathLst>
            </a:custGeom>
            <a:ln w="13550" cap="flat">
              <a:solidFill>
                <a:srgbClr val="0DD6CC">
                  <a:alpha val="100000"/>
                </a:srgbClr>
              </a:solidFill>
              <a:prstDash val="solid"/>
              <a:round/>
            </a:ln>
          </p:spPr>
          <p:txBody>
            <a:bodyPr/>
            <a:lstStyle/>
            <a:p>
              <a:endParaRPr/>
            </a:p>
          </p:txBody>
        </p:sp>
        <p:sp>
          <p:nvSpPr>
            <p:cNvPr id="415" name="pl402">
              <a:extLst>
                <a:ext uri="{FF2B5EF4-FFF2-40B4-BE49-F238E27FC236}">
                  <a16:creationId xmlns:a16="http://schemas.microsoft.com/office/drawing/2014/main" id="{14DDA805-E40D-9706-EDD2-55AE3F4E29C0}"/>
                </a:ext>
              </a:extLst>
            </p:cNvPr>
            <p:cNvSpPr/>
            <p:nvPr/>
          </p:nvSpPr>
          <p:spPr>
            <a:xfrm>
              <a:off x="4121971" y="2927113"/>
              <a:ext cx="6602526" cy="0"/>
            </a:xfrm>
            <a:custGeom>
              <a:avLst/>
              <a:gdLst/>
              <a:ahLst/>
              <a:cxnLst/>
              <a:rect l="0" t="0" r="0" b="0"/>
              <a:pathLst>
                <a:path w="6602526">
                  <a:moveTo>
                    <a:pt x="0" y="0"/>
                  </a:moveTo>
                  <a:lnTo>
                    <a:pt x="6602526" y="0"/>
                  </a:lnTo>
                </a:path>
              </a:pathLst>
            </a:custGeom>
            <a:ln w="13550" cap="flat">
              <a:solidFill>
                <a:srgbClr val="0DD6CC">
                  <a:alpha val="100000"/>
                </a:srgbClr>
              </a:solidFill>
              <a:prstDash val="solid"/>
              <a:round/>
            </a:ln>
          </p:spPr>
          <p:txBody>
            <a:bodyPr/>
            <a:lstStyle/>
            <a:p>
              <a:endParaRPr/>
            </a:p>
          </p:txBody>
        </p:sp>
        <p:sp>
          <p:nvSpPr>
            <p:cNvPr id="416" name="pl403">
              <a:extLst>
                <a:ext uri="{FF2B5EF4-FFF2-40B4-BE49-F238E27FC236}">
                  <a16:creationId xmlns:a16="http://schemas.microsoft.com/office/drawing/2014/main" id="{4985A4F8-D9B0-91B7-DD89-890A0DD42C19}"/>
                </a:ext>
              </a:extLst>
            </p:cNvPr>
            <p:cNvSpPr/>
            <p:nvPr/>
          </p:nvSpPr>
          <p:spPr>
            <a:xfrm>
              <a:off x="1480960" y="1693115"/>
              <a:ext cx="9243537" cy="0"/>
            </a:xfrm>
            <a:custGeom>
              <a:avLst/>
              <a:gdLst/>
              <a:ahLst/>
              <a:cxnLst/>
              <a:rect l="0" t="0" r="0" b="0"/>
              <a:pathLst>
                <a:path w="9243537">
                  <a:moveTo>
                    <a:pt x="0" y="0"/>
                  </a:moveTo>
                  <a:lnTo>
                    <a:pt x="9243537" y="0"/>
                  </a:lnTo>
                </a:path>
              </a:pathLst>
            </a:custGeom>
            <a:ln w="13550" cap="flat">
              <a:solidFill>
                <a:srgbClr val="0DD6CC">
                  <a:alpha val="100000"/>
                </a:srgbClr>
              </a:solidFill>
              <a:prstDash val="solid"/>
              <a:round/>
            </a:ln>
          </p:spPr>
          <p:txBody>
            <a:bodyPr/>
            <a:lstStyle/>
            <a:p>
              <a:endParaRPr/>
            </a:p>
          </p:txBody>
        </p:sp>
        <p:sp>
          <p:nvSpPr>
            <p:cNvPr id="417" name="pl404">
              <a:extLst>
                <a:ext uri="{FF2B5EF4-FFF2-40B4-BE49-F238E27FC236}">
                  <a16:creationId xmlns:a16="http://schemas.microsoft.com/office/drawing/2014/main" id="{0BAA0552-7647-AE2C-F467-A606D0F9A414}"/>
                </a:ext>
              </a:extLst>
            </p:cNvPr>
            <p:cNvSpPr/>
            <p:nvPr/>
          </p:nvSpPr>
          <p:spPr>
            <a:xfrm>
              <a:off x="1480960" y="2690456"/>
              <a:ext cx="7262779" cy="0"/>
            </a:xfrm>
            <a:custGeom>
              <a:avLst/>
              <a:gdLst/>
              <a:ahLst/>
              <a:cxnLst/>
              <a:rect l="0" t="0" r="0" b="0"/>
              <a:pathLst>
                <a:path w="7262779">
                  <a:moveTo>
                    <a:pt x="7262779" y="0"/>
                  </a:moveTo>
                  <a:lnTo>
                    <a:pt x="0" y="0"/>
                  </a:lnTo>
                </a:path>
              </a:pathLst>
            </a:custGeom>
            <a:ln w="13550" cap="flat">
              <a:solidFill>
                <a:srgbClr val="0DD6CC">
                  <a:alpha val="100000"/>
                </a:srgbClr>
              </a:solidFill>
              <a:prstDash val="solid"/>
              <a:round/>
            </a:ln>
          </p:spPr>
          <p:txBody>
            <a:bodyPr/>
            <a:lstStyle/>
            <a:p>
              <a:endParaRPr/>
            </a:p>
          </p:txBody>
        </p:sp>
        <p:sp>
          <p:nvSpPr>
            <p:cNvPr id="418" name="pl405">
              <a:extLst>
                <a:ext uri="{FF2B5EF4-FFF2-40B4-BE49-F238E27FC236}">
                  <a16:creationId xmlns:a16="http://schemas.microsoft.com/office/drawing/2014/main" id="{2A9F86F1-6B5C-DB2B-85A6-FDAEDE2539D3}"/>
                </a:ext>
              </a:extLst>
            </p:cNvPr>
            <p:cNvSpPr/>
            <p:nvPr/>
          </p:nvSpPr>
          <p:spPr>
            <a:xfrm>
              <a:off x="1480960" y="4533001"/>
              <a:ext cx="1980758" cy="0"/>
            </a:xfrm>
            <a:custGeom>
              <a:avLst/>
              <a:gdLst/>
              <a:ahLst/>
              <a:cxnLst/>
              <a:rect l="0" t="0" r="0" b="0"/>
              <a:pathLst>
                <a:path w="1980758">
                  <a:moveTo>
                    <a:pt x="1980758" y="0"/>
                  </a:moveTo>
                  <a:lnTo>
                    <a:pt x="0" y="0"/>
                  </a:lnTo>
                </a:path>
              </a:pathLst>
            </a:custGeom>
            <a:ln w="13550" cap="flat">
              <a:solidFill>
                <a:srgbClr val="0DD6CC">
                  <a:alpha val="100000"/>
                </a:srgbClr>
              </a:solidFill>
              <a:prstDash val="solid"/>
              <a:round/>
            </a:ln>
          </p:spPr>
          <p:txBody>
            <a:bodyPr/>
            <a:lstStyle/>
            <a:p>
              <a:endParaRPr/>
            </a:p>
          </p:txBody>
        </p:sp>
        <p:sp>
          <p:nvSpPr>
            <p:cNvPr id="419" name="pl406">
              <a:extLst>
                <a:ext uri="{FF2B5EF4-FFF2-40B4-BE49-F238E27FC236}">
                  <a16:creationId xmlns:a16="http://schemas.microsoft.com/office/drawing/2014/main" id="{B936E055-2CC0-6C53-B3A3-C6894CC841D6}"/>
                </a:ext>
              </a:extLst>
            </p:cNvPr>
            <p:cNvSpPr/>
            <p:nvPr/>
          </p:nvSpPr>
          <p:spPr>
            <a:xfrm>
              <a:off x="1480960" y="2284758"/>
              <a:ext cx="7923032" cy="0"/>
            </a:xfrm>
            <a:custGeom>
              <a:avLst/>
              <a:gdLst/>
              <a:ahLst/>
              <a:cxnLst/>
              <a:rect l="0" t="0" r="0" b="0"/>
              <a:pathLst>
                <a:path w="7923032">
                  <a:moveTo>
                    <a:pt x="0" y="0"/>
                  </a:moveTo>
                  <a:lnTo>
                    <a:pt x="7923032" y="0"/>
                  </a:lnTo>
                </a:path>
              </a:pathLst>
            </a:custGeom>
            <a:ln w="13550" cap="flat">
              <a:solidFill>
                <a:srgbClr val="0DD6CC">
                  <a:alpha val="100000"/>
                </a:srgbClr>
              </a:solidFill>
              <a:prstDash val="solid"/>
              <a:round/>
            </a:ln>
          </p:spPr>
          <p:txBody>
            <a:bodyPr/>
            <a:lstStyle/>
            <a:p>
              <a:endParaRPr/>
            </a:p>
          </p:txBody>
        </p:sp>
        <p:sp>
          <p:nvSpPr>
            <p:cNvPr id="420" name="pl407">
              <a:extLst>
                <a:ext uri="{FF2B5EF4-FFF2-40B4-BE49-F238E27FC236}">
                  <a16:creationId xmlns:a16="http://schemas.microsoft.com/office/drawing/2014/main" id="{D50302C3-0D72-709A-F45C-07B849F1562D}"/>
                </a:ext>
              </a:extLst>
            </p:cNvPr>
            <p:cNvSpPr/>
            <p:nvPr/>
          </p:nvSpPr>
          <p:spPr>
            <a:xfrm>
              <a:off x="2801465" y="4837275"/>
              <a:ext cx="1320505" cy="0"/>
            </a:xfrm>
            <a:custGeom>
              <a:avLst/>
              <a:gdLst/>
              <a:ahLst/>
              <a:cxnLst/>
              <a:rect l="0" t="0" r="0" b="0"/>
              <a:pathLst>
                <a:path w="1320505">
                  <a:moveTo>
                    <a:pt x="0" y="0"/>
                  </a:moveTo>
                  <a:lnTo>
                    <a:pt x="1320505" y="0"/>
                  </a:lnTo>
                </a:path>
              </a:pathLst>
            </a:custGeom>
            <a:ln w="13550" cap="flat">
              <a:solidFill>
                <a:srgbClr val="0DD6CC">
                  <a:alpha val="100000"/>
                </a:srgbClr>
              </a:solidFill>
              <a:prstDash val="solid"/>
              <a:round/>
            </a:ln>
          </p:spPr>
          <p:txBody>
            <a:bodyPr/>
            <a:lstStyle/>
            <a:p>
              <a:endParaRPr/>
            </a:p>
          </p:txBody>
        </p:sp>
        <p:sp>
          <p:nvSpPr>
            <p:cNvPr id="421" name="pl408">
              <a:extLst>
                <a:ext uri="{FF2B5EF4-FFF2-40B4-BE49-F238E27FC236}">
                  <a16:creationId xmlns:a16="http://schemas.microsoft.com/office/drawing/2014/main" id="{2B02B7B7-E114-EA3B-94FF-80670AE07B39}"/>
                </a:ext>
              </a:extLst>
            </p:cNvPr>
            <p:cNvSpPr/>
            <p:nvPr/>
          </p:nvSpPr>
          <p:spPr>
            <a:xfrm>
              <a:off x="1480960" y="4228727"/>
              <a:ext cx="2641010" cy="0"/>
            </a:xfrm>
            <a:custGeom>
              <a:avLst/>
              <a:gdLst/>
              <a:ahLst/>
              <a:cxnLst/>
              <a:rect l="0" t="0" r="0" b="0"/>
              <a:pathLst>
                <a:path w="2641010">
                  <a:moveTo>
                    <a:pt x="0" y="0"/>
                  </a:moveTo>
                  <a:lnTo>
                    <a:pt x="2641010" y="0"/>
                  </a:lnTo>
                </a:path>
              </a:pathLst>
            </a:custGeom>
            <a:ln w="13550" cap="flat">
              <a:solidFill>
                <a:srgbClr val="0DD6CC">
                  <a:alpha val="100000"/>
                </a:srgbClr>
              </a:solidFill>
              <a:prstDash val="solid"/>
              <a:round/>
            </a:ln>
          </p:spPr>
          <p:txBody>
            <a:bodyPr/>
            <a:lstStyle/>
            <a:p>
              <a:endParaRPr/>
            </a:p>
          </p:txBody>
        </p:sp>
        <p:sp>
          <p:nvSpPr>
            <p:cNvPr id="422" name="pl409">
              <a:extLst>
                <a:ext uri="{FF2B5EF4-FFF2-40B4-BE49-F238E27FC236}">
                  <a16:creationId xmlns:a16="http://schemas.microsoft.com/office/drawing/2014/main" id="{1DAFAA77-E7B8-8AA4-45BF-B8EE9919427C}"/>
                </a:ext>
              </a:extLst>
            </p:cNvPr>
            <p:cNvSpPr/>
            <p:nvPr/>
          </p:nvSpPr>
          <p:spPr>
            <a:xfrm>
              <a:off x="1480960" y="2267853"/>
              <a:ext cx="7923032" cy="0"/>
            </a:xfrm>
            <a:custGeom>
              <a:avLst/>
              <a:gdLst/>
              <a:ahLst/>
              <a:cxnLst/>
              <a:rect l="0" t="0" r="0" b="0"/>
              <a:pathLst>
                <a:path w="7923032">
                  <a:moveTo>
                    <a:pt x="7923032" y="0"/>
                  </a:moveTo>
                  <a:lnTo>
                    <a:pt x="0" y="0"/>
                  </a:lnTo>
                </a:path>
              </a:pathLst>
            </a:custGeom>
            <a:ln w="13550" cap="flat">
              <a:solidFill>
                <a:srgbClr val="0DD6CC">
                  <a:alpha val="100000"/>
                </a:srgbClr>
              </a:solidFill>
              <a:prstDash val="solid"/>
              <a:round/>
            </a:ln>
          </p:spPr>
          <p:txBody>
            <a:bodyPr/>
            <a:lstStyle/>
            <a:p>
              <a:endParaRPr/>
            </a:p>
          </p:txBody>
        </p:sp>
        <p:sp>
          <p:nvSpPr>
            <p:cNvPr id="423" name="pl410">
              <a:extLst>
                <a:ext uri="{FF2B5EF4-FFF2-40B4-BE49-F238E27FC236}">
                  <a16:creationId xmlns:a16="http://schemas.microsoft.com/office/drawing/2014/main" id="{9762F3ED-D6EB-CE7D-DF8E-36980E69AC17}"/>
                </a:ext>
              </a:extLst>
            </p:cNvPr>
            <p:cNvSpPr/>
            <p:nvPr/>
          </p:nvSpPr>
          <p:spPr>
            <a:xfrm>
              <a:off x="1480960" y="4516097"/>
              <a:ext cx="1980758" cy="0"/>
            </a:xfrm>
            <a:custGeom>
              <a:avLst/>
              <a:gdLst/>
              <a:ahLst/>
              <a:cxnLst/>
              <a:rect l="0" t="0" r="0" b="0"/>
              <a:pathLst>
                <a:path w="1980758">
                  <a:moveTo>
                    <a:pt x="0" y="0"/>
                  </a:moveTo>
                  <a:lnTo>
                    <a:pt x="1980758" y="0"/>
                  </a:lnTo>
                </a:path>
              </a:pathLst>
            </a:custGeom>
            <a:ln w="13550" cap="flat">
              <a:solidFill>
                <a:srgbClr val="0DD6CC">
                  <a:alpha val="100000"/>
                </a:srgbClr>
              </a:solidFill>
              <a:prstDash val="solid"/>
              <a:round/>
            </a:ln>
          </p:spPr>
          <p:txBody>
            <a:bodyPr/>
            <a:lstStyle/>
            <a:p>
              <a:endParaRPr/>
            </a:p>
          </p:txBody>
        </p:sp>
        <p:sp>
          <p:nvSpPr>
            <p:cNvPr id="424" name="pl411">
              <a:extLst>
                <a:ext uri="{FF2B5EF4-FFF2-40B4-BE49-F238E27FC236}">
                  <a16:creationId xmlns:a16="http://schemas.microsoft.com/office/drawing/2014/main" id="{579ADE35-9EBD-025D-4209-22495E8D0228}"/>
                </a:ext>
              </a:extLst>
            </p:cNvPr>
            <p:cNvSpPr/>
            <p:nvPr/>
          </p:nvSpPr>
          <p:spPr>
            <a:xfrm>
              <a:off x="2801465" y="2910209"/>
              <a:ext cx="6602526" cy="0"/>
            </a:xfrm>
            <a:custGeom>
              <a:avLst/>
              <a:gdLst/>
              <a:ahLst/>
              <a:cxnLst/>
              <a:rect l="0" t="0" r="0" b="0"/>
              <a:pathLst>
                <a:path w="6602526">
                  <a:moveTo>
                    <a:pt x="6602526" y="0"/>
                  </a:moveTo>
                  <a:lnTo>
                    <a:pt x="0" y="0"/>
                  </a:lnTo>
                </a:path>
              </a:pathLst>
            </a:custGeom>
            <a:ln w="13550" cap="flat">
              <a:solidFill>
                <a:srgbClr val="0DD6CC">
                  <a:alpha val="100000"/>
                </a:srgbClr>
              </a:solidFill>
              <a:prstDash val="solid"/>
              <a:round/>
            </a:ln>
          </p:spPr>
          <p:txBody>
            <a:bodyPr/>
            <a:lstStyle/>
            <a:p>
              <a:endParaRPr/>
            </a:p>
          </p:txBody>
        </p:sp>
        <p:sp>
          <p:nvSpPr>
            <p:cNvPr id="425" name="pl412">
              <a:extLst>
                <a:ext uri="{FF2B5EF4-FFF2-40B4-BE49-F238E27FC236}">
                  <a16:creationId xmlns:a16="http://schemas.microsoft.com/office/drawing/2014/main" id="{22EDE359-446A-7640-C308-85FB5FA3C2DB}"/>
                </a:ext>
              </a:extLst>
            </p:cNvPr>
            <p:cNvSpPr/>
            <p:nvPr/>
          </p:nvSpPr>
          <p:spPr>
            <a:xfrm>
              <a:off x="2141213" y="2673552"/>
              <a:ext cx="7262779" cy="0"/>
            </a:xfrm>
            <a:custGeom>
              <a:avLst/>
              <a:gdLst/>
              <a:ahLst/>
              <a:cxnLst/>
              <a:rect l="0" t="0" r="0" b="0"/>
              <a:pathLst>
                <a:path w="7262779">
                  <a:moveTo>
                    <a:pt x="7262779" y="0"/>
                  </a:moveTo>
                  <a:lnTo>
                    <a:pt x="0" y="0"/>
                  </a:lnTo>
                </a:path>
              </a:pathLst>
            </a:custGeom>
            <a:ln w="13550" cap="flat">
              <a:solidFill>
                <a:srgbClr val="0DD6CC">
                  <a:alpha val="100000"/>
                </a:srgbClr>
              </a:solidFill>
              <a:prstDash val="solid"/>
              <a:round/>
            </a:ln>
          </p:spPr>
          <p:txBody>
            <a:bodyPr/>
            <a:lstStyle/>
            <a:p>
              <a:endParaRPr/>
            </a:p>
          </p:txBody>
        </p:sp>
        <p:sp>
          <p:nvSpPr>
            <p:cNvPr id="426" name="pl413">
              <a:extLst>
                <a:ext uri="{FF2B5EF4-FFF2-40B4-BE49-F238E27FC236}">
                  <a16:creationId xmlns:a16="http://schemas.microsoft.com/office/drawing/2014/main" id="{B6D8B3D8-8FBA-72CD-4FEE-9380C7347E7D}"/>
                </a:ext>
              </a:extLst>
            </p:cNvPr>
            <p:cNvSpPr/>
            <p:nvPr/>
          </p:nvSpPr>
          <p:spPr>
            <a:xfrm>
              <a:off x="6762981" y="4499193"/>
              <a:ext cx="1980758" cy="0"/>
            </a:xfrm>
            <a:custGeom>
              <a:avLst/>
              <a:gdLst/>
              <a:ahLst/>
              <a:cxnLst/>
              <a:rect l="0" t="0" r="0" b="0"/>
              <a:pathLst>
                <a:path w="1980758">
                  <a:moveTo>
                    <a:pt x="1980758" y="0"/>
                  </a:moveTo>
                  <a:lnTo>
                    <a:pt x="0" y="0"/>
                  </a:lnTo>
                </a:path>
              </a:pathLst>
            </a:custGeom>
            <a:ln w="13550" cap="flat">
              <a:solidFill>
                <a:srgbClr val="0DD6CC">
                  <a:alpha val="100000"/>
                </a:srgbClr>
              </a:solidFill>
              <a:prstDash val="solid"/>
              <a:round/>
            </a:ln>
          </p:spPr>
          <p:txBody>
            <a:bodyPr/>
            <a:lstStyle/>
            <a:p>
              <a:endParaRPr/>
            </a:p>
          </p:txBody>
        </p:sp>
        <p:sp>
          <p:nvSpPr>
            <p:cNvPr id="427" name="pl414">
              <a:extLst>
                <a:ext uri="{FF2B5EF4-FFF2-40B4-BE49-F238E27FC236}">
                  <a16:creationId xmlns:a16="http://schemas.microsoft.com/office/drawing/2014/main" id="{A3075BB0-E3E4-5914-E847-618A2CC8044B}"/>
                </a:ext>
              </a:extLst>
            </p:cNvPr>
            <p:cNvSpPr/>
            <p:nvPr/>
          </p:nvSpPr>
          <p:spPr>
            <a:xfrm>
              <a:off x="3461718" y="5226069"/>
              <a:ext cx="0" cy="0"/>
            </a:xfrm>
            <a:custGeom>
              <a:avLst/>
              <a:gdLst/>
              <a:ahLst/>
              <a:cxnLst/>
              <a:rect l="0" t="0" r="0" b="0"/>
              <a:pathLst>
                <a:path>
                  <a:moveTo>
                    <a:pt x="0" y="0"/>
                  </a:moveTo>
                  <a:lnTo>
                    <a:pt x="0" y="0"/>
                  </a:lnTo>
                </a:path>
              </a:pathLst>
            </a:custGeom>
            <a:ln w="13550" cap="flat">
              <a:solidFill>
                <a:srgbClr val="0DD6CC">
                  <a:alpha val="100000"/>
                </a:srgbClr>
              </a:solidFill>
              <a:prstDash val="solid"/>
              <a:round/>
            </a:ln>
          </p:spPr>
          <p:txBody>
            <a:bodyPr/>
            <a:lstStyle/>
            <a:p>
              <a:endParaRPr/>
            </a:p>
          </p:txBody>
        </p:sp>
        <p:sp>
          <p:nvSpPr>
            <p:cNvPr id="428" name="pl415">
              <a:extLst>
                <a:ext uri="{FF2B5EF4-FFF2-40B4-BE49-F238E27FC236}">
                  <a16:creationId xmlns:a16="http://schemas.microsoft.com/office/drawing/2014/main" id="{37E78DFA-C646-9693-C633-F80FAFCC8CCB}"/>
                </a:ext>
              </a:extLst>
            </p:cNvPr>
            <p:cNvSpPr/>
            <p:nvPr/>
          </p:nvSpPr>
          <p:spPr>
            <a:xfrm>
              <a:off x="4782223" y="3383523"/>
              <a:ext cx="5282021" cy="0"/>
            </a:xfrm>
            <a:custGeom>
              <a:avLst/>
              <a:gdLst/>
              <a:ahLst/>
              <a:cxnLst/>
              <a:rect l="0" t="0" r="0" b="0"/>
              <a:pathLst>
                <a:path w="5282021">
                  <a:moveTo>
                    <a:pt x="0" y="0"/>
                  </a:moveTo>
                  <a:lnTo>
                    <a:pt x="5282021" y="0"/>
                  </a:lnTo>
                </a:path>
              </a:pathLst>
            </a:custGeom>
            <a:ln w="13550" cap="flat">
              <a:solidFill>
                <a:srgbClr val="0DD6CC">
                  <a:alpha val="100000"/>
                </a:srgbClr>
              </a:solidFill>
              <a:prstDash val="solid"/>
              <a:round/>
            </a:ln>
          </p:spPr>
          <p:txBody>
            <a:bodyPr/>
            <a:lstStyle/>
            <a:p>
              <a:endParaRPr/>
            </a:p>
          </p:txBody>
        </p:sp>
        <p:sp>
          <p:nvSpPr>
            <p:cNvPr id="429" name="pl416">
              <a:extLst>
                <a:ext uri="{FF2B5EF4-FFF2-40B4-BE49-F238E27FC236}">
                  <a16:creationId xmlns:a16="http://schemas.microsoft.com/office/drawing/2014/main" id="{595AC534-5930-CDA6-2AFC-313B2DA561F8}"/>
                </a:ext>
              </a:extLst>
            </p:cNvPr>
            <p:cNvSpPr/>
            <p:nvPr/>
          </p:nvSpPr>
          <p:spPr>
            <a:xfrm>
              <a:off x="4782223" y="3366619"/>
              <a:ext cx="5282021" cy="0"/>
            </a:xfrm>
            <a:custGeom>
              <a:avLst/>
              <a:gdLst/>
              <a:ahLst/>
              <a:cxnLst/>
              <a:rect l="0" t="0" r="0" b="0"/>
              <a:pathLst>
                <a:path w="5282021">
                  <a:moveTo>
                    <a:pt x="0" y="0"/>
                  </a:moveTo>
                  <a:lnTo>
                    <a:pt x="5282021" y="0"/>
                  </a:lnTo>
                </a:path>
              </a:pathLst>
            </a:custGeom>
            <a:ln w="13550" cap="flat">
              <a:solidFill>
                <a:srgbClr val="0DD6CC">
                  <a:alpha val="100000"/>
                </a:srgbClr>
              </a:solidFill>
              <a:prstDash val="solid"/>
              <a:round/>
            </a:ln>
          </p:spPr>
          <p:txBody>
            <a:bodyPr/>
            <a:lstStyle/>
            <a:p>
              <a:endParaRPr/>
            </a:p>
          </p:txBody>
        </p:sp>
        <p:sp>
          <p:nvSpPr>
            <p:cNvPr id="430" name="pl417">
              <a:extLst>
                <a:ext uri="{FF2B5EF4-FFF2-40B4-BE49-F238E27FC236}">
                  <a16:creationId xmlns:a16="http://schemas.microsoft.com/office/drawing/2014/main" id="{10378024-D212-503A-869A-B7F9D086DB7B}"/>
                </a:ext>
              </a:extLst>
            </p:cNvPr>
            <p:cNvSpPr/>
            <p:nvPr/>
          </p:nvSpPr>
          <p:spPr>
            <a:xfrm>
              <a:off x="1480960" y="5107740"/>
              <a:ext cx="660252" cy="0"/>
            </a:xfrm>
            <a:custGeom>
              <a:avLst/>
              <a:gdLst/>
              <a:ahLst/>
              <a:cxnLst/>
              <a:rect l="0" t="0" r="0" b="0"/>
              <a:pathLst>
                <a:path w="660252">
                  <a:moveTo>
                    <a:pt x="0" y="0"/>
                  </a:moveTo>
                  <a:lnTo>
                    <a:pt x="660252" y="0"/>
                  </a:lnTo>
                </a:path>
              </a:pathLst>
            </a:custGeom>
            <a:ln w="13550" cap="flat">
              <a:solidFill>
                <a:srgbClr val="0DD6CC">
                  <a:alpha val="100000"/>
                </a:srgbClr>
              </a:solidFill>
              <a:prstDash val="solid"/>
              <a:round/>
            </a:ln>
          </p:spPr>
          <p:txBody>
            <a:bodyPr/>
            <a:lstStyle/>
            <a:p>
              <a:endParaRPr/>
            </a:p>
          </p:txBody>
        </p:sp>
        <p:sp>
          <p:nvSpPr>
            <p:cNvPr id="431" name="pl418">
              <a:extLst>
                <a:ext uri="{FF2B5EF4-FFF2-40B4-BE49-F238E27FC236}">
                  <a16:creationId xmlns:a16="http://schemas.microsoft.com/office/drawing/2014/main" id="{2C7C5521-6AFC-DC8C-F6BF-5DFABC51B058}"/>
                </a:ext>
              </a:extLst>
            </p:cNvPr>
            <p:cNvSpPr/>
            <p:nvPr/>
          </p:nvSpPr>
          <p:spPr>
            <a:xfrm>
              <a:off x="1480960" y="1676210"/>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432" name="pl419">
              <a:extLst>
                <a:ext uri="{FF2B5EF4-FFF2-40B4-BE49-F238E27FC236}">
                  <a16:creationId xmlns:a16="http://schemas.microsoft.com/office/drawing/2014/main" id="{0A0B3B7C-E014-4C1E-111E-BBCE3CB9E6B8}"/>
                </a:ext>
              </a:extLst>
            </p:cNvPr>
            <p:cNvSpPr/>
            <p:nvPr/>
          </p:nvSpPr>
          <p:spPr>
            <a:xfrm>
              <a:off x="2801465" y="2893305"/>
              <a:ext cx="6602526" cy="0"/>
            </a:xfrm>
            <a:custGeom>
              <a:avLst/>
              <a:gdLst/>
              <a:ahLst/>
              <a:cxnLst/>
              <a:rect l="0" t="0" r="0" b="0"/>
              <a:pathLst>
                <a:path w="6602526">
                  <a:moveTo>
                    <a:pt x="6602526" y="0"/>
                  </a:moveTo>
                  <a:lnTo>
                    <a:pt x="0" y="0"/>
                  </a:lnTo>
                </a:path>
              </a:pathLst>
            </a:custGeom>
            <a:ln w="13550" cap="flat">
              <a:solidFill>
                <a:srgbClr val="0DD6CC">
                  <a:alpha val="100000"/>
                </a:srgbClr>
              </a:solidFill>
              <a:prstDash val="solid"/>
              <a:round/>
            </a:ln>
          </p:spPr>
          <p:txBody>
            <a:bodyPr/>
            <a:lstStyle/>
            <a:p>
              <a:endParaRPr/>
            </a:p>
          </p:txBody>
        </p:sp>
        <p:sp>
          <p:nvSpPr>
            <p:cNvPr id="433" name="pl420">
              <a:extLst>
                <a:ext uri="{FF2B5EF4-FFF2-40B4-BE49-F238E27FC236}">
                  <a16:creationId xmlns:a16="http://schemas.microsoft.com/office/drawing/2014/main" id="{136E2D37-B8BA-7668-D75F-004E4A9C62F7}"/>
                </a:ext>
              </a:extLst>
            </p:cNvPr>
            <p:cNvSpPr/>
            <p:nvPr/>
          </p:nvSpPr>
          <p:spPr>
            <a:xfrm>
              <a:off x="1480960" y="2250949"/>
              <a:ext cx="7923032" cy="0"/>
            </a:xfrm>
            <a:custGeom>
              <a:avLst/>
              <a:gdLst/>
              <a:ahLst/>
              <a:cxnLst/>
              <a:rect l="0" t="0" r="0" b="0"/>
              <a:pathLst>
                <a:path w="7923032">
                  <a:moveTo>
                    <a:pt x="7923032" y="0"/>
                  </a:moveTo>
                  <a:lnTo>
                    <a:pt x="0" y="0"/>
                  </a:lnTo>
                </a:path>
              </a:pathLst>
            </a:custGeom>
            <a:ln w="13550" cap="flat">
              <a:solidFill>
                <a:srgbClr val="0DD6CC">
                  <a:alpha val="100000"/>
                </a:srgbClr>
              </a:solidFill>
              <a:prstDash val="solid"/>
              <a:round/>
            </a:ln>
          </p:spPr>
          <p:txBody>
            <a:bodyPr/>
            <a:lstStyle/>
            <a:p>
              <a:endParaRPr/>
            </a:p>
          </p:txBody>
        </p:sp>
        <p:sp>
          <p:nvSpPr>
            <p:cNvPr id="434" name="pl421">
              <a:extLst>
                <a:ext uri="{FF2B5EF4-FFF2-40B4-BE49-F238E27FC236}">
                  <a16:creationId xmlns:a16="http://schemas.microsoft.com/office/drawing/2014/main" id="{DD3F74F3-FB3A-4236-5314-4E4F4EDA0980}"/>
                </a:ext>
              </a:extLst>
            </p:cNvPr>
            <p:cNvSpPr/>
            <p:nvPr/>
          </p:nvSpPr>
          <p:spPr>
            <a:xfrm>
              <a:off x="1480960" y="2234045"/>
              <a:ext cx="7923032" cy="0"/>
            </a:xfrm>
            <a:custGeom>
              <a:avLst/>
              <a:gdLst/>
              <a:ahLst/>
              <a:cxnLst/>
              <a:rect l="0" t="0" r="0" b="0"/>
              <a:pathLst>
                <a:path w="7923032">
                  <a:moveTo>
                    <a:pt x="0" y="0"/>
                  </a:moveTo>
                  <a:lnTo>
                    <a:pt x="7923032" y="0"/>
                  </a:lnTo>
                </a:path>
              </a:pathLst>
            </a:custGeom>
            <a:ln w="13550" cap="flat">
              <a:solidFill>
                <a:srgbClr val="0DD6CC">
                  <a:alpha val="100000"/>
                </a:srgbClr>
              </a:solidFill>
              <a:prstDash val="solid"/>
              <a:round/>
            </a:ln>
          </p:spPr>
          <p:txBody>
            <a:bodyPr/>
            <a:lstStyle/>
            <a:p>
              <a:endParaRPr/>
            </a:p>
          </p:txBody>
        </p:sp>
        <p:sp>
          <p:nvSpPr>
            <p:cNvPr id="435" name="pl422">
              <a:extLst>
                <a:ext uri="{FF2B5EF4-FFF2-40B4-BE49-F238E27FC236}">
                  <a16:creationId xmlns:a16="http://schemas.microsoft.com/office/drawing/2014/main" id="{EB74B1D2-408C-1AAA-BAC0-6B25B6564C1F}"/>
                </a:ext>
              </a:extLst>
            </p:cNvPr>
            <p:cNvSpPr/>
            <p:nvPr/>
          </p:nvSpPr>
          <p:spPr>
            <a:xfrm>
              <a:off x="4782223" y="5090836"/>
              <a:ext cx="660252" cy="0"/>
            </a:xfrm>
            <a:custGeom>
              <a:avLst/>
              <a:gdLst/>
              <a:ahLst/>
              <a:cxnLst/>
              <a:rect l="0" t="0" r="0" b="0"/>
              <a:pathLst>
                <a:path w="660252">
                  <a:moveTo>
                    <a:pt x="660252" y="0"/>
                  </a:moveTo>
                  <a:lnTo>
                    <a:pt x="0" y="0"/>
                  </a:lnTo>
                </a:path>
              </a:pathLst>
            </a:custGeom>
            <a:ln w="13550" cap="flat">
              <a:solidFill>
                <a:srgbClr val="0DD6CC">
                  <a:alpha val="100000"/>
                </a:srgbClr>
              </a:solidFill>
              <a:prstDash val="solid"/>
              <a:round/>
            </a:ln>
          </p:spPr>
          <p:txBody>
            <a:bodyPr/>
            <a:lstStyle/>
            <a:p>
              <a:endParaRPr/>
            </a:p>
          </p:txBody>
        </p:sp>
        <p:sp>
          <p:nvSpPr>
            <p:cNvPr id="436" name="pl423">
              <a:extLst>
                <a:ext uri="{FF2B5EF4-FFF2-40B4-BE49-F238E27FC236}">
                  <a16:creationId xmlns:a16="http://schemas.microsoft.com/office/drawing/2014/main" id="{A93E3154-EFDC-D0D3-74B3-914AB5B7F92E}"/>
                </a:ext>
              </a:extLst>
            </p:cNvPr>
            <p:cNvSpPr/>
            <p:nvPr/>
          </p:nvSpPr>
          <p:spPr>
            <a:xfrm>
              <a:off x="3461718" y="3907550"/>
              <a:ext cx="3301263" cy="0"/>
            </a:xfrm>
            <a:custGeom>
              <a:avLst/>
              <a:gdLst/>
              <a:ahLst/>
              <a:cxnLst/>
              <a:rect l="0" t="0" r="0" b="0"/>
              <a:pathLst>
                <a:path w="3301263">
                  <a:moveTo>
                    <a:pt x="0" y="0"/>
                  </a:moveTo>
                  <a:lnTo>
                    <a:pt x="3301263" y="0"/>
                  </a:lnTo>
                </a:path>
              </a:pathLst>
            </a:custGeom>
            <a:ln w="13550" cap="flat">
              <a:solidFill>
                <a:srgbClr val="0DD6CC">
                  <a:alpha val="100000"/>
                </a:srgbClr>
              </a:solidFill>
              <a:prstDash val="solid"/>
              <a:round/>
            </a:ln>
          </p:spPr>
          <p:txBody>
            <a:bodyPr/>
            <a:lstStyle/>
            <a:p>
              <a:endParaRPr/>
            </a:p>
          </p:txBody>
        </p:sp>
        <p:sp>
          <p:nvSpPr>
            <p:cNvPr id="437" name="pl424">
              <a:extLst>
                <a:ext uri="{FF2B5EF4-FFF2-40B4-BE49-F238E27FC236}">
                  <a16:creationId xmlns:a16="http://schemas.microsoft.com/office/drawing/2014/main" id="{37031E35-8B9B-E62D-8CA2-1CD85482EB90}"/>
                </a:ext>
              </a:extLst>
            </p:cNvPr>
            <p:cNvSpPr/>
            <p:nvPr/>
          </p:nvSpPr>
          <p:spPr>
            <a:xfrm>
              <a:off x="1480960" y="3670893"/>
              <a:ext cx="4621768" cy="0"/>
            </a:xfrm>
            <a:custGeom>
              <a:avLst/>
              <a:gdLst/>
              <a:ahLst/>
              <a:cxnLst/>
              <a:rect l="0" t="0" r="0" b="0"/>
              <a:pathLst>
                <a:path w="4621768">
                  <a:moveTo>
                    <a:pt x="0" y="0"/>
                  </a:moveTo>
                  <a:lnTo>
                    <a:pt x="4621768" y="0"/>
                  </a:lnTo>
                </a:path>
              </a:pathLst>
            </a:custGeom>
            <a:ln w="13550" cap="flat">
              <a:solidFill>
                <a:srgbClr val="0DD6CC">
                  <a:alpha val="100000"/>
                </a:srgbClr>
              </a:solidFill>
              <a:prstDash val="solid"/>
              <a:round/>
            </a:ln>
          </p:spPr>
          <p:txBody>
            <a:bodyPr/>
            <a:lstStyle/>
            <a:p>
              <a:endParaRPr/>
            </a:p>
          </p:txBody>
        </p:sp>
        <p:sp>
          <p:nvSpPr>
            <p:cNvPr id="438" name="pl425">
              <a:extLst>
                <a:ext uri="{FF2B5EF4-FFF2-40B4-BE49-F238E27FC236}">
                  <a16:creationId xmlns:a16="http://schemas.microsoft.com/office/drawing/2014/main" id="{137347AF-C050-70E0-E670-52B938BBA483}"/>
                </a:ext>
              </a:extLst>
            </p:cNvPr>
            <p:cNvSpPr/>
            <p:nvPr/>
          </p:nvSpPr>
          <p:spPr>
            <a:xfrm>
              <a:off x="1480960" y="1659306"/>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439" name="pl426">
              <a:extLst>
                <a:ext uri="{FF2B5EF4-FFF2-40B4-BE49-F238E27FC236}">
                  <a16:creationId xmlns:a16="http://schemas.microsoft.com/office/drawing/2014/main" id="{8E1F5189-9E30-A8E6-1E77-28D98336D12A}"/>
                </a:ext>
              </a:extLst>
            </p:cNvPr>
            <p:cNvSpPr/>
            <p:nvPr/>
          </p:nvSpPr>
          <p:spPr>
            <a:xfrm>
              <a:off x="1480960" y="1642402"/>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440" name="pl427">
              <a:extLst>
                <a:ext uri="{FF2B5EF4-FFF2-40B4-BE49-F238E27FC236}">
                  <a16:creationId xmlns:a16="http://schemas.microsoft.com/office/drawing/2014/main" id="{0A0BFDC1-D67D-50C0-63D2-2F8715635499}"/>
                </a:ext>
              </a:extLst>
            </p:cNvPr>
            <p:cNvSpPr/>
            <p:nvPr/>
          </p:nvSpPr>
          <p:spPr>
            <a:xfrm>
              <a:off x="1480960" y="3806125"/>
              <a:ext cx="3961516" cy="0"/>
            </a:xfrm>
            <a:custGeom>
              <a:avLst/>
              <a:gdLst/>
              <a:ahLst/>
              <a:cxnLst/>
              <a:rect l="0" t="0" r="0" b="0"/>
              <a:pathLst>
                <a:path w="3961516">
                  <a:moveTo>
                    <a:pt x="0" y="0"/>
                  </a:moveTo>
                  <a:lnTo>
                    <a:pt x="3961516" y="0"/>
                  </a:lnTo>
                </a:path>
              </a:pathLst>
            </a:custGeom>
            <a:ln w="13550" cap="flat">
              <a:solidFill>
                <a:srgbClr val="0DD6CC">
                  <a:alpha val="100000"/>
                </a:srgbClr>
              </a:solidFill>
              <a:prstDash val="solid"/>
              <a:round/>
            </a:ln>
          </p:spPr>
          <p:txBody>
            <a:bodyPr/>
            <a:lstStyle/>
            <a:p>
              <a:endParaRPr/>
            </a:p>
          </p:txBody>
        </p:sp>
        <p:sp>
          <p:nvSpPr>
            <p:cNvPr id="441" name="pl428">
              <a:extLst>
                <a:ext uri="{FF2B5EF4-FFF2-40B4-BE49-F238E27FC236}">
                  <a16:creationId xmlns:a16="http://schemas.microsoft.com/office/drawing/2014/main" id="{E50ABF7D-EE3E-F2BD-6B5B-AAB7657F812A}"/>
                </a:ext>
              </a:extLst>
            </p:cNvPr>
            <p:cNvSpPr/>
            <p:nvPr/>
          </p:nvSpPr>
          <p:spPr>
            <a:xfrm>
              <a:off x="2141213" y="2217141"/>
              <a:ext cx="7923032" cy="0"/>
            </a:xfrm>
            <a:custGeom>
              <a:avLst/>
              <a:gdLst/>
              <a:ahLst/>
              <a:cxnLst/>
              <a:rect l="0" t="0" r="0" b="0"/>
              <a:pathLst>
                <a:path w="7923032">
                  <a:moveTo>
                    <a:pt x="0" y="0"/>
                  </a:moveTo>
                  <a:lnTo>
                    <a:pt x="7923032" y="0"/>
                  </a:lnTo>
                </a:path>
              </a:pathLst>
            </a:custGeom>
            <a:ln w="13550" cap="flat">
              <a:solidFill>
                <a:srgbClr val="0DD6CC">
                  <a:alpha val="100000"/>
                </a:srgbClr>
              </a:solidFill>
              <a:prstDash val="solid"/>
              <a:round/>
            </a:ln>
          </p:spPr>
          <p:txBody>
            <a:bodyPr/>
            <a:lstStyle/>
            <a:p>
              <a:endParaRPr/>
            </a:p>
          </p:txBody>
        </p:sp>
        <p:sp>
          <p:nvSpPr>
            <p:cNvPr id="442" name="pl429">
              <a:extLst>
                <a:ext uri="{FF2B5EF4-FFF2-40B4-BE49-F238E27FC236}">
                  <a16:creationId xmlns:a16="http://schemas.microsoft.com/office/drawing/2014/main" id="{BDD698C7-0602-AF49-0078-B6022EB7B05F}"/>
                </a:ext>
              </a:extLst>
            </p:cNvPr>
            <p:cNvSpPr/>
            <p:nvPr/>
          </p:nvSpPr>
          <p:spPr>
            <a:xfrm>
              <a:off x="1480960" y="1625498"/>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443" name="pl430">
              <a:extLst>
                <a:ext uri="{FF2B5EF4-FFF2-40B4-BE49-F238E27FC236}">
                  <a16:creationId xmlns:a16="http://schemas.microsoft.com/office/drawing/2014/main" id="{C3AD624D-6337-B983-3ACB-D69F1D08EADC}"/>
                </a:ext>
              </a:extLst>
            </p:cNvPr>
            <p:cNvSpPr/>
            <p:nvPr/>
          </p:nvSpPr>
          <p:spPr>
            <a:xfrm>
              <a:off x="1480960" y="1980484"/>
              <a:ext cx="8583284" cy="0"/>
            </a:xfrm>
            <a:custGeom>
              <a:avLst/>
              <a:gdLst/>
              <a:ahLst/>
              <a:cxnLst/>
              <a:rect l="0" t="0" r="0" b="0"/>
              <a:pathLst>
                <a:path w="8583284">
                  <a:moveTo>
                    <a:pt x="8583284" y="0"/>
                  </a:moveTo>
                  <a:lnTo>
                    <a:pt x="0" y="0"/>
                  </a:lnTo>
                </a:path>
              </a:pathLst>
            </a:custGeom>
            <a:ln w="13550" cap="flat">
              <a:solidFill>
                <a:srgbClr val="0DD6CC">
                  <a:alpha val="100000"/>
                </a:srgbClr>
              </a:solidFill>
              <a:prstDash val="solid"/>
              <a:round/>
            </a:ln>
          </p:spPr>
          <p:txBody>
            <a:bodyPr/>
            <a:lstStyle/>
            <a:p>
              <a:endParaRPr/>
            </a:p>
          </p:txBody>
        </p:sp>
        <p:sp>
          <p:nvSpPr>
            <p:cNvPr id="444" name="pl431">
              <a:extLst>
                <a:ext uri="{FF2B5EF4-FFF2-40B4-BE49-F238E27FC236}">
                  <a16:creationId xmlns:a16="http://schemas.microsoft.com/office/drawing/2014/main" id="{4EDC1322-870F-D82F-FF98-067D8B3C63CB}"/>
                </a:ext>
              </a:extLst>
            </p:cNvPr>
            <p:cNvSpPr/>
            <p:nvPr/>
          </p:nvSpPr>
          <p:spPr>
            <a:xfrm>
              <a:off x="1480960" y="3349715"/>
              <a:ext cx="5282021" cy="0"/>
            </a:xfrm>
            <a:custGeom>
              <a:avLst/>
              <a:gdLst/>
              <a:ahLst/>
              <a:cxnLst/>
              <a:rect l="0" t="0" r="0" b="0"/>
              <a:pathLst>
                <a:path w="5282021">
                  <a:moveTo>
                    <a:pt x="0" y="0"/>
                  </a:moveTo>
                  <a:lnTo>
                    <a:pt x="5282021" y="0"/>
                  </a:lnTo>
                </a:path>
              </a:pathLst>
            </a:custGeom>
            <a:ln w="13550" cap="flat">
              <a:solidFill>
                <a:srgbClr val="0DD6CC">
                  <a:alpha val="100000"/>
                </a:srgbClr>
              </a:solidFill>
              <a:prstDash val="solid"/>
              <a:round/>
            </a:ln>
          </p:spPr>
          <p:txBody>
            <a:bodyPr/>
            <a:lstStyle/>
            <a:p>
              <a:endParaRPr/>
            </a:p>
          </p:txBody>
        </p:sp>
        <p:sp>
          <p:nvSpPr>
            <p:cNvPr id="445" name="pl432">
              <a:extLst>
                <a:ext uri="{FF2B5EF4-FFF2-40B4-BE49-F238E27FC236}">
                  <a16:creationId xmlns:a16="http://schemas.microsoft.com/office/drawing/2014/main" id="{C1F389EF-27C3-3151-185B-DA8AF3371742}"/>
                </a:ext>
              </a:extLst>
            </p:cNvPr>
            <p:cNvSpPr/>
            <p:nvPr/>
          </p:nvSpPr>
          <p:spPr>
            <a:xfrm>
              <a:off x="1480960" y="4820370"/>
              <a:ext cx="1320505" cy="0"/>
            </a:xfrm>
            <a:custGeom>
              <a:avLst/>
              <a:gdLst/>
              <a:ahLst/>
              <a:cxnLst/>
              <a:rect l="0" t="0" r="0" b="0"/>
              <a:pathLst>
                <a:path w="1320505">
                  <a:moveTo>
                    <a:pt x="0" y="0"/>
                  </a:moveTo>
                  <a:lnTo>
                    <a:pt x="1320505" y="0"/>
                  </a:lnTo>
                </a:path>
              </a:pathLst>
            </a:custGeom>
            <a:ln w="13550" cap="flat">
              <a:solidFill>
                <a:srgbClr val="0DD6CC">
                  <a:alpha val="100000"/>
                </a:srgbClr>
              </a:solidFill>
              <a:prstDash val="solid"/>
              <a:round/>
            </a:ln>
          </p:spPr>
          <p:txBody>
            <a:bodyPr/>
            <a:lstStyle/>
            <a:p>
              <a:endParaRPr/>
            </a:p>
          </p:txBody>
        </p:sp>
        <p:sp>
          <p:nvSpPr>
            <p:cNvPr id="446" name="pl433">
              <a:extLst>
                <a:ext uri="{FF2B5EF4-FFF2-40B4-BE49-F238E27FC236}">
                  <a16:creationId xmlns:a16="http://schemas.microsoft.com/office/drawing/2014/main" id="{881CF10E-6DDB-8AF7-E409-BFFA6AB1C788}"/>
                </a:ext>
              </a:extLst>
            </p:cNvPr>
            <p:cNvSpPr/>
            <p:nvPr/>
          </p:nvSpPr>
          <p:spPr>
            <a:xfrm>
              <a:off x="1480960" y="5209164"/>
              <a:ext cx="0" cy="0"/>
            </a:xfrm>
            <a:custGeom>
              <a:avLst/>
              <a:gdLst/>
              <a:ahLst/>
              <a:cxnLst/>
              <a:rect l="0" t="0" r="0" b="0"/>
              <a:pathLst>
                <a:path>
                  <a:moveTo>
                    <a:pt x="0" y="0"/>
                  </a:moveTo>
                  <a:lnTo>
                    <a:pt x="0" y="0"/>
                  </a:lnTo>
                </a:path>
              </a:pathLst>
            </a:custGeom>
            <a:ln w="13550" cap="flat">
              <a:solidFill>
                <a:srgbClr val="0DD6CC">
                  <a:alpha val="100000"/>
                </a:srgbClr>
              </a:solidFill>
              <a:prstDash val="solid"/>
              <a:round/>
            </a:ln>
          </p:spPr>
          <p:txBody>
            <a:bodyPr/>
            <a:lstStyle/>
            <a:p>
              <a:endParaRPr/>
            </a:p>
          </p:txBody>
        </p:sp>
        <p:sp>
          <p:nvSpPr>
            <p:cNvPr id="447" name="pl434">
              <a:extLst>
                <a:ext uri="{FF2B5EF4-FFF2-40B4-BE49-F238E27FC236}">
                  <a16:creationId xmlns:a16="http://schemas.microsoft.com/office/drawing/2014/main" id="{753E5D74-22B9-F329-D0E4-2457BA88EB12}"/>
                </a:ext>
              </a:extLst>
            </p:cNvPr>
            <p:cNvSpPr/>
            <p:nvPr/>
          </p:nvSpPr>
          <p:spPr>
            <a:xfrm>
              <a:off x="2141213" y="2656647"/>
              <a:ext cx="7262779" cy="0"/>
            </a:xfrm>
            <a:custGeom>
              <a:avLst/>
              <a:gdLst/>
              <a:ahLst/>
              <a:cxnLst/>
              <a:rect l="0" t="0" r="0" b="0"/>
              <a:pathLst>
                <a:path w="7262779">
                  <a:moveTo>
                    <a:pt x="0" y="0"/>
                  </a:moveTo>
                  <a:lnTo>
                    <a:pt x="7262779" y="0"/>
                  </a:lnTo>
                </a:path>
              </a:pathLst>
            </a:custGeom>
            <a:ln w="13550" cap="flat">
              <a:solidFill>
                <a:srgbClr val="0DD6CC">
                  <a:alpha val="100000"/>
                </a:srgbClr>
              </a:solidFill>
              <a:prstDash val="solid"/>
              <a:round/>
            </a:ln>
          </p:spPr>
          <p:txBody>
            <a:bodyPr/>
            <a:lstStyle/>
            <a:p>
              <a:endParaRPr/>
            </a:p>
          </p:txBody>
        </p:sp>
        <p:sp>
          <p:nvSpPr>
            <p:cNvPr id="448" name="pl435">
              <a:extLst>
                <a:ext uri="{FF2B5EF4-FFF2-40B4-BE49-F238E27FC236}">
                  <a16:creationId xmlns:a16="http://schemas.microsoft.com/office/drawing/2014/main" id="{E0B855C2-3C0B-5DB0-13D2-1627F7449F58}"/>
                </a:ext>
              </a:extLst>
            </p:cNvPr>
            <p:cNvSpPr/>
            <p:nvPr/>
          </p:nvSpPr>
          <p:spPr>
            <a:xfrm>
              <a:off x="1480960" y="3789221"/>
              <a:ext cx="3961516" cy="0"/>
            </a:xfrm>
            <a:custGeom>
              <a:avLst/>
              <a:gdLst/>
              <a:ahLst/>
              <a:cxnLst/>
              <a:rect l="0" t="0" r="0" b="0"/>
              <a:pathLst>
                <a:path w="3961516">
                  <a:moveTo>
                    <a:pt x="0" y="0"/>
                  </a:moveTo>
                  <a:lnTo>
                    <a:pt x="3961516" y="0"/>
                  </a:lnTo>
                </a:path>
              </a:pathLst>
            </a:custGeom>
            <a:ln w="13550" cap="flat">
              <a:solidFill>
                <a:srgbClr val="0DD6CC">
                  <a:alpha val="100000"/>
                </a:srgbClr>
              </a:solidFill>
              <a:prstDash val="solid"/>
              <a:round/>
            </a:ln>
          </p:spPr>
          <p:txBody>
            <a:bodyPr/>
            <a:lstStyle/>
            <a:p>
              <a:endParaRPr/>
            </a:p>
          </p:txBody>
        </p:sp>
        <p:sp>
          <p:nvSpPr>
            <p:cNvPr id="449" name="pl436">
              <a:extLst>
                <a:ext uri="{FF2B5EF4-FFF2-40B4-BE49-F238E27FC236}">
                  <a16:creationId xmlns:a16="http://schemas.microsoft.com/office/drawing/2014/main" id="{3FE5A94A-0273-DDAC-B5E1-663C99A5B128}"/>
                </a:ext>
              </a:extLst>
            </p:cNvPr>
            <p:cNvSpPr/>
            <p:nvPr/>
          </p:nvSpPr>
          <p:spPr>
            <a:xfrm>
              <a:off x="2141213" y="4211823"/>
              <a:ext cx="2641010" cy="0"/>
            </a:xfrm>
            <a:custGeom>
              <a:avLst/>
              <a:gdLst/>
              <a:ahLst/>
              <a:cxnLst/>
              <a:rect l="0" t="0" r="0" b="0"/>
              <a:pathLst>
                <a:path w="2641010">
                  <a:moveTo>
                    <a:pt x="0" y="0"/>
                  </a:moveTo>
                  <a:lnTo>
                    <a:pt x="2641010" y="0"/>
                  </a:lnTo>
                </a:path>
              </a:pathLst>
            </a:custGeom>
            <a:ln w="13550" cap="flat">
              <a:solidFill>
                <a:srgbClr val="0DD6CC">
                  <a:alpha val="100000"/>
                </a:srgbClr>
              </a:solidFill>
              <a:prstDash val="solid"/>
              <a:round/>
            </a:ln>
          </p:spPr>
          <p:txBody>
            <a:bodyPr/>
            <a:lstStyle/>
            <a:p>
              <a:endParaRPr/>
            </a:p>
          </p:txBody>
        </p:sp>
        <p:sp>
          <p:nvSpPr>
            <p:cNvPr id="450" name="pl437">
              <a:extLst>
                <a:ext uri="{FF2B5EF4-FFF2-40B4-BE49-F238E27FC236}">
                  <a16:creationId xmlns:a16="http://schemas.microsoft.com/office/drawing/2014/main" id="{CA772514-1751-712D-0D6D-5561DDE3790B}"/>
                </a:ext>
              </a:extLst>
            </p:cNvPr>
            <p:cNvSpPr/>
            <p:nvPr/>
          </p:nvSpPr>
          <p:spPr>
            <a:xfrm>
              <a:off x="5442476" y="3653989"/>
              <a:ext cx="4621768" cy="0"/>
            </a:xfrm>
            <a:custGeom>
              <a:avLst/>
              <a:gdLst/>
              <a:ahLst/>
              <a:cxnLst/>
              <a:rect l="0" t="0" r="0" b="0"/>
              <a:pathLst>
                <a:path w="4621768">
                  <a:moveTo>
                    <a:pt x="0" y="0"/>
                  </a:moveTo>
                  <a:lnTo>
                    <a:pt x="4621768" y="0"/>
                  </a:lnTo>
                </a:path>
              </a:pathLst>
            </a:custGeom>
            <a:ln w="13550" cap="flat">
              <a:solidFill>
                <a:srgbClr val="0DD6CC">
                  <a:alpha val="100000"/>
                </a:srgbClr>
              </a:solidFill>
              <a:prstDash val="solid"/>
              <a:round/>
            </a:ln>
          </p:spPr>
          <p:txBody>
            <a:bodyPr/>
            <a:lstStyle/>
            <a:p>
              <a:endParaRPr/>
            </a:p>
          </p:txBody>
        </p:sp>
        <p:sp>
          <p:nvSpPr>
            <p:cNvPr id="451" name="pl438">
              <a:extLst>
                <a:ext uri="{FF2B5EF4-FFF2-40B4-BE49-F238E27FC236}">
                  <a16:creationId xmlns:a16="http://schemas.microsoft.com/office/drawing/2014/main" id="{3BCBA47E-A306-BCF5-D445-1D163C82F7B7}"/>
                </a:ext>
              </a:extLst>
            </p:cNvPr>
            <p:cNvSpPr/>
            <p:nvPr/>
          </p:nvSpPr>
          <p:spPr>
            <a:xfrm>
              <a:off x="2801465" y="2876401"/>
              <a:ext cx="6602526" cy="0"/>
            </a:xfrm>
            <a:custGeom>
              <a:avLst/>
              <a:gdLst/>
              <a:ahLst/>
              <a:cxnLst/>
              <a:rect l="0" t="0" r="0" b="0"/>
              <a:pathLst>
                <a:path w="6602526">
                  <a:moveTo>
                    <a:pt x="6602526" y="0"/>
                  </a:moveTo>
                  <a:lnTo>
                    <a:pt x="0" y="0"/>
                  </a:lnTo>
                </a:path>
              </a:pathLst>
            </a:custGeom>
            <a:ln w="13550" cap="flat">
              <a:solidFill>
                <a:srgbClr val="0DD6CC">
                  <a:alpha val="100000"/>
                </a:srgbClr>
              </a:solidFill>
              <a:prstDash val="solid"/>
              <a:round/>
            </a:ln>
          </p:spPr>
          <p:txBody>
            <a:bodyPr/>
            <a:lstStyle/>
            <a:p>
              <a:endParaRPr/>
            </a:p>
          </p:txBody>
        </p:sp>
        <p:sp>
          <p:nvSpPr>
            <p:cNvPr id="452" name="pl439">
              <a:extLst>
                <a:ext uri="{FF2B5EF4-FFF2-40B4-BE49-F238E27FC236}">
                  <a16:creationId xmlns:a16="http://schemas.microsoft.com/office/drawing/2014/main" id="{37932D93-14CB-FD62-3479-68AF3C86C0BB}"/>
                </a:ext>
              </a:extLst>
            </p:cNvPr>
            <p:cNvSpPr/>
            <p:nvPr/>
          </p:nvSpPr>
          <p:spPr>
            <a:xfrm>
              <a:off x="3461718" y="2859496"/>
              <a:ext cx="6602526" cy="0"/>
            </a:xfrm>
            <a:custGeom>
              <a:avLst/>
              <a:gdLst/>
              <a:ahLst/>
              <a:cxnLst/>
              <a:rect l="0" t="0" r="0" b="0"/>
              <a:pathLst>
                <a:path w="6602526">
                  <a:moveTo>
                    <a:pt x="6602526" y="0"/>
                  </a:moveTo>
                  <a:lnTo>
                    <a:pt x="0" y="0"/>
                  </a:lnTo>
                </a:path>
              </a:pathLst>
            </a:custGeom>
            <a:ln w="13550" cap="flat">
              <a:solidFill>
                <a:srgbClr val="0DD6CC">
                  <a:alpha val="100000"/>
                </a:srgbClr>
              </a:solidFill>
              <a:prstDash val="solid"/>
              <a:round/>
            </a:ln>
          </p:spPr>
          <p:txBody>
            <a:bodyPr/>
            <a:lstStyle/>
            <a:p>
              <a:endParaRPr/>
            </a:p>
          </p:txBody>
        </p:sp>
        <p:sp>
          <p:nvSpPr>
            <p:cNvPr id="453" name="pl440">
              <a:extLst>
                <a:ext uri="{FF2B5EF4-FFF2-40B4-BE49-F238E27FC236}">
                  <a16:creationId xmlns:a16="http://schemas.microsoft.com/office/drawing/2014/main" id="{C49B71D6-7F46-D407-CCD7-DF6A3BFFFD91}"/>
                </a:ext>
              </a:extLst>
            </p:cNvPr>
            <p:cNvSpPr/>
            <p:nvPr/>
          </p:nvSpPr>
          <p:spPr>
            <a:xfrm>
              <a:off x="1480960" y="1963580"/>
              <a:ext cx="8583284" cy="0"/>
            </a:xfrm>
            <a:custGeom>
              <a:avLst/>
              <a:gdLst/>
              <a:ahLst/>
              <a:cxnLst/>
              <a:rect l="0" t="0" r="0" b="0"/>
              <a:pathLst>
                <a:path w="8583284">
                  <a:moveTo>
                    <a:pt x="8583284" y="0"/>
                  </a:moveTo>
                  <a:lnTo>
                    <a:pt x="0" y="0"/>
                  </a:lnTo>
                </a:path>
              </a:pathLst>
            </a:custGeom>
            <a:ln w="13550" cap="flat">
              <a:solidFill>
                <a:srgbClr val="0DD6CC">
                  <a:alpha val="100000"/>
                </a:srgbClr>
              </a:solidFill>
              <a:prstDash val="solid"/>
              <a:round/>
            </a:ln>
          </p:spPr>
          <p:txBody>
            <a:bodyPr/>
            <a:lstStyle/>
            <a:p>
              <a:endParaRPr/>
            </a:p>
          </p:txBody>
        </p:sp>
        <p:sp>
          <p:nvSpPr>
            <p:cNvPr id="454" name="pl441">
              <a:extLst>
                <a:ext uri="{FF2B5EF4-FFF2-40B4-BE49-F238E27FC236}">
                  <a16:creationId xmlns:a16="http://schemas.microsoft.com/office/drawing/2014/main" id="{B8A179AB-3677-23D3-FCCF-75407CD4812B}"/>
                </a:ext>
              </a:extLst>
            </p:cNvPr>
            <p:cNvSpPr/>
            <p:nvPr/>
          </p:nvSpPr>
          <p:spPr>
            <a:xfrm>
              <a:off x="2801465" y="4194919"/>
              <a:ext cx="2641010" cy="0"/>
            </a:xfrm>
            <a:custGeom>
              <a:avLst/>
              <a:gdLst/>
              <a:ahLst/>
              <a:cxnLst/>
              <a:rect l="0" t="0" r="0" b="0"/>
              <a:pathLst>
                <a:path w="2641010">
                  <a:moveTo>
                    <a:pt x="0" y="0"/>
                  </a:moveTo>
                  <a:lnTo>
                    <a:pt x="2641010" y="0"/>
                  </a:lnTo>
                </a:path>
              </a:pathLst>
            </a:custGeom>
            <a:ln w="13550" cap="flat">
              <a:solidFill>
                <a:srgbClr val="0DD6CC">
                  <a:alpha val="100000"/>
                </a:srgbClr>
              </a:solidFill>
              <a:prstDash val="solid"/>
              <a:round/>
            </a:ln>
          </p:spPr>
          <p:txBody>
            <a:bodyPr/>
            <a:lstStyle/>
            <a:p>
              <a:endParaRPr/>
            </a:p>
          </p:txBody>
        </p:sp>
        <p:sp>
          <p:nvSpPr>
            <p:cNvPr id="455" name="pl442">
              <a:extLst>
                <a:ext uri="{FF2B5EF4-FFF2-40B4-BE49-F238E27FC236}">
                  <a16:creationId xmlns:a16="http://schemas.microsoft.com/office/drawing/2014/main" id="{41E8A81D-65DD-5928-F038-834A01363CE8}"/>
                </a:ext>
              </a:extLst>
            </p:cNvPr>
            <p:cNvSpPr/>
            <p:nvPr/>
          </p:nvSpPr>
          <p:spPr>
            <a:xfrm>
              <a:off x="2141213" y="3146866"/>
              <a:ext cx="5942274" cy="0"/>
            </a:xfrm>
            <a:custGeom>
              <a:avLst/>
              <a:gdLst/>
              <a:ahLst/>
              <a:cxnLst/>
              <a:rect l="0" t="0" r="0" b="0"/>
              <a:pathLst>
                <a:path w="5942274">
                  <a:moveTo>
                    <a:pt x="0" y="0"/>
                  </a:moveTo>
                  <a:lnTo>
                    <a:pt x="5942274" y="0"/>
                  </a:lnTo>
                </a:path>
              </a:pathLst>
            </a:custGeom>
            <a:ln w="13550" cap="flat">
              <a:solidFill>
                <a:srgbClr val="0DD6CC">
                  <a:alpha val="100000"/>
                </a:srgbClr>
              </a:solidFill>
              <a:prstDash val="solid"/>
              <a:round/>
            </a:ln>
          </p:spPr>
          <p:txBody>
            <a:bodyPr/>
            <a:lstStyle/>
            <a:p>
              <a:endParaRPr/>
            </a:p>
          </p:txBody>
        </p:sp>
        <p:sp>
          <p:nvSpPr>
            <p:cNvPr id="456" name="pl443">
              <a:extLst>
                <a:ext uri="{FF2B5EF4-FFF2-40B4-BE49-F238E27FC236}">
                  <a16:creationId xmlns:a16="http://schemas.microsoft.com/office/drawing/2014/main" id="{76BB01C1-B359-4F15-EAF5-5F8D9FD8DB3A}"/>
                </a:ext>
              </a:extLst>
            </p:cNvPr>
            <p:cNvSpPr/>
            <p:nvPr/>
          </p:nvSpPr>
          <p:spPr>
            <a:xfrm>
              <a:off x="2141213" y="4178015"/>
              <a:ext cx="2641010" cy="0"/>
            </a:xfrm>
            <a:custGeom>
              <a:avLst/>
              <a:gdLst/>
              <a:ahLst/>
              <a:cxnLst/>
              <a:rect l="0" t="0" r="0" b="0"/>
              <a:pathLst>
                <a:path w="2641010">
                  <a:moveTo>
                    <a:pt x="0" y="0"/>
                  </a:moveTo>
                  <a:lnTo>
                    <a:pt x="2641010" y="0"/>
                  </a:lnTo>
                </a:path>
              </a:pathLst>
            </a:custGeom>
            <a:ln w="13550" cap="flat">
              <a:solidFill>
                <a:srgbClr val="0DD6CC">
                  <a:alpha val="100000"/>
                </a:srgbClr>
              </a:solidFill>
              <a:prstDash val="solid"/>
              <a:round/>
            </a:ln>
          </p:spPr>
          <p:txBody>
            <a:bodyPr/>
            <a:lstStyle/>
            <a:p>
              <a:endParaRPr/>
            </a:p>
          </p:txBody>
        </p:sp>
        <p:sp>
          <p:nvSpPr>
            <p:cNvPr id="457" name="pl444">
              <a:extLst>
                <a:ext uri="{FF2B5EF4-FFF2-40B4-BE49-F238E27FC236}">
                  <a16:creationId xmlns:a16="http://schemas.microsoft.com/office/drawing/2014/main" id="{8DE34BB5-EE23-6F18-EF5A-B93C6F8B6102}"/>
                </a:ext>
              </a:extLst>
            </p:cNvPr>
            <p:cNvSpPr/>
            <p:nvPr/>
          </p:nvSpPr>
          <p:spPr>
            <a:xfrm>
              <a:off x="1480960" y="4482289"/>
              <a:ext cx="1980758" cy="0"/>
            </a:xfrm>
            <a:custGeom>
              <a:avLst/>
              <a:gdLst/>
              <a:ahLst/>
              <a:cxnLst/>
              <a:rect l="0" t="0" r="0" b="0"/>
              <a:pathLst>
                <a:path w="1980758">
                  <a:moveTo>
                    <a:pt x="0" y="0"/>
                  </a:moveTo>
                  <a:lnTo>
                    <a:pt x="1980758" y="0"/>
                  </a:lnTo>
                </a:path>
              </a:pathLst>
            </a:custGeom>
            <a:ln w="13550" cap="flat">
              <a:solidFill>
                <a:srgbClr val="0DD6CC">
                  <a:alpha val="100000"/>
                </a:srgbClr>
              </a:solidFill>
              <a:prstDash val="solid"/>
              <a:round/>
            </a:ln>
          </p:spPr>
          <p:txBody>
            <a:bodyPr/>
            <a:lstStyle/>
            <a:p>
              <a:endParaRPr/>
            </a:p>
          </p:txBody>
        </p:sp>
        <p:sp>
          <p:nvSpPr>
            <p:cNvPr id="458" name="pl445">
              <a:extLst>
                <a:ext uri="{FF2B5EF4-FFF2-40B4-BE49-F238E27FC236}">
                  <a16:creationId xmlns:a16="http://schemas.microsoft.com/office/drawing/2014/main" id="{AFBBFA14-2033-7159-7D81-4DB996E5C921}"/>
                </a:ext>
              </a:extLst>
            </p:cNvPr>
            <p:cNvSpPr/>
            <p:nvPr/>
          </p:nvSpPr>
          <p:spPr>
            <a:xfrm>
              <a:off x="1480960" y="4803466"/>
              <a:ext cx="1320505" cy="0"/>
            </a:xfrm>
            <a:custGeom>
              <a:avLst/>
              <a:gdLst/>
              <a:ahLst/>
              <a:cxnLst/>
              <a:rect l="0" t="0" r="0" b="0"/>
              <a:pathLst>
                <a:path w="1320505">
                  <a:moveTo>
                    <a:pt x="0" y="0"/>
                  </a:moveTo>
                  <a:lnTo>
                    <a:pt x="1320505" y="0"/>
                  </a:lnTo>
                </a:path>
              </a:pathLst>
            </a:custGeom>
            <a:ln w="13550" cap="flat">
              <a:solidFill>
                <a:srgbClr val="0DD6CC">
                  <a:alpha val="100000"/>
                </a:srgbClr>
              </a:solidFill>
              <a:prstDash val="solid"/>
              <a:round/>
            </a:ln>
          </p:spPr>
          <p:txBody>
            <a:bodyPr/>
            <a:lstStyle/>
            <a:p>
              <a:endParaRPr/>
            </a:p>
          </p:txBody>
        </p:sp>
        <p:sp>
          <p:nvSpPr>
            <p:cNvPr id="459" name="pl446">
              <a:extLst>
                <a:ext uri="{FF2B5EF4-FFF2-40B4-BE49-F238E27FC236}">
                  <a16:creationId xmlns:a16="http://schemas.microsoft.com/office/drawing/2014/main" id="{9A6AAA4D-300D-2A1C-161A-B847F884C507}"/>
                </a:ext>
              </a:extLst>
            </p:cNvPr>
            <p:cNvSpPr/>
            <p:nvPr/>
          </p:nvSpPr>
          <p:spPr>
            <a:xfrm>
              <a:off x="4782223" y="3332811"/>
              <a:ext cx="5282021" cy="0"/>
            </a:xfrm>
            <a:custGeom>
              <a:avLst/>
              <a:gdLst/>
              <a:ahLst/>
              <a:cxnLst/>
              <a:rect l="0" t="0" r="0" b="0"/>
              <a:pathLst>
                <a:path w="5282021">
                  <a:moveTo>
                    <a:pt x="0" y="0"/>
                  </a:moveTo>
                  <a:lnTo>
                    <a:pt x="5282021" y="0"/>
                  </a:lnTo>
                </a:path>
              </a:pathLst>
            </a:custGeom>
            <a:ln w="13550" cap="flat">
              <a:solidFill>
                <a:srgbClr val="0DD6CC">
                  <a:alpha val="100000"/>
                </a:srgbClr>
              </a:solidFill>
              <a:prstDash val="solid"/>
              <a:round/>
            </a:ln>
          </p:spPr>
          <p:txBody>
            <a:bodyPr/>
            <a:lstStyle/>
            <a:p>
              <a:endParaRPr/>
            </a:p>
          </p:txBody>
        </p:sp>
        <p:sp>
          <p:nvSpPr>
            <p:cNvPr id="460" name="pl447">
              <a:extLst>
                <a:ext uri="{FF2B5EF4-FFF2-40B4-BE49-F238E27FC236}">
                  <a16:creationId xmlns:a16="http://schemas.microsoft.com/office/drawing/2014/main" id="{6DD8E92E-A68C-49D6-CA78-9A7978981CDE}"/>
                </a:ext>
              </a:extLst>
            </p:cNvPr>
            <p:cNvSpPr/>
            <p:nvPr/>
          </p:nvSpPr>
          <p:spPr>
            <a:xfrm>
              <a:off x="1480960" y="4161111"/>
              <a:ext cx="2641010" cy="0"/>
            </a:xfrm>
            <a:custGeom>
              <a:avLst/>
              <a:gdLst/>
              <a:ahLst/>
              <a:cxnLst/>
              <a:rect l="0" t="0" r="0" b="0"/>
              <a:pathLst>
                <a:path w="2641010">
                  <a:moveTo>
                    <a:pt x="0" y="0"/>
                  </a:moveTo>
                  <a:lnTo>
                    <a:pt x="2641010" y="0"/>
                  </a:lnTo>
                </a:path>
              </a:pathLst>
            </a:custGeom>
            <a:ln w="13550" cap="flat">
              <a:solidFill>
                <a:srgbClr val="0DD6CC">
                  <a:alpha val="100000"/>
                </a:srgbClr>
              </a:solidFill>
              <a:prstDash val="solid"/>
              <a:round/>
            </a:ln>
          </p:spPr>
          <p:txBody>
            <a:bodyPr/>
            <a:lstStyle/>
            <a:p>
              <a:endParaRPr/>
            </a:p>
          </p:txBody>
        </p:sp>
        <p:sp>
          <p:nvSpPr>
            <p:cNvPr id="461" name="pl448">
              <a:extLst>
                <a:ext uri="{FF2B5EF4-FFF2-40B4-BE49-F238E27FC236}">
                  <a16:creationId xmlns:a16="http://schemas.microsoft.com/office/drawing/2014/main" id="{A6B473EA-55F8-B173-86D2-57038519046D}"/>
                </a:ext>
              </a:extLst>
            </p:cNvPr>
            <p:cNvSpPr/>
            <p:nvPr/>
          </p:nvSpPr>
          <p:spPr>
            <a:xfrm>
              <a:off x="1480960" y="1608594"/>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462" name="pl449">
              <a:extLst>
                <a:ext uri="{FF2B5EF4-FFF2-40B4-BE49-F238E27FC236}">
                  <a16:creationId xmlns:a16="http://schemas.microsoft.com/office/drawing/2014/main" id="{53CFF044-9CA7-8878-1FC2-3EF281E361F3}"/>
                </a:ext>
              </a:extLst>
            </p:cNvPr>
            <p:cNvSpPr/>
            <p:nvPr/>
          </p:nvSpPr>
          <p:spPr>
            <a:xfrm>
              <a:off x="1480960" y="4144207"/>
              <a:ext cx="2641010" cy="0"/>
            </a:xfrm>
            <a:custGeom>
              <a:avLst/>
              <a:gdLst/>
              <a:ahLst/>
              <a:cxnLst/>
              <a:rect l="0" t="0" r="0" b="0"/>
              <a:pathLst>
                <a:path w="2641010">
                  <a:moveTo>
                    <a:pt x="0" y="0"/>
                  </a:moveTo>
                  <a:lnTo>
                    <a:pt x="2641010" y="0"/>
                  </a:lnTo>
                </a:path>
              </a:pathLst>
            </a:custGeom>
            <a:ln w="13550" cap="flat">
              <a:solidFill>
                <a:srgbClr val="0DD6CC">
                  <a:alpha val="100000"/>
                </a:srgbClr>
              </a:solidFill>
              <a:prstDash val="solid"/>
              <a:round/>
            </a:ln>
          </p:spPr>
          <p:txBody>
            <a:bodyPr/>
            <a:lstStyle/>
            <a:p>
              <a:endParaRPr/>
            </a:p>
          </p:txBody>
        </p:sp>
        <p:sp>
          <p:nvSpPr>
            <p:cNvPr id="463" name="pl450">
              <a:extLst>
                <a:ext uri="{FF2B5EF4-FFF2-40B4-BE49-F238E27FC236}">
                  <a16:creationId xmlns:a16="http://schemas.microsoft.com/office/drawing/2014/main" id="{0B9AABF1-C8C0-4B76-85D6-16CE0630568C}"/>
                </a:ext>
              </a:extLst>
            </p:cNvPr>
            <p:cNvSpPr/>
            <p:nvPr/>
          </p:nvSpPr>
          <p:spPr>
            <a:xfrm>
              <a:off x="2801465" y="2639743"/>
              <a:ext cx="7262779" cy="0"/>
            </a:xfrm>
            <a:custGeom>
              <a:avLst/>
              <a:gdLst/>
              <a:ahLst/>
              <a:cxnLst/>
              <a:rect l="0" t="0" r="0" b="0"/>
              <a:pathLst>
                <a:path w="7262779">
                  <a:moveTo>
                    <a:pt x="0" y="0"/>
                  </a:moveTo>
                  <a:lnTo>
                    <a:pt x="7262779" y="0"/>
                  </a:lnTo>
                </a:path>
              </a:pathLst>
            </a:custGeom>
            <a:ln w="13550" cap="flat">
              <a:solidFill>
                <a:srgbClr val="0DD6CC">
                  <a:alpha val="100000"/>
                </a:srgbClr>
              </a:solidFill>
              <a:prstDash val="solid"/>
              <a:round/>
            </a:ln>
          </p:spPr>
          <p:txBody>
            <a:bodyPr/>
            <a:lstStyle/>
            <a:p>
              <a:endParaRPr/>
            </a:p>
          </p:txBody>
        </p:sp>
        <p:sp>
          <p:nvSpPr>
            <p:cNvPr id="464" name="pl451">
              <a:extLst>
                <a:ext uri="{FF2B5EF4-FFF2-40B4-BE49-F238E27FC236}">
                  <a16:creationId xmlns:a16="http://schemas.microsoft.com/office/drawing/2014/main" id="{172113B7-549B-718B-02F4-E4253A405BB8}"/>
                </a:ext>
              </a:extLst>
            </p:cNvPr>
            <p:cNvSpPr/>
            <p:nvPr/>
          </p:nvSpPr>
          <p:spPr>
            <a:xfrm>
              <a:off x="4121971" y="3315907"/>
              <a:ext cx="5282021" cy="0"/>
            </a:xfrm>
            <a:custGeom>
              <a:avLst/>
              <a:gdLst/>
              <a:ahLst/>
              <a:cxnLst/>
              <a:rect l="0" t="0" r="0" b="0"/>
              <a:pathLst>
                <a:path w="5282021">
                  <a:moveTo>
                    <a:pt x="0" y="0"/>
                  </a:moveTo>
                  <a:lnTo>
                    <a:pt x="5282021" y="0"/>
                  </a:lnTo>
                </a:path>
              </a:pathLst>
            </a:custGeom>
            <a:ln w="13550" cap="flat">
              <a:solidFill>
                <a:srgbClr val="0DD6CC">
                  <a:alpha val="100000"/>
                </a:srgbClr>
              </a:solidFill>
              <a:prstDash val="solid"/>
              <a:round/>
            </a:ln>
          </p:spPr>
          <p:txBody>
            <a:bodyPr/>
            <a:lstStyle/>
            <a:p>
              <a:endParaRPr/>
            </a:p>
          </p:txBody>
        </p:sp>
        <p:sp>
          <p:nvSpPr>
            <p:cNvPr id="465" name="pl452">
              <a:extLst>
                <a:ext uri="{FF2B5EF4-FFF2-40B4-BE49-F238E27FC236}">
                  <a16:creationId xmlns:a16="http://schemas.microsoft.com/office/drawing/2014/main" id="{15FFCBB7-21EE-9464-35EC-7427EF99E05E}"/>
                </a:ext>
              </a:extLst>
            </p:cNvPr>
            <p:cNvSpPr/>
            <p:nvPr/>
          </p:nvSpPr>
          <p:spPr>
            <a:xfrm>
              <a:off x="1480960" y="3890646"/>
              <a:ext cx="3301263" cy="0"/>
            </a:xfrm>
            <a:custGeom>
              <a:avLst/>
              <a:gdLst/>
              <a:ahLst/>
              <a:cxnLst/>
              <a:rect l="0" t="0" r="0" b="0"/>
              <a:pathLst>
                <a:path w="3301263">
                  <a:moveTo>
                    <a:pt x="0" y="0"/>
                  </a:moveTo>
                  <a:lnTo>
                    <a:pt x="3301263" y="0"/>
                  </a:lnTo>
                </a:path>
              </a:pathLst>
            </a:custGeom>
            <a:ln w="13550" cap="flat">
              <a:solidFill>
                <a:srgbClr val="0DD6CC">
                  <a:alpha val="100000"/>
                </a:srgbClr>
              </a:solidFill>
              <a:prstDash val="solid"/>
              <a:round/>
            </a:ln>
          </p:spPr>
          <p:txBody>
            <a:bodyPr/>
            <a:lstStyle/>
            <a:p>
              <a:endParaRPr/>
            </a:p>
          </p:txBody>
        </p:sp>
        <p:sp>
          <p:nvSpPr>
            <p:cNvPr id="466" name="pl453">
              <a:extLst>
                <a:ext uri="{FF2B5EF4-FFF2-40B4-BE49-F238E27FC236}">
                  <a16:creationId xmlns:a16="http://schemas.microsoft.com/office/drawing/2014/main" id="{582FEEF7-33D0-5E2A-988F-CB424296AF20}"/>
                </a:ext>
              </a:extLst>
            </p:cNvPr>
            <p:cNvSpPr/>
            <p:nvPr/>
          </p:nvSpPr>
          <p:spPr>
            <a:xfrm>
              <a:off x="1480960" y="4786562"/>
              <a:ext cx="1320505" cy="0"/>
            </a:xfrm>
            <a:custGeom>
              <a:avLst/>
              <a:gdLst/>
              <a:ahLst/>
              <a:cxnLst/>
              <a:rect l="0" t="0" r="0" b="0"/>
              <a:pathLst>
                <a:path w="1320505">
                  <a:moveTo>
                    <a:pt x="0" y="0"/>
                  </a:moveTo>
                  <a:lnTo>
                    <a:pt x="1320505" y="0"/>
                  </a:lnTo>
                </a:path>
              </a:pathLst>
            </a:custGeom>
            <a:ln w="13550" cap="flat">
              <a:solidFill>
                <a:srgbClr val="0DD6CC">
                  <a:alpha val="100000"/>
                </a:srgbClr>
              </a:solidFill>
              <a:prstDash val="solid"/>
              <a:round/>
            </a:ln>
          </p:spPr>
          <p:txBody>
            <a:bodyPr/>
            <a:lstStyle/>
            <a:p>
              <a:endParaRPr/>
            </a:p>
          </p:txBody>
        </p:sp>
        <p:sp>
          <p:nvSpPr>
            <p:cNvPr id="467" name="pl454">
              <a:extLst>
                <a:ext uri="{FF2B5EF4-FFF2-40B4-BE49-F238E27FC236}">
                  <a16:creationId xmlns:a16="http://schemas.microsoft.com/office/drawing/2014/main" id="{87F4E107-E48A-3608-9ED8-AB1A9746B500}"/>
                </a:ext>
              </a:extLst>
            </p:cNvPr>
            <p:cNvSpPr/>
            <p:nvPr/>
          </p:nvSpPr>
          <p:spPr>
            <a:xfrm>
              <a:off x="1480960" y="2200237"/>
              <a:ext cx="7923032" cy="0"/>
            </a:xfrm>
            <a:custGeom>
              <a:avLst/>
              <a:gdLst/>
              <a:ahLst/>
              <a:cxnLst/>
              <a:rect l="0" t="0" r="0" b="0"/>
              <a:pathLst>
                <a:path w="7923032">
                  <a:moveTo>
                    <a:pt x="7923032" y="0"/>
                  </a:moveTo>
                  <a:lnTo>
                    <a:pt x="0" y="0"/>
                  </a:lnTo>
                </a:path>
              </a:pathLst>
            </a:custGeom>
            <a:ln w="13550" cap="flat">
              <a:solidFill>
                <a:srgbClr val="0DD6CC">
                  <a:alpha val="100000"/>
                </a:srgbClr>
              </a:solidFill>
              <a:prstDash val="solid"/>
              <a:round/>
            </a:ln>
          </p:spPr>
          <p:txBody>
            <a:bodyPr/>
            <a:lstStyle/>
            <a:p>
              <a:endParaRPr/>
            </a:p>
          </p:txBody>
        </p:sp>
        <p:sp>
          <p:nvSpPr>
            <p:cNvPr id="468" name="pl455">
              <a:extLst>
                <a:ext uri="{FF2B5EF4-FFF2-40B4-BE49-F238E27FC236}">
                  <a16:creationId xmlns:a16="http://schemas.microsoft.com/office/drawing/2014/main" id="{ED4B9F7E-5CED-008C-BBB5-555697134EBD}"/>
                </a:ext>
              </a:extLst>
            </p:cNvPr>
            <p:cNvSpPr/>
            <p:nvPr/>
          </p:nvSpPr>
          <p:spPr>
            <a:xfrm>
              <a:off x="1480960" y="1591690"/>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469" name="pl456">
              <a:extLst>
                <a:ext uri="{FF2B5EF4-FFF2-40B4-BE49-F238E27FC236}">
                  <a16:creationId xmlns:a16="http://schemas.microsoft.com/office/drawing/2014/main" id="{E8FBAE7A-1F7F-9009-8438-98E46381030E}"/>
                </a:ext>
              </a:extLst>
            </p:cNvPr>
            <p:cNvSpPr/>
            <p:nvPr/>
          </p:nvSpPr>
          <p:spPr>
            <a:xfrm>
              <a:off x="1480960" y="4127303"/>
              <a:ext cx="2641010" cy="0"/>
            </a:xfrm>
            <a:custGeom>
              <a:avLst/>
              <a:gdLst/>
              <a:ahLst/>
              <a:cxnLst/>
              <a:rect l="0" t="0" r="0" b="0"/>
              <a:pathLst>
                <a:path w="2641010">
                  <a:moveTo>
                    <a:pt x="0" y="0"/>
                  </a:moveTo>
                  <a:lnTo>
                    <a:pt x="2641010" y="0"/>
                  </a:lnTo>
                </a:path>
              </a:pathLst>
            </a:custGeom>
            <a:ln w="13550" cap="flat">
              <a:solidFill>
                <a:srgbClr val="0DD6CC">
                  <a:alpha val="100000"/>
                </a:srgbClr>
              </a:solidFill>
              <a:prstDash val="solid"/>
              <a:round/>
            </a:ln>
          </p:spPr>
          <p:txBody>
            <a:bodyPr/>
            <a:lstStyle/>
            <a:p>
              <a:endParaRPr/>
            </a:p>
          </p:txBody>
        </p:sp>
        <p:sp>
          <p:nvSpPr>
            <p:cNvPr id="470" name="pl457">
              <a:extLst>
                <a:ext uri="{FF2B5EF4-FFF2-40B4-BE49-F238E27FC236}">
                  <a16:creationId xmlns:a16="http://schemas.microsoft.com/office/drawing/2014/main" id="{501770A2-DCE4-B20C-4613-03824B8D5CC8}"/>
                </a:ext>
              </a:extLst>
            </p:cNvPr>
            <p:cNvSpPr/>
            <p:nvPr/>
          </p:nvSpPr>
          <p:spPr>
            <a:xfrm>
              <a:off x="1480960" y="2183333"/>
              <a:ext cx="7923032" cy="0"/>
            </a:xfrm>
            <a:custGeom>
              <a:avLst/>
              <a:gdLst/>
              <a:ahLst/>
              <a:cxnLst/>
              <a:rect l="0" t="0" r="0" b="0"/>
              <a:pathLst>
                <a:path w="7923032">
                  <a:moveTo>
                    <a:pt x="0" y="0"/>
                  </a:moveTo>
                  <a:lnTo>
                    <a:pt x="7923032" y="0"/>
                  </a:lnTo>
                </a:path>
              </a:pathLst>
            </a:custGeom>
            <a:ln w="13550" cap="flat">
              <a:solidFill>
                <a:srgbClr val="0DD6CC">
                  <a:alpha val="100000"/>
                </a:srgbClr>
              </a:solidFill>
              <a:prstDash val="solid"/>
              <a:round/>
            </a:ln>
          </p:spPr>
          <p:txBody>
            <a:bodyPr/>
            <a:lstStyle/>
            <a:p>
              <a:endParaRPr/>
            </a:p>
          </p:txBody>
        </p:sp>
        <p:sp>
          <p:nvSpPr>
            <p:cNvPr id="471" name="pl458">
              <a:extLst>
                <a:ext uri="{FF2B5EF4-FFF2-40B4-BE49-F238E27FC236}">
                  <a16:creationId xmlns:a16="http://schemas.microsoft.com/office/drawing/2014/main" id="{A0597C5E-4483-2844-1B48-4951D290F0BC}"/>
                </a:ext>
              </a:extLst>
            </p:cNvPr>
            <p:cNvSpPr/>
            <p:nvPr/>
          </p:nvSpPr>
          <p:spPr>
            <a:xfrm>
              <a:off x="1480960" y="4465385"/>
              <a:ext cx="1980758" cy="0"/>
            </a:xfrm>
            <a:custGeom>
              <a:avLst/>
              <a:gdLst/>
              <a:ahLst/>
              <a:cxnLst/>
              <a:rect l="0" t="0" r="0" b="0"/>
              <a:pathLst>
                <a:path w="1980758">
                  <a:moveTo>
                    <a:pt x="0" y="0"/>
                  </a:moveTo>
                  <a:lnTo>
                    <a:pt x="1980758" y="0"/>
                  </a:lnTo>
                </a:path>
              </a:pathLst>
            </a:custGeom>
            <a:ln w="13550" cap="flat">
              <a:solidFill>
                <a:srgbClr val="0DD6CC">
                  <a:alpha val="100000"/>
                </a:srgbClr>
              </a:solidFill>
              <a:prstDash val="solid"/>
              <a:round/>
            </a:ln>
          </p:spPr>
          <p:txBody>
            <a:bodyPr/>
            <a:lstStyle/>
            <a:p>
              <a:endParaRPr/>
            </a:p>
          </p:txBody>
        </p:sp>
        <p:sp>
          <p:nvSpPr>
            <p:cNvPr id="472" name="pl459">
              <a:extLst>
                <a:ext uri="{FF2B5EF4-FFF2-40B4-BE49-F238E27FC236}">
                  <a16:creationId xmlns:a16="http://schemas.microsoft.com/office/drawing/2014/main" id="{2277CF08-7B37-06C4-94FA-F441099E8152}"/>
                </a:ext>
              </a:extLst>
            </p:cNvPr>
            <p:cNvSpPr/>
            <p:nvPr/>
          </p:nvSpPr>
          <p:spPr>
            <a:xfrm>
              <a:off x="1480960" y="1574786"/>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473" name="pl460">
              <a:extLst>
                <a:ext uri="{FF2B5EF4-FFF2-40B4-BE49-F238E27FC236}">
                  <a16:creationId xmlns:a16="http://schemas.microsoft.com/office/drawing/2014/main" id="{EAC903E6-B15A-90C2-C12E-8BF794306879}"/>
                </a:ext>
              </a:extLst>
            </p:cNvPr>
            <p:cNvSpPr/>
            <p:nvPr/>
          </p:nvSpPr>
          <p:spPr>
            <a:xfrm>
              <a:off x="1480960" y="1557882"/>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474" name="pl461">
              <a:extLst>
                <a:ext uri="{FF2B5EF4-FFF2-40B4-BE49-F238E27FC236}">
                  <a16:creationId xmlns:a16="http://schemas.microsoft.com/office/drawing/2014/main" id="{B0FDC068-4697-8600-1CAD-0D79390F4862}"/>
                </a:ext>
              </a:extLst>
            </p:cNvPr>
            <p:cNvSpPr/>
            <p:nvPr/>
          </p:nvSpPr>
          <p:spPr>
            <a:xfrm>
              <a:off x="1480960" y="3772317"/>
              <a:ext cx="3961516" cy="0"/>
            </a:xfrm>
            <a:custGeom>
              <a:avLst/>
              <a:gdLst/>
              <a:ahLst/>
              <a:cxnLst/>
              <a:rect l="0" t="0" r="0" b="0"/>
              <a:pathLst>
                <a:path w="3961516">
                  <a:moveTo>
                    <a:pt x="0" y="0"/>
                  </a:moveTo>
                  <a:lnTo>
                    <a:pt x="3961516" y="0"/>
                  </a:lnTo>
                </a:path>
              </a:pathLst>
            </a:custGeom>
            <a:ln w="13550" cap="flat">
              <a:solidFill>
                <a:srgbClr val="0DD6CC">
                  <a:alpha val="100000"/>
                </a:srgbClr>
              </a:solidFill>
              <a:prstDash val="solid"/>
              <a:round/>
            </a:ln>
          </p:spPr>
          <p:txBody>
            <a:bodyPr/>
            <a:lstStyle/>
            <a:p>
              <a:endParaRPr/>
            </a:p>
          </p:txBody>
        </p:sp>
        <p:sp>
          <p:nvSpPr>
            <p:cNvPr id="475" name="pl462">
              <a:extLst>
                <a:ext uri="{FF2B5EF4-FFF2-40B4-BE49-F238E27FC236}">
                  <a16:creationId xmlns:a16="http://schemas.microsoft.com/office/drawing/2014/main" id="{89C58B9B-0C3A-325C-CD3A-1FEF330160BC}"/>
                </a:ext>
              </a:extLst>
            </p:cNvPr>
            <p:cNvSpPr/>
            <p:nvPr/>
          </p:nvSpPr>
          <p:spPr>
            <a:xfrm>
              <a:off x="7423234" y="4769658"/>
              <a:ext cx="1320505" cy="0"/>
            </a:xfrm>
            <a:custGeom>
              <a:avLst/>
              <a:gdLst/>
              <a:ahLst/>
              <a:cxnLst/>
              <a:rect l="0" t="0" r="0" b="0"/>
              <a:pathLst>
                <a:path w="1320505">
                  <a:moveTo>
                    <a:pt x="0" y="0"/>
                  </a:moveTo>
                  <a:lnTo>
                    <a:pt x="1320505" y="0"/>
                  </a:lnTo>
                </a:path>
              </a:pathLst>
            </a:custGeom>
            <a:ln w="13550" cap="flat">
              <a:solidFill>
                <a:srgbClr val="0DD6CC">
                  <a:alpha val="100000"/>
                </a:srgbClr>
              </a:solidFill>
              <a:prstDash val="solid"/>
              <a:round/>
            </a:ln>
          </p:spPr>
          <p:txBody>
            <a:bodyPr/>
            <a:lstStyle/>
            <a:p>
              <a:endParaRPr/>
            </a:p>
          </p:txBody>
        </p:sp>
        <p:sp>
          <p:nvSpPr>
            <p:cNvPr id="476" name="pl463">
              <a:extLst>
                <a:ext uri="{FF2B5EF4-FFF2-40B4-BE49-F238E27FC236}">
                  <a16:creationId xmlns:a16="http://schemas.microsoft.com/office/drawing/2014/main" id="{44570AEF-FC41-1485-BF11-8B4EC1A32859}"/>
                </a:ext>
              </a:extLst>
            </p:cNvPr>
            <p:cNvSpPr/>
            <p:nvPr/>
          </p:nvSpPr>
          <p:spPr>
            <a:xfrm>
              <a:off x="1480960" y="3755413"/>
              <a:ext cx="3961516" cy="0"/>
            </a:xfrm>
            <a:custGeom>
              <a:avLst/>
              <a:gdLst/>
              <a:ahLst/>
              <a:cxnLst/>
              <a:rect l="0" t="0" r="0" b="0"/>
              <a:pathLst>
                <a:path w="3961516">
                  <a:moveTo>
                    <a:pt x="0" y="0"/>
                  </a:moveTo>
                  <a:lnTo>
                    <a:pt x="3961516" y="0"/>
                  </a:lnTo>
                </a:path>
              </a:pathLst>
            </a:custGeom>
            <a:ln w="13550" cap="flat">
              <a:solidFill>
                <a:srgbClr val="0DD6CC">
                  <a:alpha val="100000"/>
                </a:srgbClr>
              </a:solidFill>
              <a:prstDash val="solid"/>
              <a:round/>
            </a:ln>
          </p:spPr>
          <p:txBody>
            <a:bodyPr/>
            <a:lstStyle/>
            <a:p>
              <a:endParaRPr/>
            </a:p>
          </p:txBody>
        </p:sp>
        <p:sp>
          <p:nvSpPr>
            <p:cNvPr id="477" name="pl464">
              <a:extLst>
                <a:ext uri="{FF2B5EF4-FFF2-40B4-BE49-F238E27FC236}">
                  <a16:creationId xmlns:a16="http://schemas.microsoft.com/office/drawing/2014/main" id="{81E6F198-B615-7C25-F454-BE839B33EB92}"/>
                </a:ext>
              </a:extLst>
            </p:cNvPr>
            <p:cNvSpPr/>
            <p:nvPr/>
          </p:nvSpPr>
          <p:spPr>
            <a:xfrm>
              <a:off x="2141213" y="4110399"/>
              <a:ext cx="2641010" cy="0"/>
            </a:xfrm>
            <a:custGeom>
              <a:avLst/>
              <a:gdLst/>
              <a:ahLst/>
              <a:cxnLst/>
              <a:rect l="0" t="0" r="0" b="0"/>
              <a:pathLst>
                <a:path w="2641010">
                  <a:moveTo>
                    <a:pt x="0" y="0"/>
                  </a:moveTo>
                  <a:lnTo>
                    <a:pt x="2641010" y="0"/>
                  </a:lnTo>
                </a:path>
              </a:pathLst>
            </a:custGeom>
            <a:ln w="13550" cap="flat">
              <a:solidFill>
                <a:srgbClr val="0DD6CC">
                  <a:alpha val="100000"/>
                </a:srgbClr>
              </a:solidFill>
              <a:prstDash val="solid"/>
              <a:round/>
            </a:ln>
          </p:spPr>
          <p:txBody>
            <a:bodyPr/>
            <a:lstStyle/>
            <a:p>
              <a:endParaRPr/>
            </a:p>
          </p:txBody>
        </p:sp>
        <p:sp>
          <p:nvSpPr>
            <p:cNvPr id="478" name="pl465">
              <a:extLst>
                <a:ext uri="{FF2B5EF4-FFF2-40B4-BE49-F238E27FC236}">
                  <a16:creationId xmlns:a16="http://schemas.microsoft.com/office/drawing/2014/main" id="{49EDABD6-057F-4294-AC65-612EB220A397}"/>
                </a:ext>
              </a:extLst>
            </p:cNvPr>
            <p:cNvSpPr/>
            <p:nvPr/>
          </p:nvSpPr>
          <p:spPr>
            <a:xfrm>
              <a:off x="1480960" y="1540978"/>
              <a:ext cx="9243537" cy="0"/>
            </a:xfrm>
            <a:custGeom>
              <a:avLst/>
              <a:gdLst/>
              <a:ahLst/>
              <a:cxnLst/>
              <a:rect l="0" t="0" r="0" b="0"/>
              <a:pathLst>
                <a:path w="9243537">
                  <a:moveTo>
                    <a:pt x="0" y="0"/>
                  </a:moveTo>
                  <a:lnTo>
                    <a:pt x="9243537" y="0"/>
                  </a:lnTo>
                </a:path>
              </a:pathLst>
            </a:custGeom>
            <a:ln w="13550" cap="flat">
              <a:solidFill>
                <a:srgbClr val="0DD6CC">
                  <a:alpha val="100000"/>
                </a:srgbClr>
              </a:solidFill>
              <a:prstDash val="solid"/>
              <a:round/>
            </a:ln>
          </p:spPr>
          <p:txBody>
            <a:bodyPr/>
            <a:lstStyle/>
            <a:p>
              <a:endParaRPr/>
            </a:p>
          </p:txBody>
        </p:sp>
        <p:sp>
          <p:nvSpPr>
            <p:cNvPr id="479" name="pl466">
              <a:extLst>
                <a:ext uri="{FF2B5EF4-FFF2-40B4-BE49-F238E27FC236}">
                  <a16:creationId xmlns:a16="http://schemas.microsoft.com/office/drawing/2014/main" id="{5BF6C1EE-5104-0491-423A-AA36B4991793}"/>
                </a:ext>
              </a:extLst>
            </p:cNvPr>
            <p:cNvSpPr/>
            <p:nvPr/>
          </p:nvSpPr>
          <p:spPr>
            <a:xfrm>
              <a:off x="1480960" y="3873742"/>
              <a:ext cx="3301263" cy="0"/>
            </a:xfrm>
            <a:custGeom>
              <a:avLst/>
              <a:gdLst/>
              <a:ahLst/>
              <a:cxnLst/>
              <a:rect l="0" t="0" r="0" b="0"/>
              <a:pathLst>
                <a:path w="3301263">
                  <a:moveTo>
                    <a:pt x="0" y="0"/>
                  </a:moveTo>
                  <a:lnTo>
                    <a:pt x="3301263" y="0"/>
                  </a:lnTo>
                </a:path>
              </a:pathLst>
            </a:custGeom>
            <a:ln w="13550" cap="flat">
              <a:solidFill>
                <a:srgbClr val="0DD6CC">
                  <a:alpha val="100000"/>
                </a:srgbClr>
              </a:solidFill>
              <a:prstDash val="solid"/>
              <a:round/>
            </a:ln>
          </p:spPr>
          <p:txBody>
            <a:bodyPr/>
            <a:lstStyle/>
            <a:p>
              <a:endParaRPr/>
            </a:p>
          </p:txBody>
        </p:sp>
        <p:sp>
          <p:nvSpPr>
            <p:cNvPr id="480" name="pl467">
              <a:extLst>
                <a:ext uri="{FF2B5EF4-FFF2-40B4-BE49-F238E27FC236}">
                  <a16:creationId xmlns:a16="http://schemas.microsoft.com/office/drawing/2014/main" id="{49D26D1E-110A-EA52-8916-EBE65FF789A5}"/>
                </a:ext>
              </a:extLst>
            </p:cNvPr>
            <p:cNvSpPr/>
            <p:nvPr/>
          </p:nvSpPr>
          <p:spPr>
            <a:xfrm>
              <a:off x="1480960" y="3637084"/>
              <a:ext cx="4621768" cy="0"/>
            </a:xfrm>
            <a:custGeom>
              <a:avLst/>
              <a:gdLst/>
              <a:ahLst/>
              <a:cxnLst/>
              <a:rect l="0" t="0" r="0" b="0"/>
              <a:pathLst>
                <a:path w="4621768">
                  <a:moveTo>
                    <a:pt x="0" y="0"/>
                  </a:moveTo>
                  <a:lnTo>
                    <a:pt x="4621768" y="0"/>
                  </a:lnTo>
                </a:path>
              </a:pathLst>
            </a:custGeom>
            <a:ln w="13550" cap="flat">
              <a:solidFill>
                <a:srgbClr val="0DD6CC">
                  <a:alpha val="100000"/>
                </a:srgbClr>
              </a:solidFill>
              <a:prstDash val="solid"/>
              <a:round/>
            </a:ln>
          </p:spPr>
          <p:txBody>
            <a:bodyPr/>
            <a:lstStyle/>
            <a:p>
              <a:endParaRPr/>
            </a:p>
          </p:txBody>
        </p:sp>
        <p:sp>
          <p:nvSpPr>
            <p:cNvPr id="481" name="pl468">
              <a:extLst>
                <a:ext uri="{FF2B5EF4-FFF2-40B4-BE49-F238E27FC236}">
                  <a16:creationId xmlns:a16="http://schemas.microsoft.com/office/drawing/2014/main" id="{0413E937-BA70-FB59-9211-3AD29D5C2FCD}"/>
                </a:ext>
              </a:extLst>
            </p:cNvPr>
            <p:cNvSpPr/>
            <p:nvPr/>
          </p:nvSpPr>
          <p:spPr>
            <a:xfrm>
              <a:off x="4782223" y="3299003"/>
              <a:ext cx="5282021" cy="0"/>
            </a:xfrm>
            <a:custGeom>
              <a:avLst/>
              <a:gdLst/>
              <a:ahLst/>
              <a:cxnLst/>
              <a:rect l="0" t="0" r="0" b="0"/>
              <a:pathLst>
                <a:path w="5282021">
                  <a:moveTo>
                    <a:pt x="5282021" y="0"/>
                  </a:moveTo>
                  <a:lnTo>
                    <a:pt x="0" y="0"/>
                  </a:lnTo>
                </a:path>
              </a:pathLst>
            </a:custGeom>
            <a:ln w="13550" cap="flat">
              <a:solidFill>
                <a:srgbClr val="0DD6CC">
                  <a:alpha val="100000"/>
                </a:srgbClr>
              </a:solidFill>
              <a:prstDash val="solid"/>
              <a:round/>
            </a:ln>
          </p:spPr>
          <p:txBody>
            <a:bodyPr/>
            <a:lstStyle/>
            <a:p>
              <a:endParaRPr/>
            </a:p>
          </p:txBody>
        </p:sp>
        <p:sp>
          <p:nvSpPr>
            <p:cNvPr id="482" name="pl469">
              <a:extLst>
                <a:ext uri="{FF2B5EF4-FFF2-40B4-BE49-F238E27FC236}">
                  <a16:creationId xmlns:a16="http://schemas.microsoft.com/office/drawing/2014/main" id="{38E7B738-1155-EB2F-90A9-2A759BE2190C}"/>
                </a:ext>
              </a:extLst>
            </p:cNvPr>
            <p:cNvSpPr/>
            <p:nvPr/>
          </p:nvSpPr>
          <p:spPr>
            <a:xfrm>
              <a:off x="1480960" y="1524074"/>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483" name="pl470">
              <a:extLst>
                <a:ext uri="{FF2B5EF4-FFF2-40B4-BE49-F238E27FC236}">
                  <a16:creationId xmlns:a16="http://schemas.microsoft.com/office/drawing/2014/main" id="{47AE6F03-DA77-EAB2-7093-36C5E0912D3C}"/>
                </a:ext>
              </a:extLst>
            </p:cNvPr>
            <p:cNvSpPr/>
            <p:nvPr/>
          </p:nvSpPr>
          <p:spPr>
            <a:xfrm>
              <a:off x="1480960" y="3856838"/>
              <a:ext cx="3301263" cy="0"/>
            </a:xfrm>
            <a:custGeom>
              <a:avLst/>
              <a:gdLst/>
              <a:ahLst/>
              <a:cxnLst/>
              <a:rect l="0" t="0" r="0" b="0"/>
              <a:pathLst>
                <a:path w="3301263">
                  <a:moveTo>
                    <a:pt x="0" y="0"/>
                  </a:moveTo>
                  <a:lnTo>
                    <a:pt x="3301263" y="0"/>
                  </a:lnTo>
                </a:path>
              </a:pathLst>
            </a:custGeom>
            <a:ln w="13550" cap="flat">
              <a:solidFill>
                <a:srgbClr val="0DD6CC">
                  <a:alpha val="100000"/>
                </a:srgbClr>
              </a:solidFill>
              <a:prstDash val="solid"/>
              <a:round/>
            </a:ln>
          </p:spPr>
          <p:txBody>
            <a:bodyPr/>
            <a:lstStyle/>
            <a:p>
              <a:endParaRPr/>
            </a:p>
          </p:txBody>
        </p:sp>
        <p:sp>
          <p:nvSpPr>
            <p:cNvPr id="484" name="pl471">
              <a:extLst>
                <a:ext uri="{FF2B5EF4-FFF2-40B4-BE49-F238E27FC236}">
                  <a16:creationId xmlns:a16="http://schemas.microsoft.com/office/drawing/2014/main" id="{2B7C611D-D600-6524-8A77-CF6BABE6C17C}"/>
                </a:ext>
              </a:extLst>
            </p:cNvPr>
            <p:cNvSpPr/>
            <p:nvPr/>
          </p:nvSpPr>
          <p:spPr>
            <a:xfrm>
              <a:off x="4782223" y="3129962"/>
              <a:ext cx="5942274" cy="0"/>
            </a:xfrm>
            <a:custGeom>
              <a:avLst/>
              <a:gdLst/>
              <a:ahLst/>
              <a:cxnLst/>
              <a:rect l="0" t="0" r="0" b="0"/>
              <a:pathLst>
                <a:path w="5942274">
                  <a:moveTo>
                    <a:pt x="5942274" y="0"/>
                  </a:moveTo>
                  <a:lnTo>
                    <a:pt x="0" y="0"/>
                  </a:lnTo>
                </a:path>
              </a:pathLst>
            </a:custGeom>
            <a:ln w="13550" cap="flat">
              <a:solidFill>
                <a:srgbClr val="0DD6CC">
                  <a:alpha val="100000"/>
                </a:srgbClr>
              </a:solidFill>
              <a:prstDash val="solid"/>
              <a:round/>
            </a:ln>
          </p:spPr>
          <p:txBody>
            <a:bodyPr/>
            <a:lstStyle/>
            <a:p>
              <a:endParaRPr/>
            </a:p>
          </p:txBody>
        </p:sp>
        <p:sp>
          <p:nvSpPr>
            <p:cNvPr id="485" name="pl472">
              <a:extLst>
                <a:ext uri="{FF2B5EF4-FFF2-40B4-BE49-F238E27FC236}">
                  <a16:creationId xmlns:a16="http://schemas.microsoft.com/office/drawing/2014/main" id="{AC0D61E6-15CA-F398-D1E8-4D7E4B2343AD}"/>
                </a:ext>
              </a:extLst>
            </p:cNvPr>
            <p:cNvSpPr/>
            <p:nvPr/>
          </p:nvSpPr>
          <p:spPr>
            <a:xfrm>
              <a:off x="1480960" y="3113058"/>
              <a:ext cx="5942274" cy="0"/>
            </a:xfrm>
            <a:custGeom>
              <a:avLst/>
              <a:gdLst/>
              <a:ahLst/>
              <a:cxnLst/>
              <a:rect l="0" t="0" r="0" b="0"/>
              <a:pathLst>
                <a:path w="5942274">
                  <a:moveTo>
                    <a:pt x="5942274" y="0"/>
                  </a:moveTo>
                  <a:lnTo>
                    <a:pt x="0" y="0"/>
                  </a:lnTo>
                </a:path>
              </a:pathLst>
            </a:custGeom>
            <a:ln w="13550" cap="flat">
              <a:solidFill>
                <a:srgbClr val="0DD6CC">
                  <a:alpha val="100000"/>
                </a:srgbClr>
              </a:solidFill>
              <a:prstDash val="solid"/>
              <a:round/>
            </a:ln>
          </p:spPr>
          <p:txBody>
            <a:bodyPr/>
            <a:lstStyle/>
            <a:p>
              <a:endParaRPr/>
            </a:p>
          </p:txBody>
        </p:sp>
        <p:sp>
          <p:nvSpPr>
            <p:cNvPr id="486" name="pl473">
              <a:extLst>
                <a:ext uri="{FF2B5EF4-FFF2-40B4-BE49-F238E27FC236}">
                  <a16:creationId xmlns:a16="http://schemas.microsoft.com/office/drawing/2014/main" id="{1C491716-39D9-8085-5229-EBEC35347F1C}"/>
                </a:ext>
              </a:extLst>
            </p:cNvPr>
            <p:cNvSpPr/>
            <p:nvPr/>
          </p:nvSpPr>
          <p:spPr>
            <a:xfrm>
              <a:off x="2141213" y="2166429"/>
              <a:ext cx="7923032" cy="0"/>
            </a:xfrm>
            <a:custGeom>
              <a:avLst/>
              <a:gdLst/>
              <a:ahLst/>
              <a:cxnLst/>
              <a:rect l="0" t="0" r="0" b="0"/>
              <a:pathLst>
                <a:path w="7923032">
                  <a:moveTo>
                    <a:pt x="7923032" y="0"/>
                  </a:moveTo>
                  <a:lnTo>
                    <a:pt x="0" y="0"/>
                  </a:lnTo>
                </a:path>
              </a:pathLst>
            </a:custGeom>
            <a:ln w="13550" cap="flat">
              <a:solidFill>
                <a:srgbClr val="0DD6CC">
                  <a:alpha val="100000"/>
                </a:srgbClr>
              </a:solidFill>
              <a:prstDash val="solid"/>
              <a:round/>
            </a:ln>
          </p:spPr>
          <p:txBody>
            <a:bodyPr/>
            <a:lstStyle/>
            <a:p>
              <a:endParaRPr/>
            </a:p>
          </p:txBody>
        </p:sp>
        <p:sp>
          <p:nvSpPr>
            <p:cNvPr id="487" name="pl474">
              <a:extLst>
                <a:ext uri="{FF2B5EF4-FFF2-40B4-BE49-F238E27FC236}">
                  <a16:creationId xmlns:a16="http://schemas.microsoft.com/office/drawing/2014/main" id="{EB940A14-21C9-1BE0-16CF-72E3CE706904}"/>
                </a:ext>
              </a:extLst>
            </p:cNvPr>
            <p:cNvSpPr/>
            <p:nvPr/>
          </p:nvSpPr>
          <p:spPr>
            <a:xfrm>
              <a:off x="1480960" y="3096154"/>
              <a:ext cx="5942274" cy="0"/>
            </a:xfrm>
            <a:custGeom>
              <a:avLst/>
              <a:gdLst/>
              <a:ahLst/>
              <a:cxnLst/>
              <a:rect l="0" t="0" r="0" b="0"/>
              <a:pathLst>
                <a:path w="5942274">
                  <a:moveTo>
                    <a:pt x="0" y="0"/>
                  </a:moveTo>
                  <a:lnTo>
                    <a:pt x="5942274" y="0"/>
                  </a:lnTo>
                </a:path>
              </a:pathLst>
            </a:custGeom>
            <a:ln w="13550" cap="flat">
              <a:solidFill>
                <a:srgbClr val="0DD6CC">
                  <a:alpha val="100000"/>
                </a:srgbClr>
              </a:solidFill>
              <a:prstDash val="solid"/>
              <a:round/>
            </a:ln>
          </p:spPr>
          <p:txBody>
            <a:bodyPr/>
            <a:lstStyle/>
            <a:p>
              <a:endParaRPr/>
            </a:p>
          </p:txBody>
        </p:sp>
        <p:sp>
          <p:nvSpPr>
            <p:cNvPr id="488" name="pl475">
              <a:extLst>
                <a:ext uri="{FF2B5EF4-FFF2-40B4-BE49-F238E27FC236}">
                  <a16:creationId xmlns:a16="http://schemas.microsoft.com/office/drawing/2014/main" id="{F26C872A-3CF2-641B-BD1C-8015380FA48E}"/>
                </a:ext>
              </a:extLst>
            </p:cNvPr>
            <p:cNvSpPr/>
            <p:nvPr/>
          </p:nvSpPr>
          <p:spPr>
            <a:xfrm>
              <a:off x="1480960" y="2149525"/>
              <a:ext cx="7923032" cy="0"/>
            </a:xfrm>
            <a:custGeom>
              <a:avLst/>
              <a:gdLst/>
              <a:ahLst/>
              <a:cxnLst/>
              <a:rect l="0" t="0" r="0" b="0"/>
              <a:pathLst>
                <a:path w="7923032">
                  <a:moveTo>
                    <a:pt x="7923032" y="0"/>
                  </a:moveTo>
                  <a:lnTo>
                    <a:pt x="0" y="0"/>
                  </a:lnTo>
                </a:path>
              </a:pathLst>
            </a:custGeom>
            <a:ln w="13550" cap="flat">
              <a:solidFill>
                <a:srgbClr val="0DD6CC">
                  <a:alpha val="100000"/>
                </a:srgbClr>
              </a:solidFill>
              <a:prstDash val="solid"/>
              <a:round/>
            </a:ln>
          </p:spPr>
          <p:txBody>
            <a:bodyPr/>
            <a:lstStyle/>
            <a:p>
              <a:endParaRPr/>
            </a:p>
          </p:txBody>
        </p:sp>
        <p:sp>
          <p:nvSpPr>
            <p:cNvPr id="489" name="pl476">
              <a:extLst>
                <a:ext uri="{FF2B5EF4-FFF2-40B4-BE49-F238E27FC236}">
                  <a16:creationId xmlns:a16="http://schemas.microsoft.com/office/drawing/2014/main" id="{0DD3B87B-C66C-5AA3-7587-454196D61FA9}"/>
                </a:ext>
              </a:extLst>
            </p:cNvPr>
            <p:cNvSpPr/>
            <p:nvPr/>
          </p:nvSpPr>
          <p:spPr>
            <a:xfrm>
              <a:off x="1480960" y="1507170"/>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490" name="pl477">
              <a:extLst>
                <a:ext uri="{FF2B5EF4-FFF2-40B4-BE49-F238E27FC236}">
                  <a16:creationId xmlns:a16="http://schemas.microsoft.com/office/drawing/2014/main" id="{F9DB3252-9E74-817A-254D-9FA282027FA1}"/>
                </a:ext>
              </a:extLst>
            </p:cNvPr>
            <p:cNvSpPr/>
            <p:nvPr/>
          </p:nvSpPr>
          <p:spPr>
            <a:xfrm>
              <a:off x="3461718" y="4752754"/>
              <a:ext cx="1320505" cy="0"/>
            </a:xfrm>
            <a:custGeom>
              <a:avLst/>
              <a:gdLst/>
              <a:ahLst/>
              <a:cxnLst/>
              <a:rect l="0" t="0" r="0" b="0"/>
              <a:pathLst>
                <a:path w="1320505">
                  <a:moveTo>
                    <a:pt x="1320505" y="0"/>
                  </a:moveTo>
                  <a:lnTo>
                    <a:pt x="0" y="0"/>
                  </a:lnTo>
                </a:path>
              </a:pathLst>
            </a:custGeom>
            <a:ln w="13550" cap="flat">
              <a:solidFill>
                <a:srgbClr val="0DD6CC">
                  <a:alpha val="100000"/>
                </a:srgbClr>
              </a:solidFill>
              <a:prstDash val="solid"/>
              <a:round/>
            </a:ln>
          </p:spPr>
          <p:txBody>
            <a:bodyPr/>
            <a:lstStyle/>
            <a:p>
              <a:endParaRPr/>
            </a:p>
          </p:txBody>
        </p:sp>
        <p:sp>
          <p:nvSpPr>
            <p:cNvPr id="491" name="pl478">
              <a:extLst>
                <a:ext uri="{FF2B5EF4-FFF2-40B4-BE49-F238E27FC236}">
                  <a16:creationId xmlns:a16="http://schemas.microsoft.com/office/drawing/2014/main" id="{AC7068AE-93F6-96DB-9CC0-5FB476B9E745}"/>
                </a:ext>
              </a:extLst>
            </p:cNvPr>
            <p:cNvSpPr/>
            <p:nvPr/>
          </p:nvSpPr>
          <p:spPr>
            <a:xfrm>
              <a:off x="1480960" y="4448481"/>
              <a:ext cx="1980758" cy="0"/>
            </a:xfrm>
            <a:custGeom>
              <a:avLst/>
              <a:gdLst/>
              <a:ahLst/>
              <a:cxnLst/>
              <a:rect l="0" t="0" r="0" b="0"/>
              <a:pathLst>
                <a:path w="1980758">
                  <a:moveTo>
                    <a:pt x="0" y="0"/>
                  </a:moveTo>
                  <a:lnTo>
                    <a:pt x="1980758" y="0"/>
                  </a:lnTo>
                </a:path>
              </a:pathLst>
            </a:custGeom>
            <a:ln w="13550" cap="flat">
              <a:solidFill>
                <a:srgbClr val="0DD6CC">
                  <a:alpha val="100000"/>
                </a:srgbClr>
              </a:solidFill>
              <a:prstDash val="solid"/>
              <a:round/>
            </a:ln>
          </p:spPr>
          <p:txBody>
            <a:bodyPr/>
            <a:lstStyle/>
            <a:p>
              <a:endParaRPr/>
            </a:p>
          </p:txBody>
        </p:sp>
        <p:sp>
          <p:nvSpPr>
            <p:cNvPr id="492" name="pl479">
              <a:extLst>
                <a:ext uri="{FF2B5EF4-FFF2-40B4-BE49-F238E27FC236}">
                  <a16:creationId xmlns:a16="http://schemas.microsoft.com/office/drawing/2014/main" id="{CC76B792-C9A9-62A3-549C-4E41014EAC85}"/>
                </a:ext>
              </a:extLst>
            </p:cNvPr>
            <p:cNvSpPr/>
            <p:nvPr/>
          </p:nvSpPr>
          <p:spPr>
            <a:xfrm>
              <a:off x="2801465" y="3282099"/>
              <a:ext cx="5282021" cy="0"/>
            </a:xfrm>
            <a:custGeom>
              <a:avLst/>
              <a:gdLst/>
              <a:ahLst/>
              <a:cxnLst/>
              <a:rect l="0" t="0" r="0" b="0"/>
              <a:pathLst>
                <a:path w="5282021">
                  <a:moveTo>
                    <a:pt x="0" y="0"/>
                  </a:moveTo>
                  <a:lnTo>
                    <a:pt x="5282021" y="0"/>
                  </a:lnTo>
                </a:path>
              </a:pathLst>
            </a:custGeom>
            <a:ln w="13550" cap="flat">
              <a:solidFill>
                <a:srgbClr val="0DD6CC">
                  <a:alpha val="100000"/>
                </a:srgbClr>
              </a:solidFill>
              <a:prstDash val="solid"/>
              <a:round/>
            </a:ln>
          </p:spPr>
          <p:txBody>
            <a:bodyPr/>
            <a:lstStyle/>
            <a:p>
              <a:endParaRPr/>
            </a:p>
          </p:txBody>
        </p:sp>
        <p:sp>
          <p:nvSpPr>
            <p:cNvPr id="493" name="pl480">
              <a:extLst>
                <a:ext uri="{FF2B5EF4-FFF2-40B4-BE49-F238E27FC236}">
                  <a16:creationId xmlns:a16="http://schemas.microsoft.com/office/drawing/2014/main" id="{A14F3F82-BA2F-96AB-206C-75C96E081ED8}"/>
                </a:ext>
              </a:extLst>
            </p:cNvPr>
            <p:cNvSpPr/>
            <p:nvPr/>
          </p:nvSpPr>
          <p:spPr>
            <a:xfrm>
              <a:off x="1480960" y="3079250"/>
              <a:ext cx="5942274" cy="0"/>
            </a:xfrm>
            <a:custGeom>
              <a:avLst/>
              <a:gdLst/>
              <a:ahLst/>
              <a:cxnLst/>
              <a:rect l="0" t="0" r="0" b="0"/>
              <a:pathLst>
                <a:path w="5942274">
                  <a:moveTo>
                    <a:pt x="5942274" y="0"/>
                  </a:moveTo>
                  <a:lnTo>
                    <a:pt x="0" y="0"/>
                  </a:lnTo>
                </a:path>
              </a:pathLst>
            </a:custGeom>
            <a:ln w="13550" cap="flat">
              <a:solidFill>
                <a:srgbClr val="0DD6CC">
                  <a:alpha val="100000"/>
                </a:srgbClr>
              </a:solidFill>
              <a:prstDash val="solid"/>
              <a:round/>
            </a:ln>
          </p:spPr>
          <p:txBody>
            <a:bodyPr/>
            <a:lstStyle/>
            <a:p>
              <a:endParaRPr/>
            </a:p>
          </p:txBody>
        </p:sp>
        <p:sp>
          <p:nvSpPr>
            <p:cNvPr id="494" name="pl481">
              <a:extLst>
                <a:ext uri="{FF2B5EF4-FFF2-40B4-BE49-F238E27FC236}">
                  <a16:creationId xmlns:a16="http://schemas.microsoft.com/office/drawing/2014/main" id="{0E295CAC-60D2-5B07-6CAD-831CAE887FBB}"/>
                </a:ext>
              </a:extLst>
            </p:cNvPr>
            <p:cNvSpPr/>
            <p:nvPr/>
          </p:nvSpPr>
          <p:spPr>
            <a:xfrm>
              <a:off x="1480960" y="3265195"/>
              <a:ext cx="5282021" cy="0"/>
            </a:xfrm>
            <a:custGeom>
              <a:avLst/>
              <a:gdLst/>
              <a:ahLst/>
              <a:cxnLst/>
              <a:rect l="0" t="0" r="0" b="0"/>
              <a:pathLst>
                <a:path w="5282021">
                  <a:moveTo>
                    <a:pt x="0" y="0"/>
                  </a:moveTo>
                  <a:lnTo>
                    <a:pt x="5282021" y="0"/>
                  </a:lnTo>
                </a:path>
              </a:pathLst>
            </a:custGeom>
            <a:ln w="13550" cap="flat">
              <a:solidFill>
                <a:srgbClr val="0DD6CC">
                  <a:alpha val="100000"/>
                </a:srgbClr>
              </a:solidFill>
              <a:prstDash val="solid"/>
              <a:round/>
            </a:ln>
          </p:spPr>
          <p:txBody>
            <a:bodyPr/>
            <a:lstStyle/>
            <a:p>
              <a:endParaRPr/>
            </a:p>
          </p:txBody>
        </p:sp>
        <p:sp>
          <p:nvSpPr>
            <p:cNvPr id="495" name="pl482">
              <a:extLst>
                <a:ext uri="{FF2B5EF4-FFF2-40B4-BE49-F238E27FC236}">
                  <a16:creationId xmlns:a16="http://schemas.microsoft.com/office/drawing/2014/main" id="{9EE43273-69EE-825A-D582-3DED4DAD3A43}"/>
                </a:ext>
              </a:extLst>
            </p:cNvPr>
            <p:cNvSpPr/>
            <p:nvPr/>
          </p:nvSpPr>
          <p:spPr>
            <a:xfrm>
              <a:off x="1480960" y="1490265"/>
              <a:ext cx="9243537" cy="0"/>
            </a:xfrm>
            <a:custGeom>
              <a:avLst/>
              <a:gdLst/>
              <a:ahLst/>
              <a:cxnLst/>
              <a:rect l="0" t="0" r="0" b="0"/>
              <a:pathLst>
                <a:path w="9243537">
                  <a:moveTo>
                    <a:pt x="9243537" y="0"/>
                  </a:moveTo>
                  <a:lnTo>
                    <a:pt x="0" y="0"/>
                  </a:lnTo>
                </a:path>
              </a:pathLst>
            </a:custGeom>
            <a:ln w="13550" cap="flat">
              <a:solidFill>
                <a:srgbClr val="0DD6CC">
                  <a:alpha val="100000"/>
                </a:srgbClr>
              </a:solidFill>
              <a:prstDash val="solid"/>
              <a:round/>
            </a:ln>
          </p:spPr>
          <p:txBody>
            <a:bodyPr/>
            <a:lstStyle/>
            <a:p>
              <a:endParaRPr/>
            </a:p>
          </p:txBody>
        </p:sp>
        <p:sp>
          <p:nvSpPr>
            <p:cNvPr id="496" name="pl483">
              <a:extLst>
                <a:ext uri="{FF2B5EF4-FFF2-40B4-BE49-F238E27FC236}">
                  <a16:creationId xmlns:a16="http://schemas.microsoft.com/office/drawing/2014/main" id="{0BBFBCBA-A9F4-B38A-A4C0-7AF8DAF6F186}"/>
                </a:ext>
              </a:extLst>
            </p:cNvPr>
            <p:cNvSpPr/>
            <p:nvPr/>
          </p:nvSpPr>
          <p:spPr>
            <a:xfrm>
              <a:off x="1480960" y="4093495"/>
              <a:ext cx="2641010" cy="0"/>
            </a:xfrm>
            <a:custGeom>
              <a:avLst/>
              <a:gdLst/>
              <a:ahLst/>
              <a:cxnLst/>
              <a:rect l="0" t="0" r="0" b="0"/>
              <a:pathLst>
                <a:path w="2641010">
                  <a:moveTo>
                    <a:pt x="0" y="0"/>
                  </a:moveTo>
                  <a:lnTo>
                    <a:pt x="2641010" y="0"/>
                  </a:lnTo>
                </a:path>
              </a:pathLst>
            </a:custGeom>
            <a:ln w="13550" cap="flat">
              <a:solidFill>
                <a:srgbClr val="0DD6CC">
                  <a:alpha val="100000"/>
                </a:srgbClr>
              </a:solidFill>
              <a:prstDash val="solid"/>
              <a:round/>
            </a:ln>
          </p:spPr>
          <p:txBody>
            <a:bodyPr/>
            <a:lstStyle/>
            <a:p>
              <a:endParaRPr/>
            </a:p>
          </p:txBody>
        </p:sp>
        <p:sp>
          <p:nvSpPr>
            <p:cNvPr id="497" name="pl484">
              <a:extLst>
                <a:ext uri="{FF2B5EF4-FFF2-40B4-BE49-F238E27FC236}">
                  <a16:creationId xmlns:a16="http://schemas.microsoft.com/office/drawing/2014/main" id="{21E0ABE9-608B-A85E-38FE-E314D6FF378C}"/>
                </a:ext>
              </a:extLst>
            </p:cNvPr>
            <p:cNvSpPr/>
            <p:nvPr/>
          </p:nvSpPr>
          <p:spPr>
            <a:xfrm>
              <a:off x="2801465" y="4076591"/>
              <a:ext cx="2641010" cy="0"/>
            </a:xfrm>
            <a:custGeom>
              <a:avLst/>
              <a:gdLst/>
              <a:ahLst/>
              <a:cxnLst/>
              <a:rect l="0" t="0" r="0" b="0"/>
              <a:pathLst>
                <a:path w="2641010">
                  <a:moveTo>
                    <a:pt x="0" y="0"/>
                  </a:moveTo>
                  <a:lnTo>
                    <a:pt x="2641010" y="0"/>
                  </a:lnTo>
                </a:path>
              </a:pathLst>
            </a:custGeom>
            <a:ln w="13550" cap="flat">
              <a:solidFill>
                <a:srgbClr val="0DD6CC">
                  <a:alpha val="100000"/>
                </a:srgbClr>
              </a:solidFill>
              <a:prstDash val="solid"/>
              <a:round/>
            </a:ln>
          </p:spPr>
          <p:txBody>
            <a:bodyPr/>
            <a:lstStyle/>
            <a:p>
              <a:endParaRPr/>
            </a:p>
          </p:txBody>
        </p:sp>
        <p:sp>
          <p:nvSpPr>
            <p:cNvPr id="498" name="pl485">
              <a:extLst>
                <a:ext uri="{FF2B5EF4-FFF2-40B4-BE49-F238E27FC236}">
                  <a16:creationId xmlns:a16="http://schemas.microsoft.com/office/drawing/2014/main" id="{E3973FE9-6C65-7B42-FA54-F54F6003BE63}"/>
                </a:ext>
              </a:extLst>
            </p:cNvPr>
            <p:cNvSpPr/>
            <p:nvPr/>
          </p:nvSpPr>
          <p:spPr>
            <a:xfrm>
              <a:off x="4782223" y="3620180"/>
              <a:ext cx="4621768" cy="0"/>
            </a:xfrm>
            <a:custGeom>
              <a:avLst/>
              <a:gdLst/>
              <a:ahLst/>
              <a:cxnLst/>
              <a:rect l="0" t="0" r="0" b="0"/>
              <a:pathLst>
                <a:path w="4621768">
                  <a:moveTo>
                    <a:pt x="4621768" y="0"/>
                  </a:moveTo>
                  <a:lnTo>
                    <a:pt x="0" y="0"/>
                  </a:lnTo>
                </a:path>
              </a:pathLst>
            </a:custGeom>
            <a:ln w="13550" cap="flat">
              <a:solidFill>
                <a:srgbClr val="0DD6CC">
                  <a:alpha val="100000"/>
                </a:srgbClr>
              </a:solidFill>
              <a:prstDash val="solid"/>
              <a:round/>
            </a:ln>
          </p:spPr>
          <p:txBody>
            <a:bodyPr/>
            <a:lstStyle/>
            <a:p>
              <a:endParaRPr/>
            </a:p>
          </p:txBody>
        </p:sp>
        <p:sp>
          <p:nvSpPr>
            <p:cNvPr id="499" name="pl486">
              <a:extLst>
                <a:ext uri="{FF2B5EF4-FFF2-40B4-BE49-F238E27FC236}">
                  <a16:creationId xmlns:a16="http://schemas.microsoft.com/office/drawing/2014/main" id="{0D046CFE-A401-809F-BE74-1B747741B5DC}"/>
                </a:ext>
              </a:extLst>
            </p:cNvPr>
            <p:cNvSpPr/>
            <p:nvPr/>
          </p:nvSpPr>
          <p:spPr>
            <a:xfrm>
              <a:off x="4782223" y="3248290"/>
              <a:ext cx="5282021" cy="0"/>
            </a:xfrm>
            <a:custGeom>
              <a:avLst/>
              <a:gdLst/>
              <a:ahLst/>
              <a:cxnLst/>
              <a:rect l="0" t="0" r="0" b="0"/>
              <a:pathLst>
                <a:path w="5282021">
                  <a:moveTo>
                    <a:pt x="0" y="0"/>
                  </a:moveTo>
                  <a:lnTo>
                    <a:pt x="5282021" y="0"/>
                  </a:lnTo>
                </a:path>
              </a:pathLst>
            </a:custGeom>
            <a:ln w="13550" cap="flat">
              <a:solidFill>
                <a:srgbClr val="0DD6CC">
                  <a:alpha val="100000"/>
                </a:srgbClr>
              </a:solidFill>
              <a:prstDash val="solid"/>
              <a:round/>
            </a:ln>
          </p:spPr>
          <p:txBody>
            <a:bodyPr/>
            <a:lstStyle/>
            <a:p>
              <a:endParaRPr/>
            </a:p>
          </p:txBody>
        </p:sp>
        <p:sp>
          <p:nvSpPr>
            <p:cNvPr id="500" name="pl487">
              <a:extLst>
                <a:ext uri="{FF2B5EF4-FFF2-40B4-BE49-F238E27FC236}">
                  <a16:creationId xmlns:a16="http://schemas.microsoft.com/office/drawing/2014/main" id="{AAF9C8A7-E59E-CF3A-9AEB-1E46D6E0F96B}"/>
                </a:ext>
              </a:extLst>
            </p:cNvPr>
            <p:cNvSpPr/>
            <p:nvPr/>
          </p:nvSpPr>
          <p:spPr>
            <a:xfrm>
              <a:off x="1480960" y="3738509"/>
              <a:ext cx="3961516" cy="0"/>
            </a:xfrm>
            <a:custGeom>
              <a:avLst/>
              <a:gdLst/>
              <a:ahLst/>
              <a:cxnLst/>
              <a:rect l="0" t="0" r="0" b="0"/>
              <a:pathLst>
                <a:path w="3961516">
                  <a:moveTo>
                    <a:pt x="3961516" y="0"/>
                  </a:moveTo>
                  <a:lnTo>
                    <a:pt x="0" y="0"/>
                  </a:lnTo>
                </a:path>
              </a:pathLst>
            </a:custGeom>
            <a:ln w="13550" cap="flat">
              <a:solidFill>
                <a:srgbClr val="0DD6CC">
                  <a:alpha val="100000"/>
                </a:srgbClr>
              </a:solidFill>
              <a:prstDash val="solid"/>
              <a:round/>
            </a:ln>
          </p:spPr>
          <p:txBody>
            <a:bodyPr/>
            <a:lstStyle/>
            <a:p>
              <a:endParaRPr/>
            </a:p>
          </p:txBody>
        </p:sp>
        <p:sp>
          <p:nvSpPr>
            <p:cNvPr id="501" name="tx488">
              <a:extLst>
                <a:ext uri="{FF2B5EF4-FFF2-40B4-BE49-F238E27FC236}">
                  <a16:creationId xmlns:a16="http://schemas.microsoft.com/office/drawing/2014/main" id="{8D575B6D-EEFC-7810-BC31-4A2509F0AA34}"/>
                </a:ext>
              </a:extLst>
            </p:cNvPr>
            <p:cNvSpPr/>
            <p:nvPr/>
          </p:nvSpPr>
          <p:spPr>
            <a:xfrm>
              <a:off x="1360808" y="5342805"/>
              <a:ext cx="240304" cy="104973"/>
            </a:xfrm>
            <a:prstGeom prst="rect">
              <a:avLst/>
            </a:prstGeom>
            <a:noFill/>
          </p:spPr>
          <p:txBody>
            <a:bodyPr wrap="none" lIns="0" tIns="0" rIns="0" bIns="0" anchor="ctr" anchorCtr="1"/>
            <a:lstStyle/>
            <a:p>
              <a:pPr marL="0" marR="0" indent="0" algn="l">
                <a:lnSpc>
                  <a:spcPts val="960"/>
                </a:lnSpc>
                <a:spcBef>
                  <a:spcPts val="0"/>
                </a:spcBef>
                <a:spcAft>
                  <a:spcPts val="0"/>
                </a:spcAft>
              </a:pPr>
              <a:r>
                <a:rPr sz="960">
                  <a:solidFill>
                    <a:srgbClr val="4D4D4D">
                      <a:alpha val="100000"/>
                    </a:srgbClr>
                  </a:solidFill>
                  <a:latin typeface="Proxima Nova"/>
                  <a:cs typeface="Proxima Nova"/>
                </a:rPr>
                <a:t>6pm</a:t>
              </a:r>
            </a:p>
          </p:txBody>
        </p:sp>
        <p:sp>
          <p:nvSpPr>
            <p:cNvPr id="502" name="tx489">
              <a:extLst>
                <a:ext uri="{FF2B5EF4-FFF2-40B4-BE49-F238E27FC236}">
                  <a16:creationId xmlns:a16="http://schemas.microsoft.com/office/drawing/2014/main" id="{1247A971-8463-92D8-34F8-9693DA54D13F}"/>
                </a:ext>
              </a:extLst>
            </p:cNvPr>
            <p:cNvSpPr/>
            <p:nvPr/>
          </p:nvSpPr>
          <p:spPr>
            <a:xfrm>
              <a:off x="2025693" y="5344024"/>
              <a:ext cx="231038" cy="103753"/>
            </a:xfrm>
            <a:prstGeom prst="rect">
              <a:avLst/>
            </a:prstGeom>
            <a:noFill/>
          </p:spPr>
          <p:txBody>
            <a:bodyPr wrap="none" lIns="0" tIns="0" rIns="0" bIns="0" anchor="ctr" anchorCtr="1"/>
            <a:lstStyle/>
            <a:p>
              <a:pPr marL="0" marR="0" indent="0" algn="l">
                <a:lnSpc>
                  <a:spcPts val="960"/>
                </a:lnSpc>
                <a:spcBef>
                  <a:spcPts val="0"/>
                </a:spcBef>
                <a:spcAft>
                  <a:spcPts val="0"/>
                </a:spcAft>
              </a:pPr>
              <a:r>
                <a:rPr sz="960">
                  <a:solidFill>
                    <a:srgbClr val="4D4D4D">
                      <a:alpha val="100000"/>
                    </a:srgbClr>
                  </a:solidFill>
                  <a:latin typeface="Proxima Nova"/>
                  <a:cs typeface="Proxima Nova"/>
                </a:rPr>
                <a:t>7pm</a:t>
              </a:r>
            </a:p>
          </p:txBody>
        </p:sp>
        <p:sp>
          <p:nvSpPr>
            <p:cNvPr id="503" name="tx490">
              <a:extLst>
                <a:ext uri="{FF2B5EF4-FFF2-40B4-BE49-F238E27FC236}">
                  <a16:creationId xmlns:a16="http://schemas.microsoft.com/office/drawing/2014/main" id="{DDF1BC7E-0925-8073-050F-D65C1DA1B628}"/>
                </a:ext>
              </a:extLst>
            </p:cNvPr>
            <p:cNvSpPr/>
            <p:nvPr/>
          </p:nvSpPr>
          <p:spPr>
            <a:xfrm>
              <a:off x="2681923" y="5342805"/>
              <a:ext cx="239085" cy="104973"/>
            </a:xfrm>
            <a:prstGeom prst="rect">
              <a:avLst/>
            </a:prstGeom>
            <a:noFill/>
          </p:spPr>
          <p:txBody>
            <a:bodyPr wrap="none" lIns="0" tIns="0" rIns="0" bIns="0" anchor="ctr" anchorCtr="1"/>
            <a:lstStyle/>
            <a:p>
              <a:pPr marL="0" marR="0" indent="0" algn="l">
                <a:lnSpc>
                  <a:spcPts val="960"/>
                </a:lnSpc>
                <a:spcBef>
                  <a:spcPts val="0"/>
                </a:spcBef>
                <a:spcAft>
                  <a:spcPts val="0"/>
                </a:spcAft>
              </a:pPr>
              <a:r>
                <a:rPr sz="960">
                  <a:solidFill>
                    <a:srgbClr val="4D4D4D">
                      <a:alpha val="100000"/>
                    </a:srgbClr>
                  </a:solidFill>
                  <a:latin typeface="Proxima Nova"/>
                  <a:cs typeface="Proxima Nova"/>
                </a:rPr>
                <a:t>8pm</a:t>
              </a:r>
            </a:p>
          </p:txBody>
        </p:sp>
        <p:sp>
          <p:nvSpPr>
            <p:cNvPr id="504" name="tx491">
              <a:extLst>
                <a:ext uri="{FF2B5EF4-FFF2-40B4-BE49-F238E27FC236}">
                  <a16:creationId xmlns:a16="http://schemas.microsoft.com/office/drawing/2014/main" id="{EB733366-529E-C38C-F0F6-A35D5CFD2F70}"/>
                </a:ext>
              </a:extLst>
            </p:cNvPr>
            <p:cNvSpPr/>
            <p:nvPr/>
          </p:nvSpPr>
          <p:spPr>
            <a:xfrm>
              <a:off x="3341566" y="5342683"/>
              <a:ext cx="240304" cy="105095"/>
            </a:xfrm>
            <a:prstGeom prst="rect">
              <a:avLst/>
            </a:prstGeom>
            <a:noFill/>
          </p:spPr>
          <p:txBody>
            <a:bodyPr wrap="none" lIns="0" tIns="0" rIns="0" bIns="0" anchor="ctr" anchorCtr="1"/>
            <a:lstStyle/>
            <a:p>
              <a:pPr marL="0" marR="0" indent="0" algn="l">
                <a:lnSpc>
                  <a:spcPts val="960"/>
                </a:lnSpc>
                <a:spcBef>
                  <a:spcPts val="0"/>
                </a:spcBef>
                <a:spcAft>
                  <a:spcPts val="0"/>
                </a:spcAft>
              </a:pPr>
              <a:r>
                <a:rPr sz="960">
                  <a:solidFill>
                    <a:srgbClr val="4D4D4D">
                      <a:alpha val="100000"/>
                    </a:srgbClr>
                  </a:solidFill>
                  <a:latin typeface="Proxima Nova"/>
                  <a:cs typeface="Proxima Nova"/>
                </a:rPr>
                <a:t>9pm</a:t>
              </a:r>
            </a:p>
          </p:txBody>
        </p:sp>
        <p:sp>
          <p:nvSpPr>
            <p:cNvPr id="505" name="tx492">
              <a:extLst>
                <a:ext uri="{FF2B5EF4-FFF2-40B4-BE49-F238E27FC236}">
                  <a16:creationId xmlns:a16="http://schemas.microsoft.com/office/drawing/2014/main" id="{D506C5C7-1548-730F-62CF-561A14324C18}"/>
                </a:ext>
              </a:extLst>
            </p:cNvPr>
            <p:cNvSpPr/>
            <p:nvPr/>
          </p:nvSpPr>
          <p:spPr>
            <a:xfrm>
              <a:off x="3979873" y="5342805"/>
              <a:ext cx="284195" cy="104973"/>
            </a:xfrm>
            <a:prstGeom prst="rect">
              <a:avLst/>
            </a:prstGeom>
            <a:noFill/>
          </p:spPr>
          <p:txBody>
            <a:bodyPr wrap="none" lIns="0" tIns="0" rIns="0" bIns="0" anchor="ctr" anchorCtr="1"/>
            <a:lstStyle/>
            <a:p>
              <a:pPr marL="0" marR="0" indent="0" algn="l">
                <a:lnSpc>
                  <a:spcPts val="960"/>
                </a:lnSpc>
                <a:spcBef>
                  <a:spcPts val="0"/>
                </a:spcBef>
                <a:spcAft>
                  <a:spcPts val="0"/>
                </a:spcAft>
              </a:pPr>
              <a:r>
                <a:rPr sz="960">
                  <a:solidFill>
                    <a:srgbClr val="4D4D4D">
                      <a:alpha val="100000"/>
                    </a:srgbClr>
                  </a:solidFill>
                  <a:latin typeface="Proxima Nova"/>
                  <a:cs typeface="Proxima Nova"/>
                </a:rPr>
                <a:t>10pm</a:t>
              </a:r>
            </a:p>
          </p:txBody>
        </p:sp>
        <p:sp>
          <p:nvSpPr>
            <p:cNvPr id="506" name="tx493">
              <a:extLst>
                <a:ext uri="{FF2B5EF4-FFF2-40B4-BE49-F238E27FC236}">
                  <a16:creationId xmlns:a16="http://schemas.microsoft.com/office/drawing/2014/main" id="{6A1A5615-44BA-A43E-C969-9A392B00D3F0}"/>
                </a:ext>
              </a:extLst>
            </p:cNvPr>
            <p:cNvSpPr/>
            <p:nvPr/>
          </p:nvSpPr>
          <p:spPr>
            <a:xfrm>
              <a:off x="4656768" y="5344024"/>
              <a:ext cx="250911" cy="103753"/>
            </a:xfrm>
            <a:prstGeom prst="rect">
              <a:avLst/>
            </a:prstGeom>
            <a:noFill/>
          </p:spPr>
          <p:txBody>
            <a:bodyPr wrap="none" lIns="0" tIns="0" rIns="0" bIns="0" anchor="ctr" anchorCtr="1"/>
            <a:lstStyle/>
            <a:p>
              <a:pPr marL="0" marR="0" indent="0" algn="l">
                <a:lnSpc>
                  <a:spcPts val="960"/>
                </a:lnSpc>
                <a:spcBef>
                  <a:spcPts val="0"/>
                </a:spcBef>
                <a:spcAft>
                  <a:spcPts val="0"/>
                </a:spcAft>
              </a:pPr>
              <a:r>
                <a:rPr sz="960">
                  <a:solidFill>
                    <a:srgbClr val="4D4D4D">
                      <a:alpha val="100000"/>
                    </a:srgbClr>
                  </a:solidFill>
                  <a:latin typeface="Proxima Nova"/>
                  <a:cs typeface="Proxima Nova"/>
                </a:rPr>
                <a:t>11pm</a:t>
              </a:r>
            </a:p>
          </p:txBody>
        </p:sp>
        <p:sp>
          <p:nvSpPr>
            <p:cNvPr id="507" name="tx494">
              <a:extLst>
                <a:ext uri="{FF2B5EF4-FFF2-40B4-BE49-F238E27FC236}">
                  <a16:creationId xmlns:a16="http://schemas.microsoft.com/office/drawing/2014/main" id="{1ADAB337-A213-4416-B69D-527F4815D0D5}"/>
                </a:ext>
              </a:extLst>
            </p:cNvPr>
            <p:cNvSpPr/>
            <p:nvPr/>
          </p:nvSpPr>
          <p:spPr>
            <a:xfrm>
              <a:off x="5304585" y="5363775"/>
              <a:ext cx="275783" cy="84002"/>
            </a:xfrm>
            <a:prstGeom prst="rect">
              <a:avLst/>
            </a:prstGeom>
            <a:noFill/>
          </p:spPr>
          <p:txBody>
            <a:bodyPr wrap="none" lIns="0" tIns="0" rIns="0" bIns="0" anchor="ctr" anchorCtr="1"/>
            <a:lstStyle/>
            <a:p>
              <a:pPr marL="0" marR="0" indent="0" algn="l">
                <a:lnSpc>
                  <a:spcPts val="960"/>
                </a:lnSpc>
                <a:spcBef>
                  <a:spcPts val="0"/>
                </a:spcBef>
                <a:spcAft>
                  <a:spcPts val="0"/>
                </a:spcAft>
              </a:pPr>
              <a:r>
                <a:rPr sz="960">
                  <a:solidFill>
                    <a:srgbClr val="4D4D4D">
                      <a:alpha val="100000"/>
                    </a:srgbClr>
                  </a:solidFill>
                  <a:latin typeface="Proxima Nova"/>
                  <a:cs typeface="Proxima Nova"/>
                </a:rPr>
                <a:t>12am</a:t>
              </a:r>
            </a:p>
          </p:txBody>
        </p:sp>
        <p:sp>
          <p:nvSpPr>
            <p:cNvPr id="508" name="tx495">
              <a:extLst>
                <a:ext uri="{FF2B5EF4-FFF2-40B4-BE49-F238E27FC236}">
                  <a16:creationId xmlns:a16="http://schemas.microsoft.com/office/drawing/2014/main" id="{0B9E4F9D-4FB3-6C0A-4266-92AC0457EFE4}"/>
                </a:ext>
              </a:extLst>
            </p:cNvPr>
            <p:cNvSpPr/>
            <p:nvPr/>
          </p:nvSpPr>
          <p:spPr>
            <a:xfrm>
              <a:off x="6000682" y="5364994"/>
              <a:ext cx="204094" cy="82783"/>
            </a:xfrm>
            <a:prstGeom prst="rect">
              <a:avLst/>
            </a:prstGeom>
            <a:noFill/>
          </p:spPr>
          <p:txBody>
            <a:bodyPr wrap="none" lIns="0" tIns="0" rIns="0" bIns="0" anchor="ctr" anchorCtr="1"/>
            <a:lstStyle/>
            <a:p>
              <a:pPr marL="0" marR="0" indent="0" algn="l">
                <a:lnSpc>
                  <a:spcPts val="960"/>
                </a:lnSpc>
                <a:spcBef>
                  <a:spcPts val="0"/>
                </a:spcBef>
                <a:spcAft>
                  <a:spcPts val="0"/>
                </a:spcAft>
              </a:pPr>
              <a:r>
                <a:rPr sz="960">
                  <a:solidFill>
                    <a:srgbClr val="4D4D4D">
                      <a:alpha val="100000"/>
                    </a:srgbClr>
                  </a:solidFill>
                  <a:latin typeface="Proxima Nova"/>
                  <a:cs typeface="Proxima Nova"/>
                </a:rPr>
                <a:t>1am</a:t>
              </a:r>
            </a:p>
          </p:txBody>
        </p:sp>
        <p:sp>
          <p:nvSpPr>
            <p:cNvPr id="509" name="tx496">
              <a:extLst>
                <a:ext uri="{FF2B5EF4-FFF2-40B4-BE49-F238E27FC236}">
                  <a16:creationId xmlns:a16="http://schemas.microsoft.com/office/drawing/2014/main" id="{B9A15CD6-1927-CEAB-DD4F-C2AE349269BB}"/>
                </a:ext>
              </a:extLst>
            </p:cNvPr>
            <p:cNvSpPr/>
            <p:nvPr/>
          </p:nvSpPr>
          <p:spPr>
            <a:xfrm>
              <a:off x="6645755" y="5363775"/>
              <a:ext cx="234452" cy="84002"/>
            </a:xfrm>
            <a:prstGeom prst="rect">
              <a:avLst/>
            </a:prstGeom>
            <a:noFill/>
          </p:spPr>
          <p:txBody>
            <a:bodyPr wrap="none" lIns="0" tIns="0" rIns="0" bIns="0" anchor="ctr" anchorCtr="1"/>
            <a:lstStyle/>
            <a:p>
              <a:pPr marL="0" marR="0" indent="0" algn="l">
                <a:lnSpc>
                  <a:spcPts val="960"/>
                </a:lnSpc>
                <a:spcBef>
                  <a:spcPts val="0"/>
                </a:spcBef>
                <a:spcAft>
                  <a:spcPts val="0"/>
                </a:spcAft>
              </a:pPr>
              <a:r>
                <a:rPr sz="960">
                  <a:solidFill>
                    <a:srgbClr val="4D4D4D">
                      <a:alpha val="100000"/>
                    </a:srgbClr>
                  </a:solidFill>
                  <a:latin typeface="Proxima Nova"/>
                  <a:cs typeface="Proxima Nova"/>
                </a:rPr>
                <a:t>2am</a:t>
              </a:r>
            </a:p>
          </p:txBody>
        </p:sp>
        <p:sp>
          <p:nvSpPr>
            <p:cNvPr id="510" name="tx497">
              <a:extLst>
                <a:ext uri="{FF2B5EF4-FFF2-40B4-BE49-F238E27FC236}">
                  <a16:creationId xmlns:a16="http://schemas.microsoft.com/office/drawing/2014/main" id="{6FBA66A8-AB7F-33B5-78F2-BA95DF405427}"/>
                </a:ext>
              </a:extLst>
            </p:cNvPr>
            <p:cNvSpPr/>
            <p:nvPr/>
          </p:nvSpPr>
          <p:spPr>
            <a:xfrm>
              <a:off x="7307898" y="5363775"/>
              <a:ext cx="230672" cy="84002"/>
            </a:xfrm>
            <a:prstGeom prst="rect">
              <a:avLst/>
            </a:prstGeom>
            <a:noFill/>
          </p:spPr>
          <p:txBody>
            <a:bodyPr wrap="none" lIns="0" tIns="0" rIns="0" bIns="0" anchor="ctr" anchorCtr="1"/>
            <a:lstStyle/>
            <a:p>
              <a:pPr marL="0" marR="0" indent="0" algn="l">
                <a:lnSpc>
                  <a:spcPts val="960"/>
                </a:lnSpc>
                <a:spcBef>
                  <a:spcPts val="0"/>
                </a:spcBef>
                <a:spcAft>
                  <a:spcPts val="0"/>
                </a:spcAft>
              </a:pPr>
              <a:r>
                <a:rPr sz="960">
                  <a:solidFill>
                    <a:srgbClr val="4D4D4D">
                      <a:alpha val="100000"/>
                    </a:srgbClr>
                  </a:solidFill>
                  <a:latin typeface="Proxima Nova"/>
                  <a:cs typeface="Proxima Nova"/>
                </a:rPr>
                <a:t>3am</a:t>
              </a:r>
            </a:p>
          </p:txBody>
        </p:sp>
        <p:sp>
          <p:nvSpPr>
            <p:cNvPr id="511" name="tx498">
              <a:extLst>
                <a:ext uri="{FF2B5EF4-FFF2-40B4-BE49-F238E27FC236}">
                  <a16:creationId xmlns:a16="http://schemas.microsoft.com/office/drawing/2014/main" id="{4BFE507E-D21C-61B8-DF5F-EB1F010FB313}"/>
                </a:ext>
              </a:extLst>
            </p:cNvPr>
            <p:cNvSpPr/>
            <p:nvPr/>
          </p:nvSpPr>
          <p:spPr>
            <a:xfrm>
              <a:off x="7968090" y="5364994"/>
              <a:ext cx="230794" cy="82783"/>
            </a:xfrm>
            <a:prstGeom prst="rect">
              <a:avLst/>
            </a:prstGeom>
            <a:noFill/>
          </p:spPr>
          <p:txBody>
            <a:bodyPr wrap="none" lIns="0" tIns="0" rIns="0" bIns="0" anchor="ctr" anchorCtr="1"/>
            <a:lstStyle/>
            <a:p>
              <a:pPr marL="0" marR="0" indent="0" algn="l">
                <a:lnSpc>
                  <a:spcPts val="960"/>
                </a:lnSpc>
                <a:spcBef>
                  <a:spcPts val="0"/>
                </a:spcBef>
                <a:spcAft>
                  <a:spcPts val="0"/>
                </a:spcAft>
              </a:pPr>
              <a:r>
                <a:rPr sz="960">
                  <a:solidFill>
                    <a:srgbClr val="4D4D4D">
                      <a:alpha val="100000"/>
                    </a:srgbClr>
                  </a:solidFill>
                  <a:latin typeface="Proxima Nova"/>
                  <a:cs typeface="Proxima Nova"/>
                </a:rPr>
                <a:t>4am</a:t>
              </a:r>
            </a:p>
          </p:txBody>
        </p:sp>
        <p:sp>
          <p:nvSpPr>
            <p:cNvPr id="512" name="tx499">
              <a:extLst>
                <a:ext uri="{FF2B5EF4-FFF2-40B4-BE49-F238E27FC236}">
                  <a16:creationId xmlns:a16="http://schemas.microsoft.com/office/drawing/2014/main" id="{BF9E8C24-FD79-C946-929E-0E00DF765F49}"/>
                </a:ext>
              </a:extLst>
            </p:cNvPr>
            <p:cNvSpPr/>
            <p:nvPr/>
          </p:nvSpPr>
          <p:spPr>
            <a:xfrm>
              <a:off x="8626392" y="5364994"/>
              <a:ext cx="234696" cy="82783"/>
            </a:xfrm>
            <a:prstGeom prst="rect">
              <a:avLst/>
            </a:prstGeom>
            <a:noFill/>
          </p:spPr>
          <p:txBody>
            <a:bodyPr wrap="none" lIns="0" tIns="0" rIns="0" bIns="0" anchor="ctr" anchorCtr="1"/>
            <a:lstStyle/>
            <a:p>
              <a:pPr marL="0" marR="0" indent="0" algn="l">
                <a:lnSpc>
                  <a:spcPts val="960"/>
                </a:lnSpc>
                <a:spcBef>
                  <a:spcPts val="0"/>
                </a:spcBef>
                <a:spcAft>
                  <a:spcPts val="0"/>
                </a:spcAft>
              </a:pPr>
              <a:r>
                <a:rPr sz="960">
                  <a:solidFill>
                    <a:srgbClr val="4D4D4D">
                      <a:alpha val="100000"/>
                    </a:srgbClr>
                  </a:solidFill>
                  <a:latin typeface="Proxima Nova"/>
                  <a:cs typeface="Proxima Nova"/>
                </a:rPr>
                <a:t>5am</a:t>
              </a:r>
            </a:p>
          </p:txBody>
        </p:sp>
        <p:sp>
          <p:nvSpPr>
            <p:cNvPr id="513" name="tx500">
              <a:extLst>
                <a:ext uri="{FF2B5EF4-FFF2-40B4-BE49-F238E27FC236}">
                  <a16:creationId xmlns:a16="http://schemas.microsoft.com/office/drawing/2014/main" id="{094A4990-6C3E-FA7A-413A-EF17A93E7250}"/>
                </a:ext>
              </a:extLst>
            </p:cNvPr>
            <p:cNvSpPr/>
            <p:nvPr/>
          </p:nvSpPr>
          <p:spPr>
            <a:xfrm>
              <a:off x="9286583" y="5363775"/>
              <a:ext cx="234817" cy="84002"/>
            </a:xfrm>
            <a:prstGeom prst="rect">
              <a:avLst/>
            </a:prstGeom>
            <a:noFill/>
          </p:spPr>
          <p:txBody>
            <a:bodyPr wrap="none" lIns="0" tIns="0" rIns="0" bIns="0" anchor="ctr" anchorCtr="1"/>
            <a:lstStyle/>
            <a:p>
              <a:pPr marL="0" marR="0" indent="0" algn="l">
                <a:lnSpc>
                  <a:spcPts val="960"/>
                </a:lnSpc>
                <a:spcBef>
                  <a:spcPts val="0"/>
                </a:spcBef>
                <a:spcAft>
                  <a:spcPts val="0"/>
                </a:spcAft>
              </a:pPr>
              <a:r>
                <a:rPr sz="960">
                  <a:solidFill>
                    <a:srgbClr val="4D4D4D">
                      <a:alpha val="100000"/>
                    </a:srgbClr>
                  </a:solidFill>
                  <a:latin typeface="Proxima Nova"/>
                  <a:cs typeface="Proxima Nova"/>
                </a:rPr>
                <a:t>6am</a:t>
              </a:r>
            </a:p>
          </p:txBody>
        </p:sp>
        <p:sp>
          <p:nvSpPr>
            <p:cNvPr id="514" name="tx501">
              <a:extLst>
                <a:ext uri="{FF2B5EF4-FFF2-40B4-BE49-F238E27FC236}">
                  <a16:creationId xmlns:a16="http://schemas.microsoft.com/office/drawing/2014/main" id="{25788390-2ED3-BD2D-4028-04A02B9ABF20}"/>
                </a:ext>
              </a:extLst>
            </p:cNvPr>
            <p:cNvSpPr/>
            <p:nvPr/>
          </p:nvSpPr>
          <p:spPr>
            <a:xfrm>
              <a:off x="9951469" y="5364994"/>
              <a:ext cx="225552" cy="82783"/>
            </a:xfrm>
            <a:prstGeom prst="rect">
              <a:avLst/>
            </a:prstGeom>
            <a:noFill/>
          </p:spPr>
          <p:txBody>
            <a:bodyPr wrap="none" lIns="0" tIns="0" rIns="0" bIns="0" anchor="ctr" anchorCtr="1"/>
            <a:lstStyle/>
            <a:p>
              <a:pPr marL="0" marR="0" indent="0" algn="l">
                <a:lnSpc>
                  <a:spcPts val="960"/>
                </a:lnSpc>
                <a:spcBef>
                  <a:spcPts val="0"/>
                </a:spcBef>
                <a:spcAft>
                  <a:spcPts val="0"/>
                </a:spcAft>
              </a:pPr>
              <a:r>
                <a:rPr sz="960">
                  <a:solidFill>
                    <a:srgbClr val="4D4D4D">
                      <a:alpha val="100000"/>
                    </a:srgbClr>
                  </a:solidFill>
                  <a:latin typeface="Proxima Nova"/>
                  <a:cs typeface="Proxima Nova"/>
                </a:rPr>
                <a:t>7am</a:t>
              </a:r>
            </a:p>
          </p:txBody>
        </p:sp>
        <p:sp>
          <p:nvSpPr>
            <p:cNvPr id="515" name="tx502">
              <a:extLst>
                <a:ext uri="{FF2B5EF4-FFF2-40B4-BE49-F238E27FC236}">
                  <a16:creationId xmlns:a16="http://schemas.microsoft.com/office/drawing/2014/main" id="{76FF3398-A25E-68C4-0F57-36CE7C71BE87}"/>
                </a:ext>
              </a:extLst>
            </p:cNvPr>
            <p:cNvSpPr/>
            <p:nvPr/>
          </p:nvSpPr>
          <p:spPr>
            <a:xfrm>
              <a:off x="10607698" y="5363775"/>
              <a:ext cx="233598" cy="84002"/>
            </a:xfrm>
            <a:prstGeom prst="rect">
              <a:avLst/>
            </a:prstGeom>
            <a:noFill/>
          </p:spPr>
          <p:txBody>
            <a:bodyPr wrap="none" lIns="0" tIns="0" rIns="0" bIns="0" anchor="ctr" anchorCtr="1"/>
            <a:lstStyle/>
            <a:p>
              <a:pPr marL="0" marR="0" indent="0" algn="l">
                <a:lnSpc>
                  <a:spcPts val="960"/>
                </a:lnSpc>
                <a:spcBef>
                  <a:spcPts val="0"/>
                </a:spcBef>
                <a:spcAft>
                  <a:spcPts val="0"/>
                </a:spcAft>
              </a:pPr>
              <a:r>
                <a:rPr sz="960">
                  <a:solidFill>
                    <a:srgbClr val="4D4D4D">
                      <a:alpha val="100000"/>
                    </a:srgbClr>
                  </a:solidFill>
                  <a:latin typeface="Proxima Nova"/>
                  <a:cs typeface="Proxima Nova"/>
                </a:rPr>
                <a:t>8am</a:t>
              </a:r>
            </a:p>
          </p:txBody>
        </p:sp>
        <p:sp>
          <p:nvSpPr>
            <p:cNvPr id="516" name="tx503">
              <a:extLst>
                <a:ext uri="{FF2B5EF4-FFF2-40B4-BE49-F238E27FC236}">
                  <a16:creationId xmlns:a16="http://schemas.microsoft.com/office/drawing/2014/main" id="{043357F8-0001-3BC4-8C8B-7D7119237575}"/>
                </a:ext>
              </a:extLst>
            </p:cNvPr>
            <p:cNvSpPr/>
            <p:nvPr/>
          </p:nvSpPr>
          <p:spPr>
            <a:xfrm>
              <a:off x="5104427" y="1193605"/>
              <a:ext cx="1996603" cy="162607"/>
            </a:xfrm>
            <a:prstGeom prst="rect">
              <a:avLst/>
            </a:prstGeom>
            <a:noFill/>
          </p:spPr>
          <p:txBody>
            <a:bodyPr wrap="none" lIns="0" tIns="0" rIns="0" bIns="0" anchor="ctr" anchorCtr="1"/>
            <a:lstStyle/>
            <a:p>
              <a:pPr marL="0" marR="0" indent="0" algn="l">
                <a:lnSpc>
                  <a:spcPts val="1400"/>
                </a:lnSpc>
                <a:spcBef>
                  <a:spcPts val="0"/>
                </a:spcBef>
                <a:spcAft>
                  <a:spcPts val="0"/>
                </a:spcAft>
              </a:pPr>
              <a:r>
                <a:rPr sz="1400" i="1">
                  <a:solidFill>
                    <a:srgbClr val="000000">
                      <a:alpha val="100000"/>
                    </a:srgbClr>
                  </a:solidFill>
                  <a:latin typeface="Arial"/>
                  <a:cs typeface="Arial"/>
                </a:rPr>
                <a:t>Each line is a respondent</a:t>
              </a:r>
            </a:p>
          </p:txBody>
        </p:sp>
        <p:sp>
          <p:nvSpPr>
            <p:cNvPr id="517" name="tx504">
              <a:extLst>
                <a:ext uri="{FF2B5EF4-FFF2-40B4-BE49-F238E27FC236}">
                  <a16:creationId xmlns:a16="http://schemas.microsoft.com/office/drawing/2014/main" id="{FA0F43DE-580A-1CDA-E5F6-7416F093AB3A}"/>
                </a:ext>
              </a:extLst>
            </p:cNvPr>
            <p:cNvSpPr/>
            <p:nvPr/>
          </p:nvSpPr>
          <p:spPr>
            <a:xfrm>
              <a:off x="4789142" y="944568"/>
              <a:ext cx="2627172" cy="174955"/>
            </a:xfrm>
            <a:prstGeom prst="rect">
              <a:avLst/>
            </a:prstGeom>
            <a:noFill/>
          </p:spPr>
          <p:txBody>
            <a:bodyPr wrap="none" lIns="0" tIns="0" rIns="0" bIns="0" anchor="ctr" anchorCtr="1"/>
            <a:lstStyle/>
            <a:p>
              <a:pPr marL="0" marR="0" indent="0" algn="l">
                <a:lnSpc>
                  <a:spcPts val="1600"/>
                </a:lnSpc>
                <a:spcBef>
                  <a:spcPts val="0"/>
                </a:spcBef>
                <a:spcAft>
                  <a:spcPts val="0"/>
                </a:spcAft>
              </a:pPr>
              <a:r>
                <a:rPr sz="1400" b="1">
                  <a:solidFill>
                    <a:srgbClr val="000000">
                      <a:alpha val="100000"/>
                    </a:srgbClr>
                  </a:solidFill>
                  <a:latin typeface="+mj-lt"/>
                  <a:cs typeface="Proxima Nova"/>
                </a:rPr>
                <a:t>When do parents need care?</a:t>
              </a:r>
              <a:r>
                <a:rPr lang="en-US" sz="1400" b="1">
                  <a:solidFill>
                    <a:srgbClr val="000000">
                      <a:alpha val="100000"/>
                    </a:srgbClr>
                  </a:solidFill>
                  <a:latin typeface="+mj-lt"/>
                  <a:cs typeface="Proxima Nova"/>
                </a:rPr>
                <a:t> 81% need child care from 6pm-8pm, 48% need care from 6am-8am. </a:t>
              </a:r>
              <a:endParaRPr sz="1400" b="1">
                <a:solidFill>
                  <a:srgbClr val="000000">
                    <a:alpha val="100000"/>
                  </a:srgbClr>
                </a:solidFill>
                <a:latin typeface="+mj-lt"/>
                <a:cs typeface="Proxima Nova"/>
              </a:endParaRPr>
            </a:p>
          </p:txBody>
        </p:sp>
      </p:grpSp>
      <p:graphicFrame>
        <p:nvGraphicFramePr>
          <p:cNvPr id="518" name="Chart Placeholder 36">
            <a:extLst>
              <a:ext uri="{FF2B5EF4-FFF2-40B4-BE49-F238E27FC236}">
                <a16:creationId xmlns:a16="http://schemas.microsoft.com/office/drawing/2014/main" id="{4A9BC104-703A-E885-51EE-2BBBB7C608F4}"/>
              </a:ext>
            </a:extLst>
          </p:cNvPr>
          <p:cNvGraphicFramePr>
            <a:graphicFrameLocks/>
          </p:cNvGraphicFramePr>
          <p:nvPr>
            <p:extLst>
              <p:ext uri="{D42A27DB-BD31-4B8C-83A1-F6EECF244321}">
                <p14:modId xmlns:p14="http://schemas.microsoft.com/office/powerpoint/2010/main" val="2206890207"/>
              </p:ext>
            </p:extLst>
          </p:nvPr>
        </p:nvGraphicFramePr>
        <p:xfrm>
          <a:off x="9425740" y="2238646"/>
          <a:ext cx="2545212" cy="4174653"/>
        </p:xfrm>
        <a:graphic>
          <a:graphicData uri="http://schemas.openxmlformats.org/drawingml/2006/chart">
            <c:chart xmlns:c="http://schemas.openxmlformats.org/drawingml/2006/chart" xmlns:r="http://schemas.openxmlformats.org/officeDocument/2006/relationships" r:id="rId3"/>
          </a:graphicData>
        </a:graphic>
      </p:graphicFrame>
      <p:sp>
        <p:nvSpPr>
          <p:cNvPr id="519" name="TextBox 518">
            <a:extLst>
              <a:ext uri="{FF2B5EF4-FFF2-40B4-BE49-F238E27FC236}">
                <a16:creationId xmlns:a16="http://schemas.microsoft.com/office/drawing/2014/main" id="{A6391AE3-FBC3-27B6-AC79-EA21B17CC2B8}"/>
              </a:ext>
            </a:extLst>
          </p:cNvPr>
          <p:cNvSpPr txBox="1"/>
          <p:nvPr/>
        </p:nvSpPr>
        <p:spPr>
          <a:xfrm>
            <a:off x="1065513" y="1420022"/>
            <a:ext cx="7573412" cy="260125"/>
          </a:xfrm>
          <a:prstGeom prst="rect">
            <a:avLst/>
          </a:prstGeom>
        </p:spPr>
        <p:txBody>
          <a:bodyPr vert="horz" wrap="none" lIns="0" tIns="0" rIns="0" bIns="0" rtlCol="0" anchor="t" anchorCtr="0">
            <a:noAutofit/>
          </a:bodyPr>
          <a:lstStyle/>
          <a:p>
            <a:pPr algn="l"/>
            <a:r>
              <a:rPr lang="en-US" sz="1000" b="1" baseline="0">
                <a:solidFill>
                  <a:schemeClr val="accent1"/>
                </a:solidFill>
              </a:rPr>
              <a:t>AMONG PARENTS WHO NEED CHILD CARE OUTSIDE OF TRADITIONAL WORK HOURS, N=227</a:t>
            </a:r>
          </a:p>
        </p:txBody>
      </p:sp>
      <p:sp>
        <p:nvSpPr>
          <p:cNvPr id="2" name="TextBox 1">
            <a:extLst>
              <a:ext uri="{FF2B5EF4-FFF2-40B4-BE49-F238E27FC236}">
                <a16:creationId xmlns:a16="http://schemas.microsoft.com/office/drawing/2014/main" id="{E06CABD5-2BBA-9CFB-FBDA-F9BEA5B10FA0}"/>
              </a:ext>
            </a:extLst>
          </p:cNvPr>
          <p:cNvSpPr txBox="1"/>
          <p:nvPr/>
        </p:nvSpPr>
        <p:spPr>
          <a:xfrm>
            <a:off x="9345091" y="1420023"/>
            <a:ext cx="2093618" cy="761474"/>
          </a:xfrm>
          <a:prstGeom prst="rect">
            <a:avLst/>
          </a:prstGeom>
          <a:solidFill>
            <a:schemeClr val="bg1">
              <a:lumMod val="85000"/>
            </a:schemeClr>
          </a:solidFill>
        </p:spPr>
        <p:txBody>
          <a:bodyPr vert="horz" wrap="square" lIns="0" tIns="0" rIns="0" bIns="0" rtlCol="0" anchor="t" anchorCtr="0">
            <a:noAutofit/>
          </a:bodyPr>
          <a:lstStyle/>
          <a:p>
            <a:pPr algn="l"/>
            <a:endParaRPr lang="en-US" sz="1200"/>
          </a:p>
          <a:p>
            <a:pPr algn="l"/>
            <a:r>
              <a:rPr lang="en-US" sz="1200"/>
              <a:t>Average number of hours child care is needed: 7.8 hours</a:t>
            </a:r>
          </a:p>
        </p:txBody>
      </p:sp>
      <p:sp>
        <p:nvSpPr>
          <p:cNvPr id="3" name="Rectangle 2">
            <a:extLst>
              <a:ext uri="{FF2B5EF4-FFF2-40B4-BE49-F238E27FC236}">
                <a16:creationId xmlns:a16="http://schemas.microsoft.com/office/drawing/2014/main" id="{B2C8D33A-871D-C0E8-FF52-F4C418A7FE0F}"/>
              </a:ext>
            </a:extLst>
          </p:cNvPr>
          <p:cNvSpPr/>
          <p:nvPr/>
        </p:nvSpPr>
        <p:spPr>
          <a:xfrm>
            <a:off x="1065513" y="6479062"/>
            <a:ext cx="1568158" cy="202179"/>
          </a:xfrm>
          <a:prstGeom prst="rect">
            <a:avLst/>
          </a:prstGeom>
          <a:solidFill>
            <a:srgbClr val="0DD6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Rectangle 519">
            <a:extLst>
              <a:ext uri="{FF2B5EF4-FFF2-40B4-BE49-F238E27FC236}">
                <a16:creationId xmlns:a16="http://schemas.microsoft.com/office/drawing/2014/main" id="{AEFDA75A-652E-197C-5751-47C9C8F32E56}"/>
              </a:ext>
            </a:extLst>
          </p:cNvPr>
          <p:cNvSpPr/>
          <p:nvPr/>
        </p:nvSpPr>
        <p:spPr>
          <a:xfrm>
            <a:off x="7569709" y="6479062"/>
            <a:ext cx="1568158" cy="202179"/>
          </a:xfrm>
          <a:prstGeom prst="rect">
            <a:avLst/>
          </a:prstGeom>
          <a:solidFill>
            <a:srgbClr val="0DD6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794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p:cNvPicPr>
          <p:nvPr>
            <p:ph/>
          </p:nvPr>
        </p:nvPicPr>
        <p:blipFill>
          <a:blip r:embed="rId2" cstate="print"/>
          <a:stretch>
            <a:fillRect/>
          </a:stretch>
        </p:blipFill>
        <p:spPr>
          <a:xfrm>
            <a:off x="6257546" y="2524582"/>
            <a:ext cx="4681728" cy="1042416"/>
          </a:xfrm>
          <a:prstGeom prst="rect">
            <a:avLst/>
          </a:prstGeom>
        </p:spPr>
      </p:pic>
      <p:sp>
        <p:nvSpPr>
          <p:cNvPr id="3" name="section1"/>
          <p:cNvSpPr>
            <a:spLocks noGrp="1"/>
          </p:cNvSpPr>
          <p:nvPr>
            <p:ph type="body" sz="quarter" idx="46" hasCustomPrompt="1"/>
          </p:nvPr>
        </p:nvSpPr>
        <p:spPr>
          <a:xfrm>
            <a:off x="1097280" y="1837944"/>
            <a:ext cx="4681728" cy="1042416"/>
          </a:xfrm>
        </p:spPr>
        <p:txBody>
          <a:bodyPr/>
          <a:lstStyle/>
          <a:p>
            <a:r>
              <a:rPr lang="en-US">
                <a:solidFill>
                  <a:schemeClr val="bg1"/>
                </a:solidFill>
              </a:rPr>
              <a:t>Reasons for informal child care</a:t>
            </a:r>
            <a:endParaRPr>
              <a:solidFill>
                <a:schemeClr val="bg1"/>
              </a:solidFill>
            </a:endParaRPr>
          </a:p>
        </p:txBody>
      </p:sp>
      <p:sp>
        <p:nvSpPr>
          <p:cNvPr id="4" name="section2"/>
          <p:cNvSpPr>
            <a:spLocks noGrp="1"/>
          </p:cNvSpPr>
          <p:nvPr>
            <p:ph type="body" sz="quarter" idx="53" hasCustomPrompt="1"/>
          </p:nvPr>
        </p:nvSpPr>
        <p:spPr>
          <a:xfrm>
            <a:off x="1097280" y="3150108"/>
            <a:ext cx="4681728" cy="1042416"/>
          </a:xfrm>
        </p:spPr>
        <p:txBody>
          <a:bodyPr/>
          <a:lstStyle/>
          <a:p>
            <a:r>
              <a:rPr lang="en-US">
                <a:solidFill>
                  <a:schemeClr val="bg1"/>
                </a:solidFill>
              </a:rPr>
              <a:t>Circumstances for informal child care</a:t>
            </a:r>
            <a:endParaRPr>
              <a:solidFill>
                <a:schemeClr val="bg1"/>
              </a:solidFill>
            </a:endParaRPr>
          </a:p>
        </p:txBody>
      </p:sp>
      <p:sp>
        <p:nvSpPr>
          <p:cNvPr id="5" name="section3"/>
          <p:cNvSpPr>
            <a:spLocks noGrp="1"/>
          </p:cNvSpPr>
          <p:nvPr>
            <p:ph type="body" sz="quarter" idx="54" hasCustomPrompt="1"/>
          </p:nvPr>
        </p:nvSpPr>
        <p:spPr>
          <a:xfrm>
            <a:off x="1097280" y="4462272"/>
            <a:ext cx="4681728" cy="1042416"/>
          </a:xfrm>
        </p:spPr>
        <p:txBody>
          <a:bodyPr/>
          <a:lstStyle/>
          <a:p>
            <a:r>
              <a:rPr lang="en-US">
                <a:solidFill>
                  <a:schemeClr val="bg1"/>
                </a:solidFill>
              </a:rPr>
              <a:t>Flexibility of informal child care</a:t>
            </a:r>
            <a:endParaRPr>
              <a:solidFill>
                <a:schemeClr val="bg1"/>
              </a:solidFill>
            </a:endParaRPr>
          </a:p>
        </p:txBody>
      </p:sp>
      <p:sp>
        <p:nvSpPr>
          <p:cNvPr id="9" name="black_box_title"/>
          <p:cNvSpPr>
            <a:spLocks noGrp="1"/>
          </p:cNvSpPr>
          <p:nvPr>
            <p:ph type="body" sz="quarter" idx="38" hasCustomPrompt="1"/>
          </p:nvPr>
        </p:nvSpPr>
        <p:spPr>
          <a:xfrm>
            <a:off x="3523029" y="1097114"/>
            <a:ext cx="5145942" cy="176493"/>
          </a:xfrm>
        </p:spPr>
        <p:txBody>
          <a:bodyPr/>
          <a:lstStyle/>
          <a:p>
            <a:r>
              <a:t>Agenda</a:t>
            </a:r>
          </a:p>
        </p:txBody>
      </p:sp>
      <p:sp>
        <p:nvSpPr>
          <p:cNvPr id="18" name="Text Placeholder 3">
            <a:extLst>
              <a:ext uri="{FF2B5EF4-FFF2-40B4-BE49-F238E27FC236}">
                <a16:creationId xmlns:a16="http://schemas.microsoft.com/office/drawing/2014/main" id="{70F726AE-0FFC-4315-02C7-51FF783291E9}"/>
              </a:ext>
            </a:extLst>
          </p:cNvPr>
          <p:cNvSpPr txBox="1">
            <a:spLocks/>
          </p:cNvSpPr>
          <p:nvPr/>
        </p:nvSpPr>
        <p:spPr>
          <a:xfrm>
            <a:off x="6412994" y="3941064"/>
            <a:ext cx="4370832" cy="1042416"/>
          </a:xfrm>
          <a:prstGeom prst="rect">
            <a:avLst/>
          </a:prstGeom>
        </p:spPr>
        <p:txBody>
          <a:bodyPr vert="horz" lIns="0" tIns="0" rIns="0" bIns="0" rtlCol="0" anchor="ctr">
            <a:noAutofit/>
          </a:bodyPr>
          <a:lstStyle>
            <a:defPPr>
              <a:defRPr lang="en-US"/>
            </a:defPPr>
            <a:lvl1pPr indent="0" algn="ctr">
              <a:lnSpc>
                <a:spcPct val="90000"/>
              </a:lnSpc>
              <a:spcBef>
                <a:spcPts val="1000"/>
              </a:spcBef>
              <a:buFont typeface="Arial"/>
              <a:buNone/>
              <a:defRPr sz="2400" b="0" i="0" cap="all" spc="300" baseline="0">
                <a:latin typeface="Arial" panose="020B0604020202020204" pitchFamily="34" charset="0"/>
                <a:ea typeface="EB Garamond" pitchFamily="2" charset="0"/>
                <a:cs typeface="Arial" panose="020B0604020202020204" pitchFamily="34" charset="0"/>
              </a:defRPr>
            </a:lvl1pPr>
            <a:lvl2pPr marL="9525" indent="0">
              <a:lnSpc>
                <a:spcPct val="110000"/>
              </a:lnSpc>
              <a:spcBef>
                <a:spcPts val="500"/>
              </a:spcBef>
              <a:buFont typeface="Arial"/>
              <a:buNone/>
              <a:tabLst/>
              <a:defRPr sz="2600" b="0" i="0">
                <a:latin typeface="Arial" panose="020B0604020202020204" pitchFamily="34" charset="0"/>
              </a:defRPr>
            </a:lvl2pPr>
            <a:lvl3pPr marL="295275" indent="-285750">
              <a:lnSpc>
                <a:spcPct val="90000"/>
              </a:lnSpc>
              <a:spcBef>
                <a:spcPts val="500"/>
              </a:spcBef>
              <a:buClr>
                <a:schemeClr val="accent1"/>
              </a:buClr>
              <a:buFont typeface="Arial" panose="020B0604020202020204" pitchFamily="34" charset="0"/>
              <a:buChar char="•"/>
              <a:tabLst/>
              <a:defRPr sz="2600" b="0" i="0" spc="0" baseline="0">
                <a:latin typeface="Arial" panose="020B0604020202020204" pitchFamily="34" charset="0"/>
              </a:defRPr>
            </a:lvl3pPr>
            <a:lvl4pPr marL="458788" indent="-225425">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4pPr>
            <a:lvl5pPr marL="692150" indent="-233363">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a:solidFill>
                  <a:schemeClr val="bg1"/>
                </a:solidFill>
              </a:rPr>
              <a:t>BARRIERS TO FORMAL CHILD CARE</a:t>
            </a:r>
          </a:p>
        </p:txBody>
      </p:sp>
      <p:sp>
        <p:nvSpPr>
          <p:cNvPr id="19" name="Text Placeholder 4">
            <a:extLst>
              <a:ext uri="{FF2B5EF4-FFF2-40B4-BE49-F238E27FC236}">
                <a16:creationId xmlns:a16="http://schemas.microsoft.com/office/drawing/2014/main" id="{A43B254D-EAD5-D74F-9944-ABEF233A3779}"/>
              </a:ext>
            </a:extLst>
          </p:cNvPr>
          <p:cNvSpPr txBox="1">
            <a:spLocks/>
          </p:cNvSpPr>
          <p:nvPr/>
        </p:nvSpPr>
        <p:spPr>
          <a:xfrm>
            <a:off x="6329680" y="2542665"/>
            <a:ext cx="4370832" cy="1042416"/>
          </a:xfrm>
          <a:prstGeom prst="rect">
            <a:avLst/>
          </a:prstGeom>
        </p:spPr>
        <p:txBody>
          <a:bodyPr vert="horz" lIns="0" tIns="0" rIns="0" bIns="0" rtlCol="0" anchor="ctr">
            <a:noAutofit/>
          </a:bodyPr>
          <a:lstStyle>
            <a:lvl1pPr indent="0" algn="ctr">
              <a:lnSpc>
                <a:spcPct val="90000"/>
              </a:lnSpc>
              <a:spcBef>
                <a:spcPts val="1000"/>
              </a:spcBef>
              <a:buFont typeface="Arial"/>
              <a:buNone/>
              <a:defRPr sz="2400" b="0" i="0" cap="all" spc="300" baseline="0">
                <a:latin typeface="Arial" panose="020B0604020202020204" pitchFamily="34" charset="0"/>
                <a:ea typeface="EB Garamond" pitchFamily="2" charset="0"/>
                <a:cs typeface="Arial" panose="020B0604020202020204" pitchFamily="34" charset="0"/>
              </a:defRPr>
            </a:lvl1pPr>
            <a:lvl2pPr marL="9525" indent="0">
              <a:lnSpc>
                <a:spcPct val="110000"/>
              </a:lnSpc>
              <a:spcBef>
                <a:spcPts val="500"/>
              </a:spcBef>
              <a:buFont typeface="Arial"/>
              <a:buNone/>
              <a:tabLst/>
              <a:defRPr sz="2600" b="0" i="0">
                <a:latin typeface="Arial" panose="020B0604020202020204" pitchFamily="34" charset="0"/>
              </a:defRPr>
            </a:lvl2pPr>
            <a:lvl3pPr marL="295275" indent="-285750">
              <a:lnSpc>
                <a:spcPct val="90000"/>
              </a:lnSpc>
              <a:spcBef>
                <a:spcPts val="500"/>
              </a:spcBef>
              <a:buClr>
                <a:schemeClr val="accent1"/>
              </a:buClr>
              <a:buFont typeface="Arial" panose="020B0604020202020204" pitchFamily="34" charset="0"/>
              <a:buChar char="•"/>
              <a:tabLst/>
              <a:defRPr sz="2600" b="0" i="0" spc="0" baseline="0">
                <a:latin typeface="Arial" panose="020B0604020202020204" pitchFamily="34" charset="0"/>
              </a:defRPr>
            </a:lvl3pPr>
            <a:lvl4pPr marL="458788" indent="-225425">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4pPr>
            <a:lvl5pPr marL="692150" indent="-233363">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a:t>Interest in formal child care</a:t>
            </a:r>
          </a:p>
        </p:txBody>
      </p:sp>
    </p:spTree>
    <p:extLst>
      <p:ext uri="{BB962C8B-B14F-4D97-AF65-F5344CB8AC3E}">
        <p14:creationId xmlns:p14="http://schemas.microsoft.com/office/powerpoint/2010/main" val="323073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48" y="-10101"/>
            <a:ext cx="12188952" cy="685798"/>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09600" y="288110"/>
            <a:ext cx="10972800" cy="596317"/>
          </a:xfrm>
          <a:prstGeom prst="rect">
            <a:avLst/>
          </a:prstGeom>
          <a:solidFill>
            <a:srgbClr val="3587E7"/>
          </a:solidFill>
        </p:spPr>
        <p:txBody>
          <a:bodyPr vert="horz" wrap="square" lIns="0" tIns="41910" rIns="0" bIns="0" rtlCol="0" anchor="t">
            <a:spAutoFit/>
          </a:bodyPr>
          <a:lstStyle/>
          <a:p>
            <a:pPr marL="273685">
              <a:lnSpc>
                <a:spcPct val="100000"/>
              </a:lnSpc>
              <a:spcBef>
                <a:spcPts val="330"/>
              </a:spcBef>
            </a:pPr>
            <a:r>
              <a:rPr lang="en-US" sz="3600"/>
              <a:t>Background</a:t>
            </a:r>
            <a:endParaRPr sz="3600"/>
          </a:p>
        </p:txBody>
      </p:sp>
      <p:sp>
        <p:nvSpPr>
          <p:cNvPr id="5" name="object 5"/>
          <p:cNvSpPr txBox="1">
            <a:spLocks noGrp="1"/>
          </p:cNvSpPr>
          <p:nvPr>
            <p:ph type="sldNum" sz="quarter" idx="7"/>
          </p:nvPr>
        </p:nvSpPr>
        <p:spPr>
          <a:prstGeom prst="rect">
            <a:avLst/>
          </a:prstGeom>
        </p:spPr>
        <p:txBody>
          <a:bodyPr vert="horz" wrap="square" lIns="0" tIns="56515" rIns="0" bIns="0" rtlCol="0">
            <a:spAutoFit/>
          </a:bodyPr>
          <a:lstStyle/>
          <a:p>
            <a:pPr marL="25400">
              <a:lnSpc>
                <a:spcPct val="100000"/>
              </a:lnSpc>
              <a:spcBef>
                <a:spcPts val="445"/>
              </a:spcBef>
            </a:pPr>
            <a:fld id="{81D60167-4931-47E6-BA6A-407CBD079E47}" type="slidenum">
              <a:rPr spc="40"/>
              <a:t>2</a:t>
            </a:fld>
            <a:endParaRPr spc="40"/>
          </a:p>
        </p:txBody>
      </p:sp>
      <p:sp>
        <p:nvSpPr>
          <p:cNvPr id="6" name="object 6"/>
          <p:cNvSpPr txBox="1">
            <a:spLocks noGrp="1"/>
          </p:cNvSpPr>
          <p:nvPr>
            <p:ph type="ftr" sz="quarter" idx="5"/>
          </p:nvPr>
        </p:nvSpPr>
        <p:spPr>
          <a:prstGeom prst="rect">
            <a:avLst/>
          </a:prstGeom>
        </p:spPr>
        <p:txBody>
          <a:bodyPr vert="horz" wrap="square" lIns="0" tIns="40640" rIns="0" bIns="0" rtlCol="0">
            <a:spAutoFit/>
          </a:bodyPr>
          <a:lstStyle/>
          <a:p>
            <a:pPr marL="12700">
              <a:lnSpc>
                <a:spcPct val="100000"/>
              </a:lnSpc>
              <a:spcBef>
                <a:spcPts val="320"/>
              </a:spcBef>
            </a:pPr>
            <a:r>
              <a:rPr spc="-5"/>
              <a:t>bipartisanpolicy.org</a:t>
            </a:r>
          </a:p>
        </p:txBody>
      </p:sp>
      <p:pic>
        <p:nvPicPr>
          <p:cNvPr id="8" name="Picture 7">
            <a:extLst>
              <a:ext uri="{FF2B5EF4-FFF2-40B4-BE49-F238E27FC236}">
                <a16:creationId xmlns:a16="http://schemas.microsoft.com/office/drawing/2014/main" id="{94F458E7-B1B9-784A-9080-EA6FBA829A5F}"/>
              </a:ext>
            </a:extLst>
          </p:cNvPr>
          <p:cNvPicPr>
            <a:picLocks noChangeAspect="1"/>
          </p:cNvPicPr>
          <p:nvPr/>
        </p:nvPicPr>
        <p:blipFill>
          <a:blip r:embed="rId4"/>
          <a:stretch>
            <a:fillRect/>
          </a:stretch>
        </p:blipFill>
        <p:spPr>
          <a:xfrm>
            <a:off x="9992677" y="6590143"/>
            <a:ext cx="1346708" cy="236445"/>
          </a:xfrm>
          <a:prstGeom prst="rect">
            <a:avLst/>
          </a:prstGeom>
        </p:spPr>
      </p:pic>
      <p:sp>
        <p:nvSpPr>
          <p:cNvPr id="23" name="object 2">
            <a:extLst>
              <a:ext uri="{FF2B5EF4-FFF2-40B4-BE49-F238E27FC236}">
                <a16:creationId xmlns:a16="http://schemas.microsoft.com/office/drawing/2014/main" id="{9EB38E45-6176-6142-802F-1E912ADE4415}"/>
              </a:ext>
            </a:extLst>
          </p:cNvPr>
          <p:cNvSpPr txBox="1"/>
          <p:nvPr/>
        </p:nvSpPr>
        <p:spPr>
          <a:xfrm>
            <a:off x="995602" y="1466085"/>
            <a:ext cx="9880422" cy="5033237"/>
          </a:xfrm>
          <a:prstGeom prst="rect">
            <a:avLst/>
          </a:prstGeom>
        </p:spPr>
        <p:txBody>
          <a:bodyPr vert="horz" wrap="square" lIns="0" tIns="12700" rIns="0" bIns="0" rtlCol="0" anchor="t">
            <a:spAutoFit/>
          </a:bodyPr>
          <a:lstStyle/>
          <a:p>
            <a:pPr marL="241300" marR="311150" indent="-228600">
              <a:lnSpc>
                <a:spcPct val="114000"/>
              </a:lnSpc>
              <a:buFont typeface="Arial"/>
              <a:buChar char="•"/>
              <a:tabLst>
                <a:tab pos="240665" algn="l"/>
                <a:tab pos="241300" algn="l"/>
              </a:tabLst>
            </a:pPr>
            <a:r>
              <a:rPr lang="en-US" sz="3200" spc="-5" dirty="0">
                <a:cs typeface="Faustina"/>
              </a:rPr>
              <a:t>One-third (31.16%) of children who </a:t>
            </a:r>
            <a:r>
              <a:rPr lang="en-US" sz="3200" b="1" spc="-5" dirty="0">
                <a:cs typeface="Faustina"/>
              </a:rPr>
              <a:t>potentially need </a:t>
            </a:r>
            <a:r>
              <a:rPr lang="en-US" sz="3200" spc="-5" dirty="0">
                <a:cs typeface="Faustina"/>
              </a:rPr>
              <a:t>care do not have access to a child care slot in the formal system</a:t>
            </a:r>
          </a:p>
          <a:p>
            <a:pPr marL="698500" marR="311150" lvl="1" indent="-228600">
              <a:lnSpc>
                <a:spcPct val="114000"/>
              </a:lnSpc>
              <a:buFont typeface="Arial"/>
              <a:buChar char="•"/>
              <a:tabLst>
                <a:tab pos="240665" algn="l"/>
                <a:tab pos="241300" algn="l"/>
              </a:tabLst>
            </a:pPr>
            <a:r>
              <a:rPr lang="en-US" sz="3200" spc="-5" dirty="0">
                <a:cs typeface="Faustina"/>
              </a:rPr>
              <a:t>The gap in rural communities is greater, (33.4%)</a:t>
            </a:r>
          </a:p>
          <a:p>
            <a:pPr marL="241300" marR="311150" indent="-228600">
              <a:lnSpc>
                <a:spcPct val="114000"/>
              </a:lnSpc>
              <a:buFont typeface="Arial"/>
              <a:buChar char="•"/>
              <a:tabLst>
                <a:tab pos="240665" algn="l"/>
                <a:tab pos="241300" algn="l"/>
              </a:tabLst>
            </a:pPr>
            <a:r>
              <a:rPr lang="en-US" sz="3200" spc="-5" dirty="0">
                <a:cs typeface="Calibri"/>
              </a:rPr>
              <a:t>Surveys show that</a:t>
            </a:r>
            <a:r>
              <a:rPr lang="en-US" sz="3200" spc="-5" dirty="0">
                <a:cs typeface="Faustina"/>
              </a:rPr>
              <a:t> many parents prefer informal child care for their children</a:t>
            </a:r>
            <a:endParaRPr lang="en-US" sz="3200" dirty="0">
              <a:cs typeface="Calibri"/>
            </a:endParaRPr>
          </a:p>
          <a:p>
            <a:pPr marL="241300" marR="311150" indent="-228600">
              <a:lnSpc>
                <a:spcPct val="114000"/>
              </a:lnSpc>
              <a:buFont typeface="Arial"/>
              <a:buChar char="•"/>
              <a:tabLst>
                <a:tab pos="240665" algn="l"/>
                <a:tab pos="241300" algn="l"/>
              </a:tabLst>
            </a:pPr>
            <a:r>
              <a:rPr lang="en-US" sz="3200" b="0" i="0" dirty="0">
                <a:solidFill>
                  <a:srgbClr val="000000"/>
                </a:solidFill>
                <a:effectLst/>
                <a:cs typeface="Calibri"/>
              </a:rPr>
              <a:t>Understanding barriers keeping parents out of the formal child care system is critical to developing a system that works</a:t>
            </a:r>
            <a:r>
              <a:rPr lang="en-US" sz="3200" dirty="0">
                <a:solidFill>
                  <a:srgbClr val="000000"/>
                </a:solidFill>
                <a:cs typeface="Calibri"/>
              </a:rPr>
              <a:t> for them </a:t>
            </a:r>
            <a:endParaRPr lang="en-US" sz="3200" b="0" i="0" dirty="0">
              <a:effectLst/>
              <a:cs typeface="Calibri"/>
            </a:endParaRPr>
          </a:p>
        </p:txBody>
      </p:sp>
    </p:spTree>
    <p:extLst>
      <p:ext uri="{BB962C8B-B14F-4D97-AF65-F5344CB8AC3E}">
        <p14:creationId xmlns:p14="http://schemas.microsoft.com/office/powerpoint/2010/main" val="442912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in_title"/>
          <p:cNvSpPr>
            <a:spLocks noGrp="1"/>
          </p:cNvSpPr>
          <p:nvPr>
            <p:ph type="title" hasCustomPrompt="1"/>
          </p:nvPr>
        </p:nvSpPr>
        <p:spPr>
          <a:xfrm>
            <a:off x="1073744" y="941368"/>
            <a:ext cx="10594246" cy="784858"/>
          </a:xfrm>
        </p:spPr>
        <p:txBody>
          <a:bodyPr/>
          <a:lstStyle/>
          <a:p>
            <a:r>
              <a:rPr lang="en-US" sz="2000"/>
              <a:t>Overall, a strong majority of parents (93%) are satisfied with their current child care arrangement, including 65% who say they are </a:t>
            </a:r>
            <a:r>
              <a:rPr lang="en-US" sz="2000" i="1"/>
              <a:t>very satisfied. </a:t>
            </a:r>
            <a:endParaRPr sz="2000"/>
          </a:p>
        </p:txBody>
      </p:sp>
      <p:grpSp>
        <p:nvGrpSpPr>
          <p:cNvPr id="3" name="Group 2"/>
          <p:cNvGrpSpPr/>
          <p:nvPr/>
        </p:nvGrpSpPr>
        <p:grpSpPr>
          <a:xfrm>
            <a:off x="400907" y="1890012"/>
            <a:ext cx="8625895" cy="4200716"/>
            <a:chOff x="1752789" y="1953253"/>
            <a:chExt cx="9197000" cy="4359400"/>
          </a:xfrm>
        </p:grpSpPr>
        <p:sp>
          <p:nvSpPr>
            <p:cNvPr id="5" name="rc4"/>
            <p:cNvSpPr/>
            <p:nvPr/>
          </p:nvSpPr>
          <p:spPr>
            <a:xfrm>
              <a:off x="4371332" y="2692023"/>
              <a:ext cx="4262471" cy="220977"/>
            </a:xfrm>
            <a:prstGeom prst="rect">
              <a:avLst/>
            </a:prstGeom>
            <a:solidFill>
              <a:srgbClr val="036061">
                <a:alpha val="100000"/>
              </a:srgbClr>
            </a:solidFill>
          </p:spPr>
          <p:txBody>
            <a:bodyPr/>
            <a:lstStyle/>
            <a:p>
              <a:endParaRPr/>
            </a:p>
          </p:txBody>
        </p:sp>
        <p:sp>
          <p:nvSpPr>
            <p:cNvPr id="6" name="rc5"/>
            <p:cNvSpPr/>
            <p:nvPr/>
          </p:nvSpPr>
          <p:spPr>
            <a:xfrm>
              <a:off x="8633804" y="2692023"/>
              <a:ext cx="1861542" cy="220977"/>
            </a:xfrm>
            <a:prstGeom prst="rect">
              <a:avLst/>
            </a:prstGeom>
            <a:solidFill>
              <a:srgbClr val="0DD6CC">
                <a:alpha val="100000"/>
              </a:srgbClr>
            </a:solidFill>
          </p:spPr>
          <p:txBody>
            <a:bodyPr/>
            <a:lstStyle/>
            <a:p>
              <a:endParaRPr/>
            </a:p>
          </p:txBody>
        </p:sp>
        <p:sp>
          <p:nvSpPr>
            <p:cNvPr id="7" name="rc6"/>
            <p:cNvSpPr/>
            <p:nvPr/>
          </p:nvSpPr>
          <p:spPr>
            <a:xfrm>
              <a:off x="10495346" y="2692023"/>
              <a:ext cx="328894" cy="220977"/>
            </a:xfrm>
            <a:prstGeom prst="rect">
              <a:avLst/>
            </a:prstGeom>
            <a:solidFill>
              <a:srgbClr val="E83237">
                <a:alpha val="100000"/>
              </a:srgbClr>
            </a:solidFill>
          </p:spPr>
          <p:txBody>
            <a:bodyPr/>
            <a:lstStyle/>
            <a:p>
              <a:endParaRPr/>
            </a:p>
          </p:txBody>
        </p:sp>
        <p:sp>
          <p:nvSpPr>
            <p:cNvPr id="8" name="rc7"/>
            <p:cNvSpPr/>
            <p:nvPr/>
          </p:nvSpPr>
          <p:spPr>
            <a:xfrm>
              <a:off x="10824240" y="2692023"/>
              <a:ext cx="124979" cy="220977"/>
            </a:xfrm>
            <a:prstGeom prst="rect">
              <a:avLst/>
            </a:prstGeom>
            <a:solidFill>
              <a:srgbClr val="7F0E11">
                <a:alpha val="100000"/>
              </a:srgbClr>
            </a:solidFill>
          </p:spPr>
          <p:txBody>
            <a:bodyPr/>
            <a:lstStyle/>
            <a:p>
              <a:endParaRPr/>
            </a:p>
          </p:txBody>
        </p:sp>
        <p:sp>
          <p:nvSpPr>
            <p:cNvPr id="9" name="rc8"/>
            <p:cNvSpPr/>
            <p:nvPr/>
          </p:nvSpPr>
          <p:spPr>
            <a:xfrm>
              <a:off x="4371332" y="3031988"/>
              <a:ext cx="4184448" cy="220977"/>
            </a:xfrm>
            <a:prstGeom prst="rect">
              <a:avLst/>
            </a:prstGeom>
            <a:solidFill>
              <a:srgbClr val="036061">
                <a:alpha val="100000"/>
              </a:srgbClr>
            </a:solidFill>
          </p:spPr>
          <p:txBody>
            <a:bodyPr/>
            <a:lstStyle/>
            <a:p>
              <a:endParaRPr/>
            </a:p>
          </p:txBody>
        </p:sp>
        <p:sp>
          <p:nvSpPr>
            <p:cNvPr id="10" name="rc9"/>
            <p:cNvSpPr/>
            <p:nvPr/>
          </p:nvSpPr>
          <p:spPr>
            <a:xfrm>
              <a:off x="8555781" y="3031988"/>
              <a:ext cx="1986391" cy="220977"/>
            </a:xfrm>
            <a:prstGeom prst="rect">
              <a:avLst/>
            </a:prstGeom>
            <a:solidFill>
              <a:srgbClr val="0DD6CC">
                <a:alpha val="100000"/>
              </a:srgbClr>
            </a:solidFill>
          </p:spPr>
          <p:txBody>
            <a:bodyPr/>
            <a:lstStyle/>
            <a:p>
              <a:endParaRPr/>
            </a:p>
          </p:txBody>
        </p:sp>
        <p:sp>
          <p:nvSpPr>
            <p:cNvPr id="11" name="rc10"/>
            <p:cNvSpPr/>
            <p:nvPr/>
          </p:nvSpPr>
          <p:spPr>
            <a:xfrm>
              <a:off x="10542173" y="3031988"/>
              <a:ext cx="309356" cy="220977"/>
            </a:xfrm>
            <a:prstGeom prst="rect">
              <a:avLst/>
            </a:prstGeom>
            <a:solidFill>
              <a:srgbClr val="E83237">
                <a:alpha val="100000"/>
              </a:srgbClr>
            </a:solidFill>
          </p:spPr>
          <p:txBody>
            <a:bodyPr/>
            <a:lstStyle/>
            <a:p>
              <a:endParaRPr/>
            </a:p>
          </p:txBody>
        </p:sp>
        <p:sp>
          <p:nvSpPr>
            <p:cNvPr id="12" name="rc11"/>
            <p:cNvSpPr/>
            <p:nvPr/>
          </p:nvSpPr>
          <p:spPr>
            <a:xfrm>
              <a:off x="10851529" y="3031988"/>
              <a:ext cx="97691" cy="220977"/>
            </a:xfrm>
            <a:prstGeom prst="rect">
              <a:avLst/>
            </a:prstGeom>
            <a:solidFill>
              <a:srgbClr val="7F0E11">
                <a:alpha val="100000"/>
              </a:srgbClr>
            </a:solidFill>
          </p:spPr>
          <p:txBody>
            <a:bodyPr/>
            <a:lstStyle/>
            <a:p>
              <a:endParaRPr/>
            </a:p>
          </p:txBody>
        </p:sp>
        <p:sp>
          <p:nvSpPr>
            <p:cNvPr id="13" name="rc12"/>
            <p:cNvSpPr/>
            <p:nvPr/>
          </p:nvSpPr>
          <p:spPr>
            <a:xfrm>
              <a:off x="4371332" y="3371954"/>
              <a:ext cx="4095665" cy="220977"/>
            </a:xfrm>
            <a:prstGeom prst="rect">
              <a:avLst/>
            </a:prstGeom>
            <a:solidFill>
              <a:srgbClr val="036061">
                <a:alpha val="100000"/>
              </a:srgbClr>
            </a:solidFill>
          </p:spPr>
          <p:txBody>
            <a:bodyPr/>
            <a:lstStyle/>
            <a:p>
              <a:endParaRPr/>
            </a:p>
          </p:txBody>
        </p:sp>
        <p:sp>
          <p:nvSpPr>
            <p:cNvPr id="14" name="rc13"/>
            <p:cNvSpPr/>
            <p:nvPr/>
          </p:nvSpPr>
          <p:spPr>
            <a:xfrm>
              <a:off x="8466998" y="3371954"/>
              <a:ext cx="1897126" cy="220977"/>
            </a:xfrm>
            <a:prstGeom prst="rect">
              <a:avLst/>
            </a:prstGeom>
            <a:solidFill>
              <a:srgbClr val="0DD6CC">
                <a:alpha val="100000"/>
              </a:srgbClr>
            </a:solidFill>
          </p:spPr>
          <p:txBody>
            <a:bodyPr/>
            <a:lstStyle/>
            <a:p>
              <a:endParaRPr/>
            </a:p>
          </p:txBody>
        </p:sp>
        <p:sp>
          <p:nvSpPr>
            <p:cNvPr id="15" name="rc14"/>
            <p:cNvSpPr/>
            <p:nvPr/>
          </p:nvSpPr>
          <p:spPr>
            <a:xfrm>
              <a:off x="10364125" y="3371954"/>
              <a:ext cx="443253" cy="220977"/>
            </a:xfrm>
            <a:prstGeom prst="rect">
              <a:avLst/>
            </a:prstGeom>
            <a:solidFill>
              <a:srgbClr val="E83237">
                <a:alpha val="100000"/>
              </a:srgbClr>
            </a:solidFill>
          </p:spPr>
          <p:txBody>
            <a:bodyPr/>
            <a:lstStyle/>
            <a:p>
              <a:endParaRPr/>
            </a:p>
          </p:txBody>
        </p:sp>
        <p:sp>
          <p:nvSpPr>
            <p:cNvPr id="16" name="rc15"/>
            <p:cNvSpPr/>
            <p:nvPr/>
          </p:nvSpPr>
          <p:spPr>
            <a:xfrm>
              <a:off x="10807379" y="3371954"/>
              <a:ext cx="141841" cy="220977"/>
            </a:xfrm>
            <a:prstGeom prst="rect">
              <a:avLst/>
            </a:prstGeom>
            <a:solidFill>
              <a:srgbClr val="7F0E11">
                <a:alpha val="100000"/>
              </a:srgbClr>
            </a:solidFill>
          </p:spPr>
          <p:txBody>
            <a:bodyPr/>
            <a:lstStyle/>
            <a:p>
              <a:endParaRPr/>
            </a:p>
          </p:txBody>
        </p:sp>
        <p:sp>
          <p:nvSpPr>
            <p:cNvPr id="17" name="rc16"/>
            <p:cNvSpPr/>
            <p:nvPr/>
          </p:nvSpPr>
          <p:spPr>
            <a:xfrm>
              <a:off x="4371332" y="3711919"/>
              <a:ext cx="4677608" cy="220977"/>
            </a:xfrm>
            <a:prstGeom prst="rect">
              <a:avLst/>
            </a:prstGeom>
            <a:solidFill>
              <a:srgbClr val="036061">
                <a:alpha val="100000"/>
              </a:srgbClr>
            </a:solidFill>
          </p:spPr>
          <p:txBody>
            <a:bodyPr/>
            <a:lstStyle/>
            <a:p>
              <a:endParaRPr/>
            </a:p>
          </p:txBody>
        </p:sp>
        <p:sp>
          <p:nvSpPr>
            <p:cNvPr id="18" name="rc17"/>
            <p:cNvSpPr/>
            <p:nvPr/>
          </p:nvSpPr>
          <p:spPr>
            <a:xfrm>
              <a:off x="9048941" y="3711919"/>
              <a:ext cx="1578693" cy="220977"/>
            </a:xfrm>
            <a:prstGeom prst="rect">
              <a:avLst/>
            </a:prstGeom>
            <a:solidFill>
              <a:srgbClr val="0DD6CC">
                <a:alpha val="100000"/>
              </a:srgbClr>
            </a:solidFill>
          </p:spPr>
          <p:txBody>
            <a:bodyPr/>
            <a:lstStyle/>
            <a:p>
              <a:endParaRPr/>
            </a:p>
          </p:txBody>
        </p:sp>
        <p:sp>
          <p:nvSpPr>
            <p:cNvPr id="19" name="rc18"/>
            <p:cNvSpPr/>
            <p:nvPr/>
          </p:nvSpPr>
          <p:spPr>
            <a:xfrm>
              <a:off x="10627634" y="3711919"/>
              <a:ext cx="175410" cy="220977"/>
            </a:xfrm>
            <a:prstGeom prst="rect">
              <a:avLst/>
            </a:prstGeom>
            <a:solidFill>
              <a:srgbClr val="E83237">
                <a:alpha val="100000"/>
              </a:srgbClr>
            </a:solidFill>
          </p:spPr>
          <p:txBody>
            <a:bodyPr/>
            <a:lstStyle/>
            <a:p>
              <a:endParaRPr/>
            </a:p>
          </p:txBody>
        </p:sp>
        <p:sp>
          <p:nvSpPr>
            <p:cNvPr id="20" name="rc19"/>
            <p:cNvSpPr/>
            <p:nvPr/>
          </p:nvSpPr>
          <p:spPr>
            <a:xfrm>
              <a:off x="10803045" y="3711919"/>
              <a:ext cx="146175" cy="220977"/>
            </a:xfrm>
            <a:prstGeom prst="rect">
              <a:avLst/>
            </a:prstGeom>
            <a:solidFill>
              <a:srgbClr val="7F0E11">
                <a:alpha val="100000"/>
              </a:srgbClr>
            </a:solidFill>
          </p:spPr>
          <p:txBody>
            <a:bodyPr/>
            <a:lstStyle/>
            <a:p>
              <a:endParaRPr/>
            </a:p>
          </p:txBody>
        </p:sp>
        <p:sp>
          <p:nvSpPr>
            <p:cNvPr id="21" name="rc20"/>
            <p:cNvSpPr/>
            <p:nvPr/>
          </p:nvSpPr>
          <p:spPr>
            <a:xfrm>
              <a:off x="4371332" y="4051884"/>
              <a:ext cx="4946785" cy="220977"/>
            </a:xfrm>
            <a:prstGeom prst="rect">
              <a:avLst/>
            </a:prstGeom>
            <a:solidFill>
              <a:srgbClr val="036061">
                <a:alpha val="100000"/>
              </a:srgbClr>
            </a:solidFill>
          </p:spPr>
          <p:txBody>
            <a:bodyPr/>
            <a:lstStyle/>
            <a:p>
              <a:endParaRPr/>
            </a:p>
          </p:txBody>
        </p:sp>
        <p:sp>
          <p:nvSpPr>
            <p:cNvPr id="22" name="rc21"/>
            <p:cNvSpPr/>
            <p:nvPr/>
          </p:nvSpPr>
          <p:spPr>
            <a:xfrm>
              <a:off x="9318118" y="4051884"/>
              <a:ext cx="1390447" cy="220977"/>
            </a:xfrm>
            <a:prstGeom prst="rect">
              <a:avLst/>
            </a:prstGeom>
            <a:solidFill>
              <a:srgbClr val="0DD6CC">
                <a:alpha val="100000"/>
              </a:srgbClr>
            </a:solidFill>
          </p:spPr>
          <p:txBody>
            <a:bodyPr/>
            <a:lstStyle/>
            <a:p>
              <a:endParaRPr/>
            </a:p>
          </p:txBody>
        </p:sp>
        <p:sp>
          <p:nvSpPr>
            <p:cNvPr id="23" name="rc22"/>
            <p:cNvSpPr/>
            <p:nvPr/>
          </p:nvSpPr>
          <p:spPr>
            <a:xfrm>
              <a:off x="10708566" y="4051884"/>
              <a:ext cx="213915" cy="220977"/>
            </a:xfrm>
            <a:prstGeom prst="rect">
              <a:avLst/>
            </a:prstGeom>
            <a:solidFill>
              <a:srgbClr val="E83237">
                <a:alpha val="100000"/>
              </a:srgbClr>
            </a:solidFill>
          </p:spPr>
          <p:txBody>
            <a:bodyPr/>
            <a:lstStyle/>
            <a:p>
              <a:endParaRPr/>
            </a:p>
          </p:txBody>
        </p:sp>
        <p:sp>
          <p:nvSpPr>
            <p:cNvPr id="24" name="rc23"/>
            <p:cNvSpPr/>
            <p:nvPr/>
          </p:nvSpPr>
          <p:spPr>
            <a:xfrm>
              <a:off x="10922481" y="4051884"/>
              <a:ext cx="26739" cy="220977"/>
            </a:xfrm>
            <a:prstGeom prst="rect">
              <a:avLst/>
            </a:prstGeom>
            <a:solidFill>
              <a:srgbClr val="7F0E11">
                <a:alpha val="100000"/>
              </a:srgbClr>
            </a:solidFill>
          </p:spPr>
          <p:txBody>
            <a:bodyPr/>
            <a:lstStyle/>
            <a:p>
              <a:endParaRPr/>
            </a:p>
          </p:txBody>
        </p:sp>
        <p:sp>
          <p:nvSpPr>
            <p:cNvPr id="25" name="rc24"/>
            <p:cNvSpPr/>
            <p:nvPr/>
          </p:nvSpPr>
          <p:spPr>
            <a:xfrm>
              <a:off x="4371332" y="4391850"/>
              <a:ext cx="4024628" cy="220977"/>
            </a:xfrm>
            <a:prstGeom prst="rect">
              <a:avLst/>
            </a:prstGeom>
            <a:solidFill>
              <a:srgbClr val="036061">
                <a:alpha val="100000"/>
              </a:srgbClr>
            </a:solidFill>
          </p:spPr>
          <p:txBody>
            <a:bodyPr/>
            <a:lstStyle/>
            <a:p>
              <a:endParaRPr/>
            </a:p>
          </p:txBody>
        </p:sp>
        <p:sp>
          <p:nvSpPr>
            <p:cNvPr id="26" name="rc25"/>
            <p:cNvSpPr/>
            <p:nvPr/>
          </p:nvSpPr>
          <p:spPr>
            <a:xfrm>
              <a:off x="8395961" y="4391850"/>
              <a:ext cx="1839212" cy="220977"/>
            </a:xfrm>
            <a:prstGeom prst="rect">
              <a:avLst/>
            </a:prstGeom>
            <a:solidFill>
              <a:srgbClr val="0DD6CC">
                <a:alpha val="100000"/>
              </a:srgbClr>
            </a:solidFill>
          </p:spPr>
          <p:txBody>
            <a:bodyPr/>
            <a:lstStyle/>
            <a:p>
              <a:endParaRPr/>
            </a:p>
          </p:txBody>
        </p:sp>
        <p:sp>
          <p:nvSpPr>
            <p:cNvPr id="27" name="rc26"/>
            <p:cNvSpPr/>
            <p:nvPr/>
          </p:nvSpPr>
          <p:spPr>
            <a:xfrm>
              <a:off x="10235173" y="4391850"/>
              <a:ext cx="540944" cy="220977"/>
            </a:xfrm>
            <a:prstGeom prst="rect">
              <a:avLst/>
            </a:prstGeom>
            <a:solidFill>
              <a:srgbClr val="E83237">
                <a:alpha val="100000"/>
              </a:srgbClr>
            </a:solidFill>
          </p:spPr>
          <p:txBody>
            <a:bodyPr/>
            <a:lstStyle/>
            <a:p>
              <a:endParaRPr/>
            </a:p>
          </p:txBody>
        </p:sp>
        <p:sp>
          <p:nvSpPr>
            <p:cNvPr id="28" name="rc27"/>
            <p:cNvSpPr/>
            <p:nvPr/>
          </p:nvSpPr>
          <p:spPr>
            <a:xfrm>
              <a:off x="10776118" y="4391850"/>
              <a:ext cx="173102" cy="220977"/>
            </a:xfrm>
            <a:prstGeom prst="rect">
              <a:avLst/>
            </a:prstGeom>
            <a:solidFill>
              <a:srgbClr val="7F0E11">
                <a:alpha val="100000"/>
              </a:srgbClr>
            </a:solidFill>
          </p:spPr>
          <p:txBody>
            <a:bodyPr/>
            <a:lstStyle/>
            <a:p>
              <a:endParaRPr/>
            </a:p>
          </p:txBody>
        </p:sp>
        <p:sp>
          <p:nvSpPr>
            <p:cNvPr id="29" name="rc28"/>
            <p:cNvSpPr/>
            <p:nvPr/>
          </p:nvSpPr>
          <p:spPr>
            <a:xfrm>
              <a:off x="4371332" y="4731815"/>
              <a:ext cx="4243798" cy="220977"/>
            </a:xfrm>
            <a:prstGeom prst="rect">
              <a:avLst/>
            </a:prstGeom>
            <a:solidFill>
              <a:srgbClr val="036061">
                <a:alpha val="100000"/>
              </a:srgbClr>
            </a:solidFill>
          </p:spPr>
          <p:txBody>
            <a:bodyPr/>
            <a:lstStyle/>
            <a:p>
              <a:endParaRPr/>
            </a:p>
          </p:txBody>
        </p:sp>
        <p:sp>
          <p:nvSpPr>
            <p:cNvPr id="30" name="rc29"/>
            <p:cNvSpPr/>
            <p:nvPr/>
          </p:nvSpPr>
          <p:spPr>
            <a:xfrm>
              <a:off x="8615131" y="4731815"/>
              <a:ext cx="1994585" cy="220977"/>
            </a:xfrm>
            <a:prstGeom prst="rect">
              <a:avLst/>
            </a:prstGeom>
            <a:solidFill>
              <a:srgbClr val="0DD6CC">
                <a:alpha val="100000"/>
              </a:srgbClr>
            </a:solidFill>
          </p:spPr>
          <p:txBody>
            <a:bodyPr/>
            <a:lstStyle/>
            <a:p>
              <a:endParaRPr/>
            </a:p>
          </p:txBody>
        </p:sp>
        <p:sp>
          <p:nvSpPr>
            <p:cNvPr id="31" name="rc30"/>
            <p:cNvSpPr/>
            <p:nvPr/>
          </p:nvSpPr>
          <p:spPr>
            <a:xfrm>
              <a:off x="10609716" y="4731815"/>
              <a:ext cx="297065" cy="220977"/>
            </a:xfrm>
            <a:prstGeom prst="rect">
              <a:avLst/>
            </a:prstGeom>
            <a:solidFill>
              <a:srgbClr val="E83237">
                <a:alpha val="100000"/>
              </a:srgbClr>
            </a:solidFill>
          </p:spPr>
          <p:txBody>
            <a:bodyPr/>
            <a:lstStyle/>
            <a:p>
              <a:endParaRPr/>
            </a:p>
          </p:txBody>
        </p:sp>
        <p:sp>
          <p:nvSpPr>
            <p:cNvPr id="32" name="rc31"/>
            <p:cNvSpPr/>
            <p:nvPr/>
          </p:nvSpPr>
          <p:spPr>
            <a:xfrm>
              <a:off x="10906782" y="4731815"/>
              <a:ext cx="42437" cy="220977"/>
            </a:xfrm>
            <a:prstGeom prst="rect">
              <a:avLst/>
            </a:prstGeom>
            <a:solidFill>
              <a:srgbClr val="7F0E11">
                <a:alpha val="100000"/>
              </a:srgbClr>
            </a:solidFill>
          </p:spPr>
          <p:txBody>
            <a:bodyPr/>
            <a:lstStyle/>
            <a:p>
              <a:endParaRPr/>
            </a:p>
          </p:txBody>
        </p:sp>
        <p:sp>
          <p:nvSpPr>
            <p:cNvPr id="33" name="rc32"/>
            <p:cNvSpPr/>
            <p:nvPr/>
          </p:nvSpPr>
          <p:spPr>
            <a:xfrm>
              <a:off x="4371332" y="5071780"/>
              <a:ext cx="3771322" cy="220977"/>
            </a:xfrm>
            <a:prstGeom prst="rect">
              <a:avLst/>
            </a:prstGeom>
            <a:solidFill>
              <a:srgbClr val="036061">
                <a:alpha val="100000"/>
              </a:srgbClr>
            </a:solidFill>
          </p:spPr>
          <p:txBody>
            <a:bodyPr/>
            <a:lstStyle/>
            <a:p>
              <a:endParaRPr/>
            </a:p>
          </p:txBody>
        </p:sp>
        <p:sp>
          <p:nvSpPr>
            <p:cNvPr id="34" name="rc33"/>
            <p:cNvSpPr/>
            <p:nvPr/>
          </p:nvSpPr>
          <p:spPr>
            <a:xfrm>
              <a:off x="8142655" y="5071780"/>
              <a:ext cx="2338804" cy="220977"/>
            </a:xfrm>
            <a:prstGeom prst="rect">
              <a:avLst/>
            </a:prstGeom>
            <a:solidFill>
              <a:srgbClr val="0DD6CC">
                <a:alpha val="100000"/>
              </a:srgbClr>
            </a:solidFill>
          </p:spPr>
          <p:txBody>
            <a:bodyPr/>
            <a:lstStyle/>
            <a:p>
              <a:endParaRPr/>
            </a:p>
          </p:txBody>
        </p:sp>
        <p:sp>
          <p:nvSpPr>
            <p:cNvPr id="35" name="rc34"/>
            <p:cNvSpPr/>
            <p:nvPr/>
          </p:nvSpPr>
          <p:spPr>
            <a:xfrm>
              <a:off x="10481459" y="5071780"/>
              <a:ext cx="233880" cy="220977"/>
            </a:xfrm>
            <a:prstGeom prst="rect">
              <a:avLst/>
            </a:prstGeom>
            <a:solidFill>
              <a:srgbClr val="E83237">
                <a:alpha val="100000"/>
              </a:srgbClr>
            </a:solidFill>
          </p:spPr>
          <p:txBody>
            <a:bodyPr/>
            <a:lstStyle/>
            <a:p>
              <a:endParaRPr/>
            </a:p>
          </p:txBody>
        </p:sp>
        <p:sp>
          <p:nvSpPr>
            <p:cNvPr id="36" name="rc35"/>
            <p:cNvSpPr/>
            <p:nvPr/>
          </p:nvSpPr>
          <p:spPr>
            <a:xfrm>
              <a:off x="10715340" y="5071780"/>
              <a:ext cx="233880" cy="220977"/>
            </a:xfrm>
            <a:prstGeom prst="rect">
              <a:avLst/>
            </a:prstGeom>
            <a:solidFill>
              <a:srgbClr val="7F0E11">
                <a:alpha val="100000"/>
              </a:srgbClr>
            </a:solidFill>
          </p:spPr>
          <p:txBody>
            <a:bodyPr/>
            <a:lstStyle/>
            <a:p>
              <a:endParaRPr/>
            </a:p>
          </p:txBody>
        </p:sp>
        <p:sp>
          <p:nvSpPr>
            <p:cNvPr id="37" name="rc36"/>
            <p:cNvSpPr/>
            <p:nvPr/>
          </p:nvSpPr>
          <p:spPr>
            <a:xfrm>
              <a:off x="4371332" y="5411745"/>
              <a:ext cx="4510551" cy="220977"/>
            </a:xfrm>
            <a:prstGeom prst="rect">
              <a:avLst/>
            </a:prstGeom>
            <a:solidFill>
              <a:srgbClr val="036061">
                <a:alpha val="100000"/>
              </a:srgbClr>
            </a:solidFill>
          </p:spPr>
          <p:txBody>
            <a:bodyPr/>
            <a:lstStyle/>
            <a:p>
              <a:endParaRPr/>
            </a:p>
          </p:txBody>
        </p:sp>
        <p:sp>
          <p:nvSpPr>
            <p:cNvPr id="38" name="rc37"/>
            <p:cNvSpPr/>
            <p:nvPr/>
          </p:nvSpPr>
          <p:spPr>
            <a:xfrm>
              <a:off x="8881884" y="5411745"/>
              <a:ext cx="1785426" cy="220977"/>
            </a:xfrm>
            <a:prstGeom prst="rect">
              <a:avLst/>
            </a:prstGeom>
            <a:solidFill>
              <a:srgbClr val="0DD6CC">
                <a:alpha val="100000"/>
              </a:srgbClr>
            </a:solidFill>
          </p:spPr>
          <p:txBody>
            <a:bodyPr/>
            <a:lstStyle/>
            <a:p>
              <a:endParaRPr/>
            </a:p>
          </p:txBody>
        </p:sp>
        <p:sp>
          <p:nvSpPr>
            <p:cNvPr id="39" name="rc38"/>
            <p:cNvSpPr/>
            <p:nvPr/>
          </p:nvSpPr>
          <p:spPr>
            <a:xfrm>
              <a:off x="10667311" y="5411745"/>
              <a:ext cx="187939" cy="220977"/>
            </a:xfrm>
            <a:prstGeom prst="rect">
              <a:avLst/>
            </a:prstGeom>
            <a:solidFill>
              <a:srgbClr val="E83237">
                <a:alpha val="100000"/>
              </a:srgbClr>
            </a:solidFill>
          </p:spPr>
          <p:txBody>
            <a:bodyPr/>
            <a:lstStyle/>
            <a:p>
              <a:endParaRPr/>
            </a:p>
          </p:txBody>
        </p:sp>
        <p:sp>
          <p:nvSpPr>
            <p:cNvPr id="40" name="rc39"/>
            <p:cNvSpPr/>
            <p:nvPr/>
          </p:nvSpPr>
          <p:spPr>
            <a:xfrm>
              <a:off x="10855250" y="5411745"/>
              <a:ext cx="93969" cy="220977"/>
            </a:xfrm>
            <a:prstGeom prst="rect">
              <a:avLst/>
            </a:prstGeom>
            <a:solidFill>
              <a:srgbClr val="7F0E11">
                <a:alpha val="100000"/>
              </a:srgbClr>
            </a:solidFill>
          </p:spPr>
          <p:txBody>
            <a:bodyPr/>
            <a:lstStyle/>
            <a:p>
              <a:endParaRPr/>
            </a:p>
          </p:txBody>
        </p:sp>
        <p:sp>
          <p:nvSpPr>
            <p:cNvPr id="41" name="rc40"/>
            <p:cNvSpPr/>
            <p:nvPr/>
          </p:nvSpPr>
          <p:spPr>
            <a:xfrm>
              <a:off x="4371332" y="5751711"/>
              <a:ext cx="3709803" cy="220977"/>
            </a:xfrm>
            <a:prstGeom prst="rect">
              <a:avLst/>
            </a:prstGeom>
            <a:solidFill>
              <a:srgbClr val="036061">
                <a:alpha val="100000"/>
              </a:srgbClr>
            </a:solidFill>
          </p:spPr>
          <p:txBody>
            <a:bodyPr/>
            <a:lstStyle/>
            <a:p>
              <a:endParaRPr/>
            </a:p>
          </p:txBody>
        </p:sp>
        <p:sp>
          <p:nvSpPr>
            <p:cNvPr id="42" name="rc41"/>
            <p:cNvSpPr/>
            <p:nvPr/>
          </p:nvSpPr>
          <p:spPr>
            <a:xfrm>
              <a:off x="8081136" y="5751711"/>
              <a:ext cx="2275762" cy="220977"/>
            </a:xfrm>
            <a:prstGeom prst="rect">
              <a:avLst/>
            </a:prstGeom>
            <a:solidFill>
              <a:srgbClr val="0DD6CC">
                <a:alpha val="100000"/>
              </a:srgbClr>
            </a:solidFill>
          </p:spPr>
          <p:txBody>
            <a:bodyPr/>
            <a:lstStyle/>
            <a:p>
              <a:endParaRPr/>
            </a:p>
          </p:txBody>
        </p:sp>
        <p:sp>
          <p:nvSpPr>
            <p:cNvPr id="43" name="rc42"/>
            <p:cNvSpPr/>
            <p:nvPr/>
          </p:nvSpPr>
          <p:spPr>
            <a:xfrm>
              <a:off x="10356898" y="5751711"/>
              <a:ext cx="436447" cy="220977"/>
            </a:xfrm>
            <a:prstGeom prst="rect">
              <a:avLst/>
            </a:prstGeom>
            <a:solidFill>
              <a:srgbClr val="E83237">
                <a:alpha val="100000"/>
              </a:srgbClr>
            </a:solidFill>
          </p:spPr>
          <p:txBody>
            <a:bodyPr/>
            <a:lstStyle/>
            <a:p>
              <a:endParaRPr/>
            </a:p>
          </p:txBody>
        </p:sp>
        <p:sp>
          <p:nvSpPr>
            <p:cNvPr id="44" name="rc43"/>
            <p:cNvSpPr/>
            <p:nvPr/>
          </p:nvSpPr>
          <p:spPr>
            <a:xfrm>
              <a:off x="10793346" y="5751711"/>
              <a:ext cx="155874" cy="220977"/>
            </a:xfrm>
            <a:prstGeom prst="rect">
              <a:avLst/>
            </a:prstGeom>
            <a:solidFill>
              <a:srgbClr val="7F0E11">
                <a:alpha val="100000"/>
              </a:srgbClr>
            </a:solidFill>
          </p:spPr>
          <p:txBody>
            <a:bodyPr/>
            <a:lstStyle/>
            <a:p>
              <a:endParaRPr/>
            </a:p>
          </p:txBody>
        </p:sp>
        <p:sp>
          <p:nvSpPr>
            <p:cNvPr id="45" name="rc44"/>
            <p:cNvSpPr/>
            <p:nvPr/>
          </p:nvSpPr>
          <p:spPr>
            <a:xfrm>
              <a:off x="4371332" y="6091676"/>
              <a:ext cx="4657420" cy="220977"/>
            </a:xfrm>
            <a:prstGeom prst="rect">
              <a:avLst/>
            </a:prstGeom>
            <a:solidFill>
              <a:srgbClr val="036061">
                <a:alpha val="100000"/>
              </a:srgbClr>
            </a:solidFill>
          </p:spPr>
          <p:txBody>
            <a:bodyPr/>
            <a:lstStyle/>
            <a:p>
              <a:endParaRPr/>
            </a:p>
          </p:txBody>
        </p:sp>
        <p:sp>
          <p:nvSpPr>
            <p:cNvPr id="46" name="rc45"/>
            <p:cNvSpPr/>
            <p:nvPr/>
          </p:nvSpPr>
          <p:spPr>
            <a:xfrm>
              <a:off x="9028753" y="6091676"/>
              <a:ext cx="1575473" cy="220977"/>
            </a:xfrm>
            <a:prstGeom prst="rect">
              <a:avLst/>
            </a:prstGeom>
            <a:solidFill>
              <a:srgbClr val="0DD6CC">
                <a:alpha val="100000"/>
              </a:srgbClr>
            </a:solidFill>
          </p:spPr>
          <p:txBody>
            <a:bodyPr/>
            <a:lstStyle/>
            <a:p>
              <a:endParaRPr/>
            </a:p>
          </p:txBody>
        </p:sp>
        <p:sp>
          <p:nvSpPr>
            <p:cNvPr id="47" name="rc46"/>
            <p:cNvSpPr/>
            <p:nvPr/>
          </p:nvSpPr>
          <p:spPr>
            <a:xfrm>
              <a:off x="10604226" y="6091676"/>
              <a:ext cx="241495" cy="220977"/>
            </a:xfrm>
            <a:prstGeom prst="rect">
              <a:avLst/>
            </a:prstGeom>
            <a:solidFill>
              <a:srgbClr val="E83237">
                <a:alpha val="100000"/>
              </a:srgbClr>
            </a:solidFill>
          </p:spPr>
          <p:txBody>
            <a:bodyPr/>
            <a:lstStyle/>
            <a:p>
              <a:endParaRPr/>
            </a:p>
          </p:txBody>
        </p:sp>
        <p:sp>
          <p:nvSpPr>
            <p:cNvPr id="48" name="rc47"/>
            <p:cNvSpPr/>
            <p:nvPr/>
          </p:nvSpPr>
          <p:spPr>
            <a:xfrm>
              <a:off x="10845722" y="6091676"/>
              <a:ext cx="103498" cy="220977"/>
            </a:xfrm>
            <a:prstGeom prst="rect">
              <a:avLst/>
            </a:prstGeom>
            <a:solidFill>
              <a:srgbClr val="7F0E11">
                <a:alpha val="100000"/>
              </a:srgbClr>
            </a:solidFill>
          </p:spPr>
          <p:txBody>
            <a:bodyPr/>
            <a:lstStyle/>
            <a:p>
              <a:endParaRPr/>
            </a:p>
          </p:txBody>
        </p:sp>
        <p:sp>
          <p:nvSpPr>
            <p:cNvPr id="49" name="tx48"/>
            <p:cNvSpPr/>
            <p:nvPr/>
          </p:nvSpPr>
          <p:spPr>
            <a:xfrm>
              <a:off x="9401848" y="2737644"/>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28%</a:t>
              </a:r>
            </a:p>
          </p:txBody>
        </p:sp>
        <p:sp>
          <p:nvSpPr>
            <p:cNvPr id="50" name="tx49"/>
            <p:cNvSpPr/>
            <p:nvPr/>
          </p:nvSpPr>
          <p:spPr>
            <a:xfrm>
              <a:off x="9386250" y="3077609"/>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30%</a:t>
              </a:r>
            </a:p>
          </p:txBody>
        </p:sp>
        <p:sp>
          <p:nvSpPr>
            <p:cNvPr id="51" name="tx50"/>
            <p:cNvSpPr/>
            <p:nvPr/>
          </p:nvSpPr>
          <p:spPr>
            <a:xfrm>
              <a:off x="9252835" y="3417574"/>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29%</a:t>
              </a:r>
            </a:p>
          </p:txBody>
        </p:sp>
        <p:sp>
          <p:nvSpPr>
            <p:cNvPr id="52" name="tx51"/>
            <p:cNvSpPr/>
            <p:nvPr/>
          </p:nvSpPr>
          <p:spPr>
            <a:xfrm>
              <a:off x="9675561" y="3757539"/>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24%</a:t>
              </a:r>
            </a:p>
          </p:txBody>
        </p:sp>
        <p:sp>
          <p:nvSpPr>
            <p:cNvPr id="53" name="tx52"/>
            <p:cNvSpPr/>
            <p:nvPr/>
          </p:nvSpPr>
          <p:spPr>
            <a:xfrm>
              <a:off x="9850615" y="409750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21%</a:t>
              </a:r>
            </a:p>
          </p:txBody>
        </p:sp>
        <p:sp>
          <p:nvSpPr>
            <p:cNvPr id="54" name="tx53"/>
            <p:cNvSpPr/>
            <p:nvPr/>
          </p:nvSpPr>
          <p:spPr>
            <a:xfrm>
              <a:off x="9152840" y="4437470"/>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28%</a:t>
              </a:r>
            </a:p>
          </p:txBody>
        </p:sp>
        <p:sp>
          <p:nvSpPr>
            <p:cNvPr id="55" name="tx54"/>
            <p:cNvSpPr/>
            <p:nvPr/>
          </p:nvSpPr>
          <p:spPr>
            <a:xfrm>
              <a:off x="9449697" y="477743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30%</a:t>
              </a:r>
            </a:p>
          </p:txBody>
        </p:sp>
        <p:sp>
          <p:nvSpPr>
            <p:cNvPr id="56" name="tx55"/>
            <p:cNvSpPr/>
            <p:nvPr/>
          </p:nvSpPr>
          <p:spPr>
            <a:xfrm>
              <a:off x="9149330" y="5117401"/>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36%</a:t>
              </a:r>
            </a:p>
          </p:txBody>
        </p:sp>
        <p:sp>
          <p:nvSpPr>
            <p:cNvPr id="57" name="tx56"/>
            <p:cNvSpPr/>
            <p:nvPr/>
          </p:nvSpPr>
          <p:spPr>
            <a:xfrm>
              <a:off x="9611871" y="5457366"/>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27%</a:t>
              </a:r>
            </a:p>
          </p:txBody>
        </p:sp>
        <p:sp>
          <p:nvSpPr>
            <p:cNvPr id="58" name="tx57"/>
            <p:cNvSpPr/>
            <p:nvPr/>
          </p:nvSpPr>
          <p:spPr>
            <a:xfrm>
              <a:off x="9056291" y="5797331"/>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35%</a:t>
              </a:r>
            </a:p>
          </p:txBody>
        </p:sp>
        <p:sp>
          <p:nvSpPr>
            <p:cNvPr id="59" name="tx58"/>
            <p:cNvSpPr/>
            <p:nvPr/>
          </p:nvSpPr>
          <p:spPr>
            <a:xfrm>
              <a:off x="9653763" y="6137296"/>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24%</a:t>
              </a:r>
            </a:p>
          </p:txBody>
        </p:sp>
        <p:sp>
          <p:nvSpPr>
            <p:cNvPr id="60" name="tx59"/>
            <p:cNvSpPr/>
            <p:nvPr/>
          </p:nvSpPr>
          <p:spPr>
            <a:xfrm>
              <a:off x="6339841" y="2737644"/>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65%</a:t>
              </a:r>
            </a:p>
          </p:txBody>
        </p:sp>
        <p:sp>
          <p:nvSpPr>
            <p:cNvPr id="61" name="tx60"/>
            <p:cNvSpPr/>
            <p:nvPr/>
          </p:nvSpPr>
          <p:spPr>
            <a:xfrm>
              <a:off x="10542284" y="2737644"/>
              <a:ext cx="235018"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5%</a:t>
              </a:r>
            </a:p>
          </p:txBody>
        </p:sp>
        <p:sp>
          <p:nvSpPr>
            <p:cNvPr id="62" name="tx61"/>
            <p:cNvSpPr/>
            <p:nvPr/>
          </p:nvSpPr>
          <p:spPr>
            <a:xfrm>
              <a:off x="6300830" y="3077609"/>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64%</a:t>
              </a:r>
            </a:p>
          </p:txBody>
        </p:sp>
        <p:sp>
          <p:nvSpPr>
            <p:cNvPr id="63" name="tx62"/>
            <p:cNvSpPr/>
            <p:nvPr/>
          </p:nvSpPr>
          <p:spPr>
            <a:xfrm>
              <a:off x="10579341" y="3077609"/>
              <a:ext cx="235018"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5%</a:t>
              </a:r>
            </a:p>
          </p:txBody>
        </p:sp>
        <p:sp>
          <p:nvSpPr>
            <p:cNvPr id="64" name="tx63"/>
            <p:cNvSpPr/>
            <p:nvPr/>
          </p:nvSpPr>
          <p:spPr>
            <a:xfrm>
              <a:off x="6256439" y="3417574"/>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62%</a:t>
              </a:r>
            </a:p>
          </p:txBody>
        </p:sp>
        <p:sp>
          <p:nvSpPr>
            <p:cNvPr id="65" name="tx64"/>
            <p:cNvSpPr/>
            <p:nvPr/>
          </p:nvSpPr>
          <p:spPr>
            <a:xfrm>
              <a:off x="10468243" y="3417574"/>
              <a:ext cx="235018"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7%</a:t>
              </a:r>
            </a:p>
          </p:txBody>
        </p:sp>
        <p:sp>
          <p:nvSpPr>
            <p:cNvPr id="66" name="tx65"/>
            <p:cNvSpPr/>
            <p:nvPr/>
          </p:nvSpPr>
          <p:spPr>
            <a:xfrm>
              <a:off x="6547410" y="3757539"/>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71%</a:t>
              </a:r>
            </a:p>
          </p:txBody>
        </p:sp>
        <p:sp>
          <p:nvSpPr>
            <p:cNvPr id="67" name="tx66"/>
            <p:cNvSpPr/>
            <p:nvPr/>
          </p:nvSpPr>
          <p:spPr>
            <a:xfrm>
              <a:off x="6681999" y="409750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75%</a:t>
              </a:r>
            </a:p>
          </p:txBody>
        </p:sp>
        <p:sp>
          <p:nvSpPr>
            <p:cNvPr id="68" name="tx67"/>
            <p:cNvSpPr/>
            <p:nvPr/>
          </p:nvSpPr>
          <p:spPr>
            <a:xfrm>
              <a:off x="6220920" y="4437470"/>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61%</a:t>
              </a:r>
            </a:p>
          </p:txBody>
        </p:sp>
        <p:sp>
          <p:nvSpPr>
            <p:cNvPr id="69" name="tx68"/>
            <p:cNvSpPr/>
            <p:nvPr/>
          </p:nvSpPr>
          <p:spPr>
            <a:xfrm>
              <a:off x="10388136" y="4437470"/>
              <a:ext cx="235018"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8%</a:t>
              </a:r>
            </a:p>
          </p:txBody>
        </p:sp>
        <p:sp>
          <p:nvSpPr>
            <p:cNvPr id="70" name="tx69"/>
            <p:cNvSpPr/>
            <p:nvPr/>
          </p:nvSpPr>
          <p:spPr>
            <a:xfrm>
              <a:off x="6330505" y="477743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65%</a:t>
              </a:r>
            </a:p>
          </p:txBody>
        </p:sp>
        <p:sp>
          <p:nvSpPr>
            <p:cNvPr id="71" name="tx70"/>
            <p:cNvSpPr/>
            <p:nvPr/>
          </p:nvSpPr>
          <p:spPr>
            <a:xfrm>
              <a:off x="10640740" y="4777435"/>
              <a:ext cx="235018"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5%</a:t>
              </a:r>
            </a:p>
          </p:txBody>
        </p:sp>
        <p:sp>
          <p:nvSpPr>
            <p:cNvPr id="72" name="tx71"/>
            <p:cNvSpPr/>
            <p:nvPr/>
          </p:nvSpPr>
          <p:spPr>
            <a:xfrm>
              <a:off x="6094267" y="5117401"/>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57%</a:t>
              </a:r>
            </a:p>
          </p:txBody>
        </p:sp>
        <p:sp>
          <p:nvSpPr>
            <p:cNvPr id="73" name="tx72"/>
            <p:cNvSpPr/>
            <p:nvPr/>
          </p:nvSpPr>
          <p:spPr>
            <a:xfrm>
              <a:off x="10480890" y="5117401"/>
              <a:ext cx="235018"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4%</a:t>
              </a:r>
            </a:p>
          </p:txBody>
        </p:sp>
        <p:sp>
          <p:nvSpPr>
            <p:cNvPr id="74" name="tx73"/>
            <p:cNvSpPr/>
            <p:nvPr/>
          </p:nvSpPr>
          <p:spPr>
            <a:xfrm>
              <a:off x="10714771" y="5117401"/>
              <a:ext cx="235018"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4%</a:t>
              </a:r>
            </a:p>
          </p:txBody>
        </p:sp>
        <p:sp>
          <p:nvSpPr>
            <p:cNvPr id="75" name="tx74"/>
            <p:cNvSpPr/>
            <p:nvPr/>
          </p:nvSpPr>
          <p:spPr>
            <a:xfrm>
              <a:off x="6463882" y="5457366"/>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69%</a:t>
              </a:r>
            </a:p>
          </p:txBody>
        </p:sp>
        <p:sp>
          <p:nvSpPr>
            <p:cNvPr id="76" name="tx75"/>
            <p:cNvSpPr/>
            <p:nvPr/>
          </p:nvSpPr>
          <p:spPr>
            <a:xfrm>
              <a:off x="6063508" y="5797331"/>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56%</a:t>
              </a:r>
            </a:p>
          </p:txBody>
        </p:sp>
        <p:sp>
          <p:nvSpPr>
            <p:cNvPr id="77" name="tx76"/>
            <p:cNvSpPr/>
            <p:nvPr/>
          </p:nvSpPr>
          <p:spPr>
            <a:xfrm>
              <a:off x="10457613" y="5797331"/>
              <a:ext cx="235018"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7%</a:t>
              </a:r>
            </a:p>
          </p:txBody>
        </p:sp>
        <p:sp>
          <p:nvSpPr>
            <p:cNvPr id="78" name="tx77"/>
            <p:cNvSpPr/>
            <p:nvPr/>
          </p:nvSpPr>
          <p:spPr>
            <a:xfrm>
              <a:off x="6537316" y="6137296"/>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71%</a:t>
              </a:r>
            </a:p>
          </p:txBody>
        </p:sp>
        <p:sp>
          <p:nvSpPr>
            <p:cNvPr id="79" name="tx78"/>
            <p:cNvSpPr/>
            <p:nvPr/>
          </p:nvSpPr>
          <p:spPr>
            <a:xfrm>
              <a:off x="10607465" y="6137296"/>
              <a:ext cx="235018"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4%</a:t>
              </a:r>
            </a:p>
          </p:txBody>
        </p:sp>
        <p:sp>
          <p:nvSpPr>
            <p:cNvPr id="80" name="tx79"/>
            <p:cNvSpPr/>
            <p:nvPr/>
          </p:nvSpPr>
          <p:spPr>
            <a:xfrm>
              <a:off x="3167775" y="6156037"/>
              <a:ext cx="1092919" cy="89309"/>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Prefer Informal Care</a:t>
              </a:r>
            </a:p>
          </p:txBody>
        </p:sp>
        <p:sp>
          <p:nvSpPr>
            <p:cNvPr id="81" name="tx80"/>
            <p:cNvSpPr/>
            <p:nvPr/>
          </p:nvSpPr>
          <p:spPr>
            <a:xfrm>
              <a:off x="3228218" y="5816072"/>
              <a:ext cx="1032476" cy="89309"/>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Prefer Formal Care</a:t>
              </a:r>
            </a:p>
          </p:txBody>
        </p:sp>
        <p:sp>
          <p:nvSpPr>
            <p:cNvPr id="82" name="tx81"/>
            <p:cNvSpPr/>
            <p:nvPr/>
          </p:nvSpPr>
          <p:spPr>
            <a:xfrm>
              <a:off x="2261213" y="5374956"/>
              <a:ext cx="2045335" cy="299522"/>
            </a:xfrm>
            <a:prstGeom prst="rect">
              <a:avLst/>
            </a:prstGeom>
            <a:noFill/>
          </p:spPr>
          <p:txBody>
            <a:bodyPr wrap="none" lIns="0" tIns="0" rIns="0" bIns="0" anchor="ctr" anchorCtr="1"/>
            <a:lstStyle/>
            <a:p>
              <a:pPr marL="0" marR="0" indent="0" algn="r">
                <a:lnSpc>
                  <a:spcPts val="950"/>
                </a:lnSpc>
                <a:spcBef>
                  <a:spcPts val="0"/>
                </a:spcBef>
                <a:spcAft>
                  <a:spcPts val="0"/>
                </a:spcAft>
              </a:pPr>
              <a:r>
                <a:rPr sz="950">
                  <a:solidFill>
                    <a:srgbClr val="2B2B2B">
                      <a:alpha val="100000"/>
                    </a:srgbClr>
                  </a:solidFill>
                  <a:latin typeface="Arial"/>
                  <a:cs typeface="Arial"/>
                </a:rPr>
                <a:t>Current Arrangement- Non-Relative</a:t>
              </a:r>
              <a:endParaRPr lang="en-US" sz="950">
                <a:solidFill>
                  <a:srgbClr val="2B2B2B">
                    <a:alpha val="100000"/>
                  </a:srgbClr>
                </a:solidFill>
                <a:latin typeface="Arial"/>
                <a:cs typeface="Arial"/>
              </a:endParaRPr>
            </a:p>
            <a:p>
              <a:pPr marL="0" marR="0" indent="0" algn="r">
                <a:lnSpc>
                  <a:spcPts val="950"/>
                </a:lnSpc>
                <a:spcBef>
                  <a:spcPts val="0"/>
                </a:spcBef>
                <a:spcAft>
                  <a:spcPts val="0"/>
                </a:spcAft>
              </a:pPr>
              <a:r>
                <a:rPr lang="en-US" sz="950">
                  <a:solidFill>
                    <a:srgbClr val="2B2B2B">
                      <a:alpha val="100000"/>
                    </a:srgbClr>
                  </a:solidFill>
                  <a:latin typeface="Arial"/>
                  <a:cs typeface="Arial"/>
                </a:rPr>
                <a:t>Informal Care</a:t>
              </a:r>
              <a:endParaRPr sz="950">
                <a:solidFill>
                  <a:srgbClr val="2B2B2B">
                    <a:alpha val="100000"/>
                  </a:srgbClr>
                </a:solidFill>
                <a:latin typeface="Arial"/>
                <a:cs typeface="Arial"/>
              </a:endParaRPr>
            </a:p>
          </p:txBody>
        </p:sp>
        <p:sp>
          <p:nvSpPr>
            <p:cNvPr id="83" name="tx82"/>
            <p:cNvSpPr/>
            <p:nvPr/>
          </p:nvSpPr>
          <p:spPr>
            <a:xfrm>
              <a:off x="2275802" y="5112224"/>
              <a:ext cx="1984892" cy="113227"/>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Current Arrangement- Alternate Care</a:t>
              </a:r>
            </a:p>
          </p:txBody>
        </p:sp>
        <p:sp>
          <p:nvSpPr>
            <p:cNvPr id="84" name="tx83"/>
            <p:cNvSpPr/>
            <p:nvPr/>
          </p:nvSpPr>
          <p:spPr>
            <a:xfrm>
              <a:off x="2215359" y="4772258"/>
              <a:ext cx="2045335" cy="113227"/>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Current Arrangement- Spouse/Partner</a:t>
              </a:r>
            </a:p>
          </p:txBody>
        </p:sp>
        <p:sp>
          <p:nvSpPr>
            <p:cNvPr id="85" name="tx84"/>
            <p:cNvSpPr/>
            <p:nvPr/>
          </p:nvSpPr>
          <p:spPr>
            <a:xfrm>
              <a:off x="1752789" y="4432293"/>
              <a:ext cx="2507905" cy="113227"/>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Current Arrangement- Personally Provide Care</a:t>
              </a:r>
            </a:p>
          </p:txBody>
        </p:sp>
        <p:sp>
          <p:nvSpPr>
            <p:cNvPr id="86" name="tx85"/>
            <p:cNvSpPr/>
            <p:nvPr/>
          </p:nvSpPr>
          <p:spPr>
            <a:xfrm>
              <a:off x="2617840" y="4092328"/>
              <a:ext cx="1642854" cy="113227"/>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Current Arrangement- Relative</a:t>
              </a:r>
            </a:p>
          </p:txBody>
        </p:sp>
        <p:sp>
          <p:nvSpPr>
            <p:cNvPr id="87" name="tx86"/>
            <p:cNvSpPr/>
            <p:nvPr/>
          </p:nvSpPr>
          <p:spPr>
            <a:xfrm>
              <a:off x="2818668" y="3752362"/>
              <a:ext cx="1442026" cy="113227"/>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Age of Youngest Child: 4-5</a:t>
              </a:r>
            </a:p>
          </p:txBody>
        </p:sp>
        <p:sp>
          <p:nvSpPr>
            <p:cNvPr id="88" name="tx87"/>
            <p:cNvSpPr/>
            <p:nvPr/>
          </p:nvSpPr>
          <p:spPr>
            <a:xfrm>
              <a:off x="2818668" y="3412397"/>
              <a:ext cx="1442026" cy="113227"/>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Age of Youngest Child: 2-3</a:t>
              </a:r>
            </a:p>
          </p:txBody>
        </p:sp>
        <p:sp>
          <p:nvSpPr>
            <p:cNvPr id="89" name="tx88"/>
            <p:cNvSpPr/>
            <p:nvPr/>
          </p:nvSpPr>
          <p:spPr>
            <a:xfrm>
              <a:off x="2818668" y="3072432"/>
              <a:ext cx="1442026" cy="113227"/>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Age of Youngest Child: 0-1</a:t>
              </a:r>
            </a:p>
          </p:txBody>
        </p:sp>
        <p:sp>
          <p:nvSpPr>
            <p:cNvPr id="90" name="tx89"/>
            <p:cNvSpPr/>
            <p:nvPr/>
          </p:nvSpPr>
          <p:spPr>
            <a:xfrm>
              <a:off x="2731597" y="2732467"/>
              <a:ext cx="1529097" cy="113227"/>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Parents with Young Children</a:t>
              </a:r>
            </a:p>
          </p:txBody>
        </p:sp>
        <p:sp>
          <p:nvSpPr>
            <p:cNvPr id="92" name="rc91"/>
            <p:cNvSpPr/>
            <p:nvPr/>
          </p:nvSpPr>
          <p:spPr>
            <a:xfrm>
              <a:off x="4437650" y="1953253"/>
              <a:ext cx="219455" cy="632627"/>
            </a:xfrm>
            <a:prstGeom prst="rect">
              <a:avLst/>
            </a:prstGeom>
            <a:solidFill>
              <a:srgbClr val="FFFFFF">
                <a:alpha val="100000"/>
              </a:srgbClr>
            </a:solidFill>
          </p:spPr>
          <p:txBody>
            <a:bodyPr/>
            <a:lstStyle/>
            <a:p>
              <a:endParaRPr/>
            </a:p>
          </p:txBody>
        </p:sp>
        <p:sp>
          <p:nvSpPr>
            <p:cNvPr id="94" name="rc93"/>
            <p:cNvSpPr/>
            <p:nvPr/>
          </p:nvSpPr>
          <p:spPr>
            <a:xfrm>
              <a:off x="5855683" y="1953253"/>
              <a:ext cx="219455" cy="632627"/>
            </a:xfrm>
            <a:prstGeom prst="rect">
              <a:avLst/>
            </a:prstGeom>
            <a:solidFill>
              <a:srgbClr val="FFFFFF">
                <a:alpha val="100000"/>
              </a:srgbClr>
            </a:solidFill>
          </p:spPr>
          <p:txBody>
            <a:bodyPr/>
            <a:lstStyle/>
            <a:p>
              <a:endParaRPr/>
            </a:p>
          </p:txBody>
        </p:sp>
        <p:sp>
          <p:nvSpPr>
            <p:cNvPr id="96" name="rc95"/>
            <p:cNvSpPr/>
            <p:nvPr/>
          </p:nvSpPr>
          <p:spPr>
            <a:xfrm>
              <a:off x="7595666" y="1953253"/>
              <a:ext cx="219455" cy="632627"/>
            </a:xfrm>
            <a:prstGeom prst="rect">
              <a:avLst/>
            </a:prstGeom>
            <a:solidFill>
              <a:srgbClr val="FFFFFF">
                <a:alpha val="100000"/>
              </a:srgbClr>
            </a:solidFill>
          </p:spPr>
          <p:txBody>
            <a:bodyPr/>
            <a:lstStyle/>
            <a:p>
              <a:endParaRPr/>
            </a:p>
          </p:txBody>
        </p:sp>
        <p:sp>
          <p:nvSpPr>
            <p:cNvPr id="98" name="rc97"/>
            <p:cNvSpPr/>
            <p:nvPr/>
          </p:nvSpPr>
          <p:spPr>
            <a:xfrm>
              <a:off x="9469848" y="1953253"/>
              <a:ext cx="219455" cy="632627"/>
            </a:xfrm>
            <a:prstGeom prst="rect">
              <a:avLst/>
            </a:prstGeom>
            <a:solidFill>
              <a:srgbClr val="FFFFFF">
                <a:alpha val="100000"/>
              </a:srgbClr>
            </a:solidFill>
          </p:spPr>
          <p:txBody>
            <a:bodyPr/>
            <a:lstStyle/>
            <a:p>
              <a:endParaRPr/>
            </a:p>
          </p:txBody>
        </p:sp>
      </p:grpSp>
      <p:sp>
        <p:nvSpPr>
          <p:cNvPr id="104" name="black_box_title"/>
          <p:cNvSpPr>
            <a:spLocks noGrp="1"/>
          </p:cNvSpPr>
          <p:nvPr>
            <p:ph type="body" sz="quarter" idx="13" hasCustomPrompt="1"/>
          </p:nvPr>
        </p:nvSpPr>
        <p:spPr>
          <a:xfrm>
            <a:off x="1073744" y="672572"/>
            <a:ext cx="6858000" cy="176493"/>
          </a:xfrm>
        </p:spPr>
        <p:txBody>
          <a:bodyPr/>
          <a:lstStyle/>
          <a:p>
            <a:r>
              <a:rPr lang="en-US"/>
              <a:t>Interest in formal care </a:t>
            </a:r>
          </a:p>
        </p:txBody>
      </p:sp>
      <p:sp>
        <p:nvSpPr>
          <p:cNvPr id="105" name="sub_title"/>
          <p:cNvSpPr>
            <a:spLocks noGrp="1"/>
          </p:cNvSpPr>
          <p:nvPr>
            <p:ph type="body" sz="quarter" idx="11" hasCustomPrompt="1"/>
          </p:nvPr>
        </p:nvSpPr>
        <p:spPr>
          <a:xfrm>
            <a:off x="1073744" y="1645490"/>
            <a:ext cx="10594246" cy="213572"/>
          </a:xfrm>
        </p:spPr>
        <p:txBody>
          <a:bodyPr/>
          <a:lstStyle/>
          <a:p>
            <a:r>
              <a:t>Overall, how satisfied or unsatisfied are you with your current child care arrangement for your youngest child?</a:t>
            </a:r>
          </a:p>
        </p:txBody>
      </p:sp>
      <p:sp>
        <p:nvSpPr>
          <p:cNvPr id="106" name="presentation_title"/>
          <p:cNvSpPr>
            <a:spLocks noGrp="1"/>
          </p:cNvSpPr>
          <p:nvPr>
            <p:ph type="body" sz="quarter" idx="15" hasCustomPrompt="1"/>
          </p:nvPr>
        </p:nvSpPr>
        <p:spPr>
          <a:xfrm>
            <a:off x="-1022350" y="-1549400"/>
            <a:ext cx="1862138" cy="495300"/>
          </a:xfrm>
        </p:spPr>
        <p:txBody>
          <a:bodyPr>
            <a:normAutofit fontScale="77500" lnSpcReduction="20000"/>
          </a:bodyPr>
          <a:lstStyle/>
          <a:p>
            <a:r>
              <a:t>Family Care Polling Presentation</a:t>
            </a:r>
          </a:p>
        </p:txBody>
      </p:sp>
      <p:sp>
        <p:nvSpPr>
          <p:cNvPr id="107" name="qnum"/>
          <p:cNvSpPr>
            <a:spLocks noGrp="1"/>
          </p:cNvSpPr>
          <p:nvPr>
            <p:ph type="body" sz="quarter" idx="14" hasCustomPrompt="1"/>
          </p:nvPr>
        </p:nvSpPr>
        <p:spPr>
          <a:xfrm>
            <a:off x="-1859501" y="-875507"/>
            <a:ext cx="1673225" cy="728663"/>
          </a:xfrm>
        </p:spPr>
        <p:txBody>
          <a:bodyPr/>
          <a:lstStyle/>
          <a:p>
            <a:r>
              <a:t>BPC10</a:t>
            </a:r>
          </a:p>
        </p:txBody>
      </p:sp>
      <p:graphicFrame>
        <p:nvGraphicFramePr>
          <p:cNvPr id="108" name="Table 108">
            <a:extLst>
              <a:ext uri="{FF2B5EF4-FFF2-40B4-BE49-F238E27FC236}">
                <a16:creationId xmlns:a16="http://schemas.microsoft.com/office/drawing/2014/main" id="{73C62A57-18AD-B5FB-EE6E-D49623CAB69A}"/>
              </a:ext>
            </a:extLst>
          </p:cNvPr>
          <p:cNvGraphicFramePr>
            <a:graphicFrameLocks noGrp="1"/>
          </p:cNvGraphicFramePr>
          <p:nvPr>
            <p:extLst>
              <p:ext uri="{D42A27DB-BD31-4B8C-83A1-F6EECF244321}">
                <p14:modId xmlns:p14="http://schemas.microsoft.com/office/powerpoint/2010/main" val="2284816420"/>
              </p:ext>
            </p:extLst>
          </p:nvPr>
        </p:nvGraphicFramePr>
        <p:xfrm>
          <a:off x="9103356" y="2570714"/>
          <a:ext cx="519671" cy="3544761"/>
        </p:xfrm>
        <a:graphic>
          <a:graphicData uri="http://schemas.openxmlformats.org/drawingml/2006/table">
            <a:tbl>
              <a:tblPr firstRow="1" bandRow="1">
                <a:tableStyleId>{5C22544A-7EE6-4342-B048-85BDC9FD1C3A}</a:tableStyleId>
              </a:tblPr>
              <a:tblGrid>
                <a:gridCol w="519671">
                  <a:extLst>
                    <a:ext uri="{9D8B030D-6E8A-4147-A177-3AD203B41FA5}">
                      <a16:colId xmlns:a16="http://schemas.microsoft.com/office/drawing/2014/main" val="3648521115"/>
                    </a:ext>
                  </a:extLst>
                </a:gridCol>
              </a:tblGrid>
              <a:tr h="322251">
                <a:tc>
                  <a:txBody>
                    <a:bodyPr/>
                    <a:lstStyle/>
                    <a:p>
                      <a:pPr algn="ctr"/>
                      <a:r>
                        <a:rPr lang="en-US" sz="1100" b="0">
                          <a:solidFill>
                            <a:schemeClr val="tx1"/>
                          </a:solidFill>
                        </a:rPr>
                        <a:t>93%</a:t>
                      </a:r>
                    </a:p>
                  </a:txBody>
                  <a:tcPr anchor="ctr">
                    <a:noFill/>
                  </a:tcPr>
                </a:tc>
                <a:extLst>
                  <a:ext uri="{0D108BD9-81ED-4DB2-BD59-A6C34878D82A}">
                    <a16:rowId xmlns:a16="http://schemas.microsoft.com/office/drawing/2014/main" val="683516226"/>
                  </a:ext>
                </a:extLst>
              </a:tr>
              <a:tr h="322251">
                <a:tc>
                  <a:txBody>
                    <a:bodyPr/>
                    <a:lstStyle/>
                    <a:p>
                      <a:pPr algn="ctr"/>
                      <a:r>
                        <a:rPr lang="en-US" sz="1100" b="0">
                          <a:solidFill>
                            <a:schemeClr val="tx1"/>
                          </a:solidFill>
                        </a:rPr>
                        <a:t>94%</a:t>
                      </a:r>
                    </a:p>
                  </a:txBody>
                  <a:tcPr anchor="ctr">
                    <a:lnB w="12700" cmpd="sng">
                      <a:noFill/>
                    </a:lnB>
                    <a:noFill/>
                  </a:tcPr>
                </a:tc>
                <a:extLst>
                  <a:ext uri="{0D108BD9-81ED-4DB2-BD59-A6C34878D82A}">
                    <a16:rowId xmlns:a16="http://schemas.microsoft.com/office/drawing/2014/main" val="2343746333"/>
                  </a:ext>
                </a:extLst>
              </a:tr>
              <a:tr h="322251">
                <a:tc>
                  <a:txBody>
                    <a:bodyPr/>
                    <a:lstStyle/>
                    <a:p>
                      <a:pPr algn="ctr"/>
                      <a:r>
                        <a:rPr lang="en-US" sz="1100" b="0">
                          <a:solidFill>
                            <a:schemeClr val="tx1"/>
                          </a:solidFill>
                        </a:rPr>
                        <a:t>91%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4725684"/>
                  </a:ext>
                </a:extLst>
              </a:tr>
              <a:tr h="322251">
                <a:tc>
                  <a:txBody>
                    <a:bodyPr/>
                    <a:lstStyle/>
                    <a:p>
                      <a:pPr algn="ctr"/>
                      <a:r>
                        <a:rPr lang="en-US" sz="1100" b="0">
                          <a:solidFill>
                            <a:schemeClr val="tx1"/>
                          </a:solidFill>
                        </a:rPr>
                        <a:t>95%</a:t>
                      </a:r>
                    </a:p>
                  </a:txBody>
                  <a:tcPr anchor="ctr">
                    <a:lnT w="12700" cmpd="sng">
                      <a:noFill/>
                    </a:lnT>
                    <a:noFill/>
                  </a:tcPr>
                </a:tc>
                <a:extLst>
                  <a:ext uri="{0D108BD9-81ED-4DB2-BD59-A6C34878D82A}">
                    <a16:rowId xmlns:a16="http://schemas.microsoft.com/office/drawing/2014/main" val="1975650162"/>
                  </a:ext>
                </a:extLst>
              </a:tr>
              <a:tr h="322251">
                <a:tc>
                  <a:txBody>
                    <a:bodyPr/>
                    <a:lstStyle/>
                    <a:p>
                      <a:pPr algn="ctr"/>
                      <a:r>
                        <a:rPr lang="en-US" sz="1100" b="0">
                          <a:solidFill>
                            <a:schemeClr val="tx1"/>
                          </a:solidFill>
                        </a:rPr>
                        <a:t>96%</a:t>
                      </a:r>
                    </a:p>
                  </a:txBody>
                  <a:tcPr anchor="ctr">
                    <a:noFill/>
                  </a:tcPr>
                </a:tc>
                <a:extLst>
                  <a:ext uri="{0D108BD9-81ED-4DB2-BD59-A6C34878D82A}">
                    <a16:rowId xmlns:a16="http://schemas.microsoft.com/office/drawing/2014/main" val="3898431265"/>
                  </a:ext>
                </a:extLst>
              </a:tr>
              <a:tr h="322251">
                <a:tc>
                  <a:txBody>
                    <a:bodyPr/>
                    <a:lstStyle/>
                    <a:p>
                      <a:pPr algn="ctr"/>
                      <a:r>
                        <a:rPr lang="en-US" sz="1100" b="0">
                          <a:solidFill>
                            <a:schemeClr val="tx1"/>
                          </a:solidFill>
                        </a:rPr>
                        <a:t>89%</a:t>
                      </a:r>
                    </a:p>
                  </a:txBody>
                  <a:tcPr anchor="ctr">
                    <a:noFill/>
                  </a:tcPr>
                </a:tc>
                <a:extLst>
                  <a:ext uri="{0D108BD9-81ED-4DB2-BD59-A6C34878D82A}">
                    <a16:rowId xmlns:a16="http://schemas.microsoft.com/office/drawing/2014/main" val="2100171880"/>
                  </a:ext>
                </a:extLst>
              </a:tr>
              <a:tr h="322251">
                <a:tc>
                  <a:txBody>
                    <a:bodyPr/>
                    <a:lstStyle/>
                    <a:p>
                      <a:pPr algn="ctr"/>
                      <a:r>
                        <a:rPr lang="en-US" sz="1100" b="0">
                          <a:solidFill>
                            <a:schemeClr val="tx1"/>
                          </a:solidFill>
                        </a:rPr>
                        <a:t>95%</a:t>
                      </a:r>
                    </a:p>
                  </a:txBody>
                  <a:tcPr anchor="ctr">
                    <a:noFill/>
                  </a:tcPr>
                </a:tc>
                <a:extLst>
                  <a:ext uri="{0D108BD9-81ED-4DB2-BD59-A6C34878D82A}">
                    <a16:rowId xmlns:a16="http://schemas.microsoft.com/office/drawing/2014/main" val="2865798101"/>
                  </a:ext>
                </a:extLst>
              </a:tr>
              <a:tr h="322251">
                <a:tc>
                  <a:txBody>
                    <a:bodyPr/>
                    <a:lstStyle/>
                    <a:p>
                      <a:pPr algn="ctr"/>
                      <a:r>
                        <a:rPr lang="en-US" sz="1100" b="0">
                          <a:solidFill>
                            <a:schemeClr val="tx1"/>
                          </a:solidFill>
                        </a:rPr>
                        <a:t>93%</a:t>
                      </a:r>
                    </a:p>
                  </a:txBody>
                  <a:tcPr anchor="ctr">
                    <a:noFill/>
                  </a:tcPr>
                </a:tc>
                <a:extLst>
                  <a:ext uri="{0D108BD9-81ED-4DB2-BD59-A6C34878D82A}">
                    <a16:rowId xmlns:a16="http://schemas.microsoft.com/office/drawing/2014/main" val="730623191"/>
                  </a:ext>
                </a:extLst>
              </a:tr>
              <a:tr h="322251">
                <a:tc>
                  <a:txBody>
                    <a:bodyPr/>
                    <a:lstStyle/>
                    <a:p>
                      <a:pPr algn="ctr"/>
                      <a:r>
                        <a:rPr lang="en-US" sz="1100" b="0">
                          <a:solidFill>
                            <a:schemeClr val="tx1"/>
                          </a:solidFill>
                        </a:rPr>
                        <a:t>96%</a:t>
                      </a:r>
                    </a:p>
                  </a:txBody>
                  <a:tcPr anchor="ctr">
                    <a:noFill/>
                  </a:tcPr>
                </a:tc>
                <a:extLst>
                  <a:ext uri="{0D108BD9-81ED-4DB2-BD59-A6C34878D82A}">
                    <a16:rowId xmlns:a16="http://schemas.microsoft.com/office/drawing/2014/main" val="3839875268"/>
                  </a:ext>
                </a:extLst>
              </a:tr>
              <a:tr h="322251">
                <a:tc>
                  <a:txBody>
                    <a:bodyPr/>
                    <a:lstStyle/>
                    <a:p>
                      <a:pPr algn="ctr"/>
                      <a:r>
                        <a:rPr lang="en-US" sz="1100" b="0">
                          <a:solidFill>
                            <a:schemeClr val="tx1"/>
                          </a:solidFill>
                        </a:rPr>
                        <a:t>91%</a:t>
                      </a:r>
                    </a:p>
                  </a:txBody>
                  <a:tcPr anchor="ctr">
                    <a:noFill/>
                  </a:tcPr>
                </a:tc>
                <a:extLst>
                  <a:ext uri="{0D108BD9-81ED-4DB2-BD59-A6C34878D82A}">
                    <a16:rowId xmlns:a16="http://schemas.microsoft.com/office/drawing/2014/main" val="662266674"/>
                  </a:ext>
                </a:extLst>
              </a:tr>
              <a:tr h="322251">
                <a:tc>
                  <a:txBody>
                    <a:bodyPr/>
                    <a:lstStyle/>
                    <a:p>
                      <a:pPr algn="ctr"/>
                      <a:r>
                        <a:rPr lang="en-US" sz="1100" b="0">
                          <a:solidFill>
                            <a:schemeClr val="tx1"/>
                          </a:solidFill>
                        </a:rPr>
                        <a:t>95%</a:t>
                      </a:r>
                    </a:p>
                  </a:txBody>
                  <a:tcPr anchor="ctr">
                    <a:noFill/>
                  </a:tcPr>
                </a:tc>
                <a:extLst>
                  <a:ext uri="{0D108BD9-81ED-4DB2-BD59-A6C34878D82A}">
                    <a16:rowId xmlns:a16="http://schemas.microsoft.com/office/drawing/2014/main" val="724816158"/>
                  </a:ext>
                </a:extLst>
              </a:tr>
            </a:tbl>
          </a:graphicData>
        </a:graphic>
      </p:graphicFrame>
      <p:sp>
        <p:nvSpPr>
          <p:cNvPr id="109" name="TextBox 108">
            <a:extLst>
              <a:ext uri="{FF2B5EF4-FFF2-40B4-BE49-F238E27FC236}">
                <a16:creationId xmlns:a16="http://schemas.microsoft.com/office/drawing/2014/main" id="{3ED913A7-9B24-A617-8D9E-6D483FF16911}"/>
              </a:ext>
            </a:extLst>
          </p:cNvPr>
          <p:cNvSpPr txBox="1"/>
          <p:nvPr/>
        </p:nvSpPr>
        <p:spPr>
          <a:xfrm>
            <a:off x="8836915" y="2344770"/>
            <a:ext cx="914400" cy="199893"/>
          </a:xfrm>
          <a:prstGeom prst="rect">
            <a:avLst/>
          </a:prstGeom>
        </p:spPr>
        <p:txBody>
          <a:bodyPr vert="horz" wrap="none" lIns="0" tIns="0" rIns="0" bIns="0" rtlCol="0" anchor="t" anchorCtr="0">
            <a:noAutofit/>
          </a:bodyPr>
          <a:lstStyle/>
          <a:p>
            <a:pPr algn="ctr"/>
            <a:r>
              <a:rPr lang="en-US" sz="1000" b="1">
                <a:latin typeface="+mj-lt"/>
              </a:rPr>
              <a:t>Total Satisfied</a:t>
            </a:r>
          </a:p>
        </p:txBody>
      </p:sp>
      <p:pic>
        <p:nvPicPr>
          <p:cNvPr id="111" name="Picture 110">
            <a:extLst>
              <a:ext uri="{FF2B5EF4-FFF2-40B4-BE49-F238E27FC236}">
                <a16:creationId xmlns:a16="http://schemas.microsoft.com/office/drawing/2014/main" id="{5836FA80-7A80-7EA5-AC0F-9BDB83B3579B}"/>
              </a:ext>
            </a:extLst>
          </p:cNvPr>
          <p:cNvPicPr>
            <a:picLocks noChangeAspect="1"/>
          </p:cNvPicPr>
          <p:nvPr/>
        </p:nvPicPr>
        <p:blipFill>
          <a:blip r:embed="rId3"/>
          <a:stretch>
            <a:fillRect/>
          </a:stretch>
        </p:blipFill>
        <p:spPr>
          <a:xfrm>
            <a:off x="2856847" y="2084166"/>
            <a:ext cx="5540903" cy="306930"/>
          </a:xfrm>
          <a:prstGeom prst="rect">
            <a:avLst/>
          </a:prstGeom>
        </p:spPr>
      </p:pic>
      <p:sp>
        <p:nvSpPr>
          <p:cNvPr id="113" name="TextBox 112">
            <a:extLst>
              <a:ext uri="{FF2B5EF4-FFF2-40B4-BE49-F238E27FC236}">
                <a16:creationId xmlns:a16="http://schemas.microsoft.com/office/drawing/2014/main" id="{EC22017F-A776-29F8-1BE3-08569760EF50}"/>
              </a:ext>
            </a:extLst>
          </p:cNvPr>
          <p:cNvSpPr txBox="1"/>
          <p:nvPr/>
        </p:nvSpPr>
        <p:spPr>
          <a:xfrm>
            <a:off x="9621293" y="2583464"/>
            <a:ext cx="2406906" cy="2800767"/>
          </a:xfrm>
          <a:prstGeom prst="rect">
            <a:avLst/>
          </a:prstGeom>
          <a:noFill/>
        </p:spPr>
        <p:txBody>
          <a:bodyPr wrap="square">
            <a:spAutoFit/>
          </a:bodyPr>
          <a:lstStyle/>
          <a:p>
            <a:pPr marL="171450" indent="-171450">
              <a:buClr>
                <a:schemeClr val="accent1"/>
              </a:buClr>
              <a:buFont typeface="Arial" panose="020B0604020202020204" pitchFamily="34" charset="0"/>
              <a:buChar char="•"/>
            </a:pPr>
            <a:r>
              <a:rPr lang="en-US" sz="1100"/>
              <a:t>Satisfaction is particularly high among those who currently use relatives for child care (96%) or a friend/neighbor/nanny (96%).</a:t>
            </a:r>
          </a:p>
          <a:p>
            <a:pPr marL="171450" indent="-171450">
              <a:buClr>
                <a:schemeClr val="accent1"/>
              </a:buClr>
              <a:buFont typeface="Arial" panose="020B0604020202020204" pitchFamily="34" charset="0"/>
              <a:buChar char="•"/>
            </a:pPr>
            <a:endParaRPr lang="en-US" sz="1100"/>
          </a:p>
          <a:p>
            <a:pPr marL="171450" indent="-171450">
              <a:buClr>
                <a:schemeClr val="accent1"/>
              </a:buClr>
              <a:buFont typeface="Arial" panose="020B0604020202020204" pitchFamily="34" charset="0"/>
              <a:buChar char="•"/>
            </a:pPr>
            <a:r>
              <a:rPr lang="en-US" sz="1100"/>
              <a:t>A majority of those who prefer informal child care are </a:t>
            </a:r>
            <a:r>
              <a:rPr lang="en-US" sz="1100" i="1"/>
              <a:t>very satisfied (71%) </a:t>
            </a:r>
            <a:r>
              <a:rPr lang="en-US" sz="1100"/>
              <a:t>with their arrangement over parents who prefer formal child care (56% </a:t>
            </a:r>
            <a:r>
              <a:rPr lang="en-US" sz="1100" i="1"/>
              <a:t>very satisfied). </a:t>
            </a:r>
          </a:p>
          <a:p>
            <a:pPr marL="171450" indent="-171450">
              <a:buClr>
                <a:schemeClr val="accent1"/>
              </a:buClr>
              <a:buFont typeface="Arial" panose="020B0604020202020204" pitchFamily="34" charset="0"/>
              <a:buChar char="•"/>
            </a:pPr>
            <a:endParaRPr lang="en-US" sz="1100" i="1"/>
          </a:p>
          <a:p>
            <a:pPr marL="171450" indent="-171450">
              <a:buClr>
                <a:schemeClr val="accent1"/>
              </a:buClr>
              <a:buFont typeface="Arial" panose="020B0604020202020204" pitchFamily="34" charset="0"/>
              <a:buChar char="•"/>
            </a:pPr>
            <a:r>
              <a:rPr lang="en-US" sz="1100"/>
              <a:t>Parents with older children are especially likely to say they are </a:t>
            </a:r>
            <a:r>
              <a:rPr lang="en-US" sz="1100" i="1"/>
              <a:t>very satisfied (71%) </a:t>
            </a:r>
            <a:r>
              <a:rPr lang="en-US" sz="1100"/>
              <a:t>compared to parents with younger children.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in_title"/>
          <p:cNvSpPr>
            <a:spLocks noGrp="1"/>
          </p:cNvSpPr>
          <p:nvPr>
            <p:ph type="title" hasCustomPrompt="1"/>
          </p:nvPr>
        </p:nvSpPr>
        <p:spPr>
          <a:xfrm>
            <a:off x="1073744" y="895360"/>
            <a:ext cx="10594246" cy="225700"/>
          </a:xfrm>
        </p:spPr>
        <p:txBody>
          <a:bodyPr/>
          <a:lstStyle/>
          <a:p>
            <a:r>
              <a:rPr lang="en-US" sz="1800"/>
              <a:t>If child care were free and in a convenient location, parents are divided on what type of arrangement they would most prefer for their youngest child with a majority (57%) preferring an informal arrangement. </a:t>
            </a:r>
            <a:endParaRPr sz="1800"/>
          </a:p>
        </p:txBody>
      </p:sp>
      <p:sp>
        <p:nvSpPr>
          <p:cNvPr id="39" name="black_box_title"/>
          <p:cNvSpPr>
            <a:spLocks noGrp="1"/>
          </p:cNvSpPr>
          <p:nvPr>
            <p:ph type="body" sz="quarter" idx="13" hasCustomPrompt="1"/>
          </p:nvPr>
        </p:nvSpPr>
        <p:spPr>
          <a:xfrm>
            <a:off x="1073744" y="672572"/>
            <a:ext cx="6858000" cy="176493"/>
          </a:xfrm>
        </p:spPr>
        <p:txBody>
          <a:bodyPr/>
          <a:lstStyle/>
          <a:p>
            <a:r>
              <a:rPr lang="en-US"/>
              <a:t>Interest in formal care </a:t>
            </a:r>
          </a:p>
        </p:txBody>
      </p:sp>
      <p:sp>
        <p:nvSpPr>
          <p:cNvPr id="41" name="presentation_title"/>
          <p:cNvSpPr>
            <a:spLocks noGrp="1"/>
          </p:cNvSpPr>
          <p:nvPr>
            <p:ph type="body" sz="quarter" idx="15" hasCustomPrompt="1"/>
          </p:nvPr>
        </p:nvSpPr>
        <p:spPr>
          <a:xfrm>
            <a:off x="-1022350" y="-1549400"/>
            <a:ext cx="1862138" cy="495300"/>
          </a:xfrm>
        </p:spPr>
        <p:txBody>
          <a:bodyPr>
            <a:normAutofit fontScale="70000" lnSpcReduction="20000"/>
          </a:bodyPr>
          <a:lstStyle/>
          <a:p>
            <a:r>
              <a:t>Bipartisan Policy Center Polling Presentation</a:t>
            </a:r>
          </a:p>
        </p:txBody>
      </p:sp>
      <p:sp>
        <p:nvSpPr>
          <p:cNvPr id="42" name="qnum"/>
          <p:cNvSpPr>
            <a:spLocks noGrp="1"/>
          </p:cNvSpPr>
          <p:nvPr>
            <p:ph type="body" sz="quarter" idx="14" hasCustomPrompt="1"/>
          </p:nvPr>
        </p:nvSpPr>
        <p:spPr>
          <a:xfrm>
            <a:off x="-1859501" y="-875507"/>
            <a:ext cx="1673225" cy="728663"/>
          </a:xfrm>
        </p:spPr>
        <p:txBody>
          <a:bodyPr/>
          <a:lstStyle/>
          <a:p>
            <a:r>
              <a:t>BPC15</a:t>
            </a:r>
          </a:p>
        </p:txBody>
      </p:sp>
      <p:sp>
        <p:nvSpPr>
          <p:cNvPr id="45" name="Text Placeholder 1">
            <a:extLst>
              <a:ext uri="{FF2B5EF4-FFF2-40B4-BE49-F238E27FC236}">
                <a16:creationId xmlns:a16="http://schemas.microsoft.com/office/drawing/2014/main" id="{5BE9DC88-C7A6-5C2F-9550-97D052A8EAC2}"/>
              </a:ext>
            </a:extLst>
          </p:cNvPr>
          <p:cNvSpPr txBox="1">
            <a:spLocks/>
          </p:cNvSpPr>
          <p:nvPr/>
        </p:nvSpPr>
        <p:spPr>
          <a:xfrm>
            <a:off x="6556003" y="1683867"/>
            <a:ext cx="5045317" cy="4831653"/>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450" indent="-171450">
              <a:buClr>
                <a:schemeClr val="accent1"/>
              </a:buClr>
              <a:buFont typeface="Arial" panose="020B0604020202020204" pitchFamily="34" charset="0"/>
              <a:buChar char="•"/>
            </a:pPr>
            <a:r>
              <a:rPr lang="en-US" sz="1100"/>
              <a:t>A plurality of parents would prefer their current arrangement even if child care were free and in a convenient location. This preference is strongest for relative (46%) and non-live-in nanny care (44%). Across current types of child care, about two-fifths would prefer a formal child care arrangement. </a:t>
            </a:r>
          </a:p>
          <a:p>
            <a:pPr marL="171450" indent="-171450">
              <a:buClr>
                <a:schemeClr val="accent1"/>
              </a:buClr>
              <a:buFont typeface="Arial" panose="020B0604020202020204" pitchFamily="34" charset="0"/>
              <a:buChar char="•"/>
            </a:pPr>
            <a:r>
              <a:rPr lang="en-US" sz="1100"/>
              <a:t>Rural parents (24%) are more likely than urban (17%) and suburban (17%) parents to most prefer relative care. </a:t>
            </a:r>
          </a:p>
          <a:p>
            <a:pPr marL="171450" indent="-171450">
              <a:buClr>
                <a:schemeClr val="accent1"/>
              </a:buClr>
              <a:buFont typeface="Arial" panose="020B0604020202020204" pitchFamily="34" charset="0"/>
              <a:buChar char="•"/>
            </a:pPr>
            <a:r>
              <a:rPr lang="en-US" sz="1100"/>
              <a:t>Low-income parents (46%) are more likely than middle (38%) and high-income parents (40%) to prefer a formal child care arrangement. White (21%) and Hispanic (23%) parents are more likely than Black (12%) and adults of other ethnicity groups (18%) to prefer relatives for child care. </a:t>
            </a:r>
            <a:endParaRPr lang="en-US" sz="1100">
              <a:solidFill>
                <a:schemeClr val="accent1"/>
              </a:solidFill>
            </a:endParaRPr>
          </a:p>
          <a:p>
            <a:pPr marL="171450" indent="-171450">
              <a:buClr>
                <a:schemeClr val="accent1"/>
              </a:buClr>
              <a:buFont typeface="Arial" panose="020B0604020202020204" pitchFamily="34" charset="0"/>
              <a:buChar char="•"/>
            </a:pPr>
            <a:r>
              <a:rPr lang="en-US" sz="1100">
                <a:effectLst/>
                <a:latin typeface="+mj-lt"/>
              </a:rPr>
              <a:t>When asked why parents selected their preferred child care arrangement, trust in care and quality time with family members are reasons why parents prefer </a:t>
            </a:r>
            <a:r>
              <a:rPr lang="en-US" sz="1100">
                <a:latin typeface="+mj-lt"/>
              </a:rPr>
              <a:t>an informal arrangement, whereas a</a:t>
            </a:r>
            <a:r>
              <a:rPr lang="en-US" sz="1100">
                <a:effectLst/>
                <a:latin typeface="+mj-lt"/>
              </a:rPr>
              <a:t> structured learning environment and the development of social skills are reasons why parents prefer a formal arrangement. </a:t>
            </a:r>
            <a:endParaRPr lang="en-US" sz="1100"/>
          </a:p>
        </p:txBody>
      </p:sp>
      <p:graphicFrame>
        <p:nvGraphicFramePr>
          <p:cNvPr id="46" name="Chart Placeholder 36">
            <a:extLst>
              <a:ext uri="{FF2B5EF4-FFF2-40B4-BE49-F238E27FC236}">
                <a16:creationId xmlns:a16="http://schemas.microsoft.com/office/drawing/2014/main" id="{096CC7A8-48AC-DD65-AABB-D477697D93EA}"/>
              </a:ext>
            </a:extLst>
          </p:cNvPr>
          <p:cNvGraphicFramePr>
            <a:graphicFrameLocks/>
          </p:cNvGraphicFramePr>
          <p:nvPr>
            <p:extLst>
              <p:ext uri="{D42A27DB-BD31-4B8C-83A1-F6EECF244321}">
                <p14:modId xmlns:p14="http://schemas.microsoft.com/office/powerpoint/2010/main" val="2355997443"/>
              </p:ext>
            </p:extLst>
          </p:nvPr>
        </p:nvGraphicFramePr>
        <p:xfrm>
          <a:off x="1118681" y="2091552"/>
          <a:ext cx="4079218" cy="4423969"/>
        </p:xfrm>
        <a:graphic>
          <a:graphicData uri="http://schemas.openxmlformats.org/drawingml/2006/chart">
            <c:chart xmlns:c="http://schemas.openxmlformats.org/drawingml/2006/chart" xmlns:r="http://schemas.openxmlformats.org/officeDocument/2006/relationships" r:id="rId3"/>
          </a:graphicData>
        </a:graphic>
      </p:graphicFrame>
      <p:sp>
        <p:nvSpPr>
          <p:cNvPr id="47" name="TextBox 46">
            <a:extLst>
              <a:ext uri="{FF2B5EF4-FFF2-40B4-BE49-F238E27FC236}">
                <a16:creationId xmlns:a16="http://schemas.microsoft.com/office/drawing/2014/main" id="{9966BE01-F0AC-2BD8-BC81-6835DD4DE123}"/>
              </a:ext>
            </a:extLst>
          </p:cNvPr>
          <p:cNvSpPr txBox="1"/>
          <p:nvPr/>
        </p:nvSpPr>
        <p:spPr>
          <a:xfrm>
            <a:off x="1133046" y="1683868"/>
            <a:ext cx="4562898" cy="400110"/>
          </a:xfrm>
          <a:prstGeom prst="rect">
            <a:avLst/>
          </a:prstGeom>
          <a:noFill/>
        </p:spPr>
        <p:txBody>
          <a:bodyPr wrap="square">
            <a:spAutoFit/>
          </a:bodyPr>
          <a:lstStyle/>
          <a:p>
            <a:r>
              <a:rPr lang="en-US" sz="1000" i="1"/>
              <a:t>If child care were free and in a convenient location for your family, what type of child care arrangement would you most prefer for your youngest child?</a:t>
            </a:r>
          </a:p>
        </p:txBody>
      </p:sp>
      <p:sp>
        <p:nvSpPr>
          <p:cNvPr id="48" name="Right Bracket 47">
            <a:extLst>
              <a:ext uri="{FF2B5EF4-FFF2-40B4-BE49-F238E27FC236}">
                <a16:creationId xmlns:a16="http://schemas.microsoft.com/office/drawing/2014/main" id="{0F76ABBB-2890-B2CF-50D9-4979C407FEFD}"/>
              </a:ext>
            </a:extLst>
          </p:cNvPr>
          <p:cNvSpPr/>
          <p:nvPr/>
        </p:nvSpPr>
        <p:spPr>
          <a:xfrm>
            <a:off x="5229673" y="2204671"/>
            <a:ext cx="124850" cy="4034764"/>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250E9F0-6D29-AB51-EC8C-8EA57C9D9A28}"/>
              </a:ext>
            </a:extLst>
          </p:cNvPr>
          <p:cNvSpPr txBox="1"/>
          <p:nvPr/>
        </p:nvSpPr>
        <p:spPr>
          <a:xfrm>
            <a:off x="5360896" y="3184976"/>
            <a:ext cx="1160586" cy="2387110"/>
          </a:xfrm>
          <a:prstGeom prst="rect">
            <a:avLst/>
          </a:prstGeom>
        </p:spPr>
        <p:txBody>
          <a:bodyPr vert="horz" wrap="square" lIns="0" tIns="0" rIns="0" bIns="0" rtlCol="0" anchor="t" anchorCtr="0">
            <a:noAutofit/>
          </a:bodyPr>
          <a:lstStyle/>
          <a:p>
            <a:pPr algn="ctr"/>
            <a:endParaRPr lang="en-US" sz="1000"/>
          </a:p>
          <a:p>
            <a:pPr algn="ctr"/>
            <a:endParaRPr lang="en-US" sz="1000"/>
          </a:p>
          <a:p>
            <a:pPr algn="ctr"/>
            <a:endParaRPr lang="en-US" sz="1000"/>
          </a:p>
          <a:p>
            <a:pPr algn="ctr"/>
            <a:endParaRPr lang="en-US" sz="1000"/>
          </a:p>
          <a:p>
            <a:pPr algn="ctr"/>
            <a:endParaRPr lang="en-US" sz="1000"/>
          </a:p>
          <a:p>
            <a:pPr algn="ctr"/>
            <a:r>
              <a:rPr lang="en-US" sz="1000"/>
              <a:t>42% prefer a </a:t>
            </a:r>
            <a:r>
              <a:rPr lang="en-US" sz="1000" b="1"/>
              <a:t>formal </a:t>
            </a:r>
            <a:r>
              <a:rPr lang="en-US" sz="1000"/>
              <a:t>arrangement</a:t>
            </a:r>
          </a:p>
          <a:p>
            <a:pPr algn="ctr"/>
            <a:r>
              <a:rPr lang="en-US" sz="1000"/>
              <a:t>57% prefer an </a:t>
            </a:r>
            <a:r>
              <a:rPr lang="en-US" sz="1000" b="1"/>
              <a:t>informal</a:t>
            </a:r>
            <a:r>
              <a:rPr lang="en-US" sz="1000"/>
              <a:t> arrangement</a:t>
            </a:r>
            <a:endParaRPr lang="en-US" sz="1000">
              <a:solidFill>
                <a:srgbClr val="4657CE"/>
              </a:solidFill>
            </a:endParaRPr>
          </a:p>
        </p:txBody>
      </p:sp>
    </p:spTree>
    <p:extLst>
      <p:ext uri="{BB962C8B-B14F-4D97-AF65-F5344CB8AC3E}">
        <p14:creationId xmlns:p14="http://schemas.microsoft.com/office/powerpoint/2010/main" val="4122218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AFFB9A-4D2A-F086-0234-4F5CD4B9FAFA}"/>
              </a:ext>
            </a:extLst>
          </p:cNvPr>
          <p:cNvSpPr>
            <a:spLocks noGrp="1"/>
          </p:cNvSpPr>
          <p:nvPr>
            <p:ph type="title"/>
          </p:nvPr>
        </p:nvSpPr>
        <p:spPr>
          <a:xfrm>
            <a:off x="1066800" y="998810"/>
            <a:ext cx="10594246" cy="443623"/>
          </a:xfrm>
        </p:spPr>
        <p:txBody>
          <a:bodyPr/>
          <a:lstStyle/>
          <a:p>
            <a:r>
              <a:rPr lang="en-US" sz="1800">
                <a:latin typeface="Georgia" panose="02040502050405020303" pitchFamily="18" charset="0"/>
              </a:rPr>
              <a:t>In a short sentence, why would </a:t>
            </a:r>
            <a:r>
              <a:rPr lang="en-US" sz="1800" b="1">
                <a:latin typeface="Georgia" panose="02040502050405020303" pitchFamily="18" charset="0"/>
              </a:rPr>
              <a:t>[SELECTED]*</a:t>
            </a:r>
            <a:r>
              <a:rPr lang="en-US" sz="1800">
                <a:latin typeface="Georgia" panose="02040502050405020303" pitchFamily="18" charset="0"/>
              </a:rPr>
              <a:t> be your preferred child care arrangement for your youngest child if child care were free and in a convenient location?  </a:t>
            </a:r>
          </a:p>
        </p:txBody>
      </p:sp>
      <p:sp>
        <p:nvSpPr>
          <p:cNvPr id="4" name="Text Placeholder 3">
            <a:extLst>
              <a:ext uri="{FF2B5EF4-FFF2-40B4-BE49-F238E27FC236}">
                <a16:creationId xmlns:a16="http://schemas.microsoft.com/office/drawing/2014/main" id="{8DA8BAFB-6CBA-B606-3DAB-19CAF123327C}"/>
              </a:ext>
            </a:extLst>
          </p:cNvPr>
          <p:cNvSpPr>
            <a:spLocks noGrp="1"/>
          </p:cNvSpPr>
          <p:nvPr>
            <p:ph type="body" sz="quarter" idx="13"/>
          </p:nvPr>
        </p:nvSpPr>
        <p:spPr>
          <a:xfrm>
            <a:off x="1073743" y="672572"/>
            <a:ext cx="8318311" cy="176493"/>
          </a:xfrm>
        </p:spPr>
        <p:txBody>
          <a:bodyPr/>
          <a:lstStyle/>
          <a:p>
            <a:r>
              <a:rPr lang="en-US"/>
              <a:t>Interest in formal care </a:t>
            </a:r>
          </a:p>
        </p:txBody>
      </p:sp>
      <p:sp>
        <p:nvSpPr>
          <p:cNvPr id="38" name="Rectangle 37">
            <a:extLst>
              <a:ext uri="{FF2B5EF4-FFF2-40B4-BE49-F238E27FC236}">
                <a16:creationId xmlns:a16="http://schemas.microsoft.com/office/drawing/2014/main" id="{3B697751-255D-10F4-CC92-9DD05DC91CBB}"/>
              </a:ext>
            </a:extLst>
          </p:cNvPr>
          <p:cNvSpPr/>
          <p:nvPr/>
        </p:nvSpPr>
        <p:spPr>
          <a:xfrm>
            <a:off x="1093318" y="2098122"/>
            <a:ext cx="5002682" cy="2450592"/>
          </a:xfrm>
          <a:prstGeom prst="rect">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2B2B"/>
              </a:solidFill>
              <a:effectLst/>
              <a:uLnTx/>
              <a:uFillTx/>
              <a:latin typeface="Arial" panose="020B0604020202020204" pitchFamily="34" charset="0"/>
              <a:ea typeface="+mn-ea"/>
              <a:cs typeface="+mn-cs"/>
            </a:endParaRPr>
          </a:p>
        </p:txBody>
      </p:sp>
      <p:sp>
        <p:nvSpPr>
          <p:cNvPr id="39" name="Rectangle 38">
            <a:extLst>
              <a:ext uri="{FF2B5EF4-FFF2-40B4-BE49-F238E27FC236}">
                <a16:creationId xmlns:a16="http://schemas.microsoft.com/office/drawing/2014/main" id="{E81B7B4D-FB79-BD14-1DC3-19DDD6D315F5}"/>
              </a:ext>
            </a:extLst>
          </p:cNvPr>
          <p:cNvSpPr/>
          <p:nvPr/>
        </p:nvSpPr>
        <p:spPr>
          <a:xfrm>
            <a:off x="6264676" y="2092391"/>
            <a:ext cx="5122461" cy="2451033"/>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2B2B2B"/>
              </a:solidFill>
              <a:effectLst/>
              <a:uLnTx/>
              <a:uFillTx/>
              <a:latin typeface="Arial" panose="020B0604020202020204" pitchFamily="34" charset="0"/>
              <a:ea typeface="+mn-ea"/>
              <a:cs typeface="+mn-cs"/>
            </a:endParaRPr>
          </a:p>
        </p:txBody>
      </p:sp>
      <p:sp>
        <p:nvSpPr>
          <p:cNvPr id="40" name="TextBox 39">
            <a:extLst>
              <a:ext uri="{FF2B5EF4-FFF2-40B4-BE49-F238E27FC236}">
                <a16:creationId xmlns:a16="http://schemas.microsoft.com/office/drawing/2014/main" id="{8E5937F0-D0DF-7E5C-82E1-485EE956C009}"/>
              </a:ext>
            </a:extLst>
          </p:cNvPr>
          <p:cNvSpPr txBox="1"/>
          <p:nvPr/>
        </p:nvSpPr>
        <p:spPr>
          <a:xfrm>
            <a:off x="2222054" y="1879651"/>
            <a:ext cx="2353294" cy="249382"/>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050" b="0" i="0" u="none" strike="noStrike" kern="1200" cap="all" spc="150" normalizeH="0" baseline="0" noProof="0">
                <a:ln>
                  <a:noFill/>
                </a:ln>
                <a:solidFill>
                  <a:srgbClr val="2B2B2B"/>
                </a:solidFill>
                <a:effectLst/>
                <a:uLnTx/>
                <a:uFillTx/>
                <a:latin typeface="Arial" panose="020B0604020202020204" pitchFamily="34" charset="0"/>
                <a:ea typeface="EB Garamond" pitchFamily="2" charset="0"/>
                <a:cs typeface="+mn-cs"/>
              </a:rPr>
              <a:t>Formal care</a:t>
            </a:r>
          </a:p>
        </p:txBody>
      </p:sp>
      <p:sp>
        <p:nvSpPr>
          <p:cNvPr id="41" name="TextBox 40">
            <a:extLst>
              <a:ext uri="{FF2B5EF4-FFF2-40B4-BE49-F238E27FC236}">
                <a16:creationId xmlns:a16="http://schemas.microsoft.com/office/drawing/2014/main" id="{8DDD55F9-5A51-9513-31FE-72E2928F8655}"/>
              </a:ext>
            </a:extLst>
          </p:cNvPr>
          <p:cNvSpPr txBox="1"/>
          <p:nvPr/>
        </p:nvSpPr>
        <p:spPr>
          <a:xfrm>
            <a:off x="7464785" y="1847559"/>
            <a:ext cx="2353294" cy="249382"/>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050" b="0" i="0" u="none" strike="noStrike" kern="1200" cap="all" spc="150" normalizeH="0" baseline="0" noProof="0">
                <a:ln>
                  <a:noFill/>
                </a:ln>
                <a:solidFill>
                  <a:srgbClr val="2B2B2B"/>
                </a:solidFill>
                <a:effectLst/>
                <a:uLnTx/>
                <a:uFillTx/>
                <a:latin typeface="Arial" panose="020B0604020202020204" pitchFamily="34" charset="0"/>
                <a:ea typeface="EB Garamond" pitchFamily="2" charset="0"/>
                <a:cs typeface="+mn-cs"/>
              </a:rPr>
              <a:t>Informal care</a:t>
            </a:r>
          </a:p>
        </p:txBody>
      </p:sp>
      <p:sp>
        <p:nvSpPr>
          <p:cNvPr id="42" name="TextBox 41">
            <a:extLst>
              <a:ext uri="{FF2B5EF4-FFF2-40B4-BE49-F238E27FC236}">
                <a16:creationId xmlns:a16="http://schemas.microsoft.com/office/drawing/2014/main" id="{31964842-D54F-5ED1-97A1-0BAC60BAFBED}"/>
              </a:ext>
            </a:extLst>
          </p:cNvPr>
          <p:cNvSpPr txBox="1"/>
          <p:nvPr/>
        </p:nvSpPr>
        <p:spPr>
          <a:xfrm>
            <a:off x="1098310" y="6473237"/>
            <a:ext cx="6942188" cy="249382"/>
          </a:xfrm>
          <a:prstGeom prst="rect">
            <a:avLst/>
          </a:prstGeom>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2B2B2B"/>
                </a:solidFill>
                <a:effectLst/>
                <a:uLnTx/>
                <a:uFillTx/>
                <a:latin typeface="Arial" panose="020B0604020202020204"/>
                <a:ea typeface="+mn-ea"/>
                <a:cs typeface="+mn-cs"/>
              </a:rPr>
              <a:t>*Preferred child care arrangement indicated in the previous question piped in here.</a:t>
            </a:r>
          </a:p>
        </p:txBody>
      </p:sp>
      <p:sp>
        <p:nvSpPr>
          <p:cNvPr id="43" name="TextBox 42">
            <a:extLst>
              <a:ext uri="{FF2B5EF4-FFF2-40B4-BE49-F238E27FC236}">
                <a16:creationId xmlns:a16="http://schemas.microsoft.com/office/drawing/2014/main" id="{84958879-59A6-E938-F9F9-1CF665220F02}"/>
              </a:ext>
            </a:extLst>
          </p:cNvPr>
          <p:cNvSpPr txBox="1"/>
          <p:nvPr/>
        </p:nvSpPr>
        <p:spPr>
          <a:xfrm>
            <a:off x="6444176" y="2129033"/>
            <a:ext cx="4942961" cy="2259983"/>
          </a:xfrm>
          <a:prstGeom prst="rect">
            <a:avLst/>
          </a:prstGeom>
          <a:noFill/>
        </p:spPr>
        <p:txBody>
          <a:bodyPr wrap="square" numCol="2">
            <a:spAutoFit/>
          </a:bodyPr>
          <a:lstStyle/>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Trust</a:t>
            </a: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 in self, relatives, and spouses to provide care</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Lack of trust </a:t>
            </a: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in formal institutions</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Familiarity </a:t>
            </a: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with self, relatives and spouses</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Higher control over the </a:t>
            </a: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quality of care provided </a:t>
            </a: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and </a:t>
            </a: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what children are learning</a:t>
            </a:r>
            <a:endPar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endParaRP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More </a:t>
            </a: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quality time </a:t>
            </a: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with family members</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Reliability</a:t>
            </a: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 and </a:t>
            </a: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safety</a:t>
            </a: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 of care</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Concerns related to </a:t>
            </a: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special needs</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Convenience</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COVID-19 concerns</a:t>
            </a:r>
          </a:p>
        </p:txBody>
      </p:sp>
      <p:sp>
        <p:nvSpPr>
          <p:cNvPr id="44" name="TextBox 43">
            <a:extLst>
              <a:ext uri="{FF2B5EF4-FFF2-40B4-BE49-F238E27FC236}">
                <a16:creationId xmlns:a16="http://schemas.microsoft.com/office/drawing/2014/main" id="{6BAD55E3-E660-121C-C369-BEE4B1D7DEFB}"/>
              </a:ext>
            </a:extLst>
          </p:cNvPr>
          <p:cNvSpPr txBox="1"/>
          <p:nvPr/>
        </p:nvSpPr>
        <p:spPr>
          <a:xfrm>
            <a:off x="7415213" y="2414588"/>
            <a:ext cx="0" cy="0"/>
          </a:xfrm>
          <a:prstGeom prst="rect">
            <a:avLst/>
          </a:prstGeom>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40" normalizeH="0" baseline="0" noProof="0">
              <a:ln>
                <a:noFill/>
              </a:ln>
              <a:solidFill>
                <a:srgbClr val="2B2B2B"/>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AA2E9350-D6BF-B698-766D-F797708F8CF4}"/>
              </a:ext>
            </a:extLst>
          </p:cNvPr>
          <p:cNvSpPr/>
          <p:nvPr/>
        </p:nvSpPr>
        <p:spPr>
          <a:xfrm>
            <a:off x="6274172" y="4677887"/>
            <a:ext cx="1398215" cy="1510478"/>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“Simply because nobody can take better care of my child than me.”</a:t>
            </a:r>
          </a:p>
        </p:txBody>
      </p:sp>
      <p:sp>
        <p:nvSpPr>
          <p:cNvPr id="46" name="Rectangle 45">
            <a:extLst>
              <a:ext uri="{FF2B5EF4-FFF2-40B4-BE49-F238E27FC236}">
                <a16:creationId xmlns:a16="http://schemas.microsoft.com/office/drawing/2014/main" id="{00DDFCC0-EED9-EEDD-27D7-8DB6E653CBA4}"/>
              </a:ext>
            </a:extLst>
          </p:cNvPr>
          <p:cNvSpPr/>
          <p:nvPr/>
        </p:nvSpPr>
        <p:spPr>
          <a:xfrm>
            <a:off x="7843232" y="4674950"/>
            <a:ext cx="1974847" cy="1510478"/>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“…I know that family member and trust them. And have no doubts my child’s cares and needs are being fulfilled.”</a:t>
            </a:r>
          </a:p>
        </p:txBody>
      </p:sp>
      <p:sp>
        <p:nvSpPr>
          <p:cNvPr id="47" name="TextBox 46">
            <a:extLst>
              <a:ext uri="{FF2B5EF4-FFF2-40B4-BE49-F238E27FC236}">
                <a16:creationId xmlns:a16="http://schemas.microsoft.com/office/drawing/2014/main" id="{85F4F360-F062-652A-3995-2165E6717E5B}"/>
              </a:ext>
            </a:extLst>
          </p:cNvPr>
          <p:cNvSpPr txBox="1"/>
          <p:nvPr/>
        </p:nvSpPr>
        <p:spPr>
          <a:xfrm>
            <a:off x="7787667" y="4591439"/>
            <a:ext cx="211151" cy="303282"/>
          </a:xfrm>
          <a:prstGeom prst="rect">
            <a:avLst/>
          </a:prstGeom>
          <a:solidFill>
            <a:schemeClr val="bg1"/>
          </a:solidFill>
          <a:ln>
            <a:noFill/>
          </a:ln>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40" normalizeH="0" baseline="0" noProof="0">
                <a:ln>
                  <a:noFill/>
                </a:ln>
                <a:solidFill>
                  <a:srgbClr val="2B2B2B"/>
                </a:solidFill>
                <a:effectLst/>
                <a:uLnTx/>
                <a:uFillTx/>
                <a:latin typeface="Georgia" panose="02040502050405020303" pitchFamily="18" charset="0"/>
                <a:ea typeface="EB Garamond" pitchFamily="2" charset="0"/>
                <a:cs typeface="+mn-cs"/>
              </a:rPr>
              <a:t>“</a:t>
            </a:r>
          </a:p>
        </p:txBody>
      </p:sp>
      <p:sp>
        <p:nvSpPr>
          <p:cNvPr id="48" name="TextBox 47">
            <a:extLst>
              <a:ext uri="{FF2B5EF4-FFF2-40B4-BE49-F238E27FC236}">
                <a16:creationId xmlns:a16="http://schemas.microsoft.com/office/drawing/2014/main" id="{F6C446A0-8490-4019-2C2C-7BE81CA7349A}"/>
              </a:ext>
            </a:extLst>
          </p:cNvPr>
          <p:cNvSpPr txBox="1"/>
          <p:nvPr/>
        </p:nvSpPr>
        <p:spPr>
          <a:xfrm>
            <a:off x="6233026" y="4647587"/>
            <a:ext cx="211151" cy="303282"/>
          </a:xfrm>
          <a:prstGeom prst="rect">
            <a:avLst/>
          </a:prstGeom>
          <a:solidFill>
            <a:schemeClr val="bg1"/>
          </a:solidFill>
          <a:ln>
            <a:noFill/>
          </a:ln>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40" normalizeH="0" baseline="0" noProof="0">
                <a:ln>
                  <a:noFill/>
                </a:ln>
                <a:solidFill>
                  <a:srgbClr val="2B2B2B"/>
                </a:solidFill>
                <a:effectLst/>
                <a:uLnTx/>
                <a:uFillTx/>
                <a:latin typeface="Georgia" panose="02040502050405020303" pitchFamily="18" charset="0"/>
                <a:ea typeface="EB Garamond" pitchFamily="2" charset="0"/>
                <a:cs typeface="+mn-cs"/>
              </a:rPr>
              <a:t>“</a:t>
            </a:r>
          </a:p>
        </p:txBody>
      </p:sp>
      <p:sp>
        <p:nvSpPr>
          <p:cNvPr id="49" name="Rectangle 48">
            <a:extLst>
              <a:ext uri="{FF2B5EF4-FFF2-40B4-BE49-F238E27FC236}">
                <a16:creationId xmlns:a16="http://schemas.microsoft.com/office/drawing/2014/main" id="{3DA87AC1-2AD8-EA46-FE73-B9F6961966FC}"/>
              </a:ext>
            </a:extLst>
          </p:cNvPr>
          <p:cNvSpPr/>
          <p:nvPr/>
        </p:nvSpPr>
        <p:spPr>
          <a:xfrm>
            <a:off x="9988924" y="4692178"/>
            <a:ext cx="1398215" cy="1510478"/>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“We love being able to spend time with our kids and build a strong relationship.”</a:t>
            </a:r>
          </a:p>
        </p:txBody>
      </p:sp>
      <p:sp>
        <p:nvSpPr>
          <p:cNvPr id="50" name="TextBox 49">
            <a:extLst>
              <a:ext uri="{FF2B5EF4-FFF2-40B4-BE49-F238E27FC236}">
                <a16:creationId xmlns:a16="http://schemas.microsoft.com/office/drawing/2014/main" id="{FA83ABD8-BC24-DAB9-8E46-AC7581FCF984}"/>
              </a:ext>
            </a:extLst>
          </p:cNvPr>
          <p:cNvSpPr txBox="1"/>
          <p:nvPr/>
        </p:nvSpPr>
        <p:spPr>
          <a:xfrm>
            <a:off x="9967098" y="4591746"/>
            <a:ext cx="211150" cy="356185"/>
          </a:xfrm>
          <a:prstGeom prst="rect">
            <a:avLst/>
          </a:prstGeom>
          <a:solidFill>
            <a:schemeClr val="bg1"/>
          </a:solidFill>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40" normalizeH="0" baseline="0" noProof="0">
                <a:ln>
                  <a:noFill/>
                </a:ln>
                <a:solidFill>
                  <a:srgbClr val="2B2B2B"/>
                </a:solidFill>
                <a:effectLst/>
                <a:uLnTx/>
                <a:uFillTx/>
                <a:latin typeface="Georgia" panose="02040502050405020303" pitchFamily="18" charset="0"/>
                <a:ea typeface="EB Garamond" pitchFamily="2" charset="0"/>
                <a:cs typeface="+mn-cs"/>
              </a:rPr>
              <a:t>“</a:t>
            </a:r>
          </a:p>
        </p:txBody>
      </p:sp>
      <p:sp>
        <p:nvSpPr>
          <p:cNvPr id="51" name="TextBox 50">
            <a:extLst>
              <a:ext uri="{FF2B5EF4-FFF2-40B4-BE49-F238E27FC236}">
                <a16:creationId xmlns:a16="http://schemas.microsoft.com/office/drawing/2014/main" id="{BAF3008B-3653-21EB-A460-04868060C4DF}"/>
              </a:ext>
            </a:extLst>
          </p:cNvPr>
          <p:cNvSpPr txBox="1"/>
          <p:nvPr/>
        </p:nvSpPr>
        <p:spPr>
          <a:xfrm>
            <a:off x="1985963" y="2528888"/>
            <a:ext cx="0" cy="0"/>
          </a:xfrm>
          <a:prstGeom prst="rect">
            <a:avLst/>
          </a:prstGeom>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40" normalizeH="0" baseline="0" noProof="0">
              <a:ln>
                <a:noFill/>
              </a:ln>
              <a:solidFill>
                <a:srgbClr val="2B2B2B"/>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C73C2098-21A3-2C65-FC5B-0AC93C896F53}"/>
              </a:ext>
            </a:extLst>
          </p:cNvPr>
          <p:cNvSpPr txBox="1"/>
          <p:nvPr/>
        </p:nvSpPr>
        <p:spPr>
          <a:xfrm>
            <a:off x="1314450" y="2286000"/>
            <a:ext cx="0" cy="0"/>
          </a:xfrm>
          <a:prstGeom prst="rect">
            <a:avLst/>
          </a:prstGeom>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40" normalizeH="0" baseline="0" noProof="0">
              <a:ln>
                <a:noFill/>
              </a:ln>
              <a:solidFill>
                <a:srgbClr val="2B2B2B"/>
              </a:solidFill>
              <a:effectLst/>
              <a:uLnTx/>
              <a:uFillTx/>
              <a:latin typeface="Arial" panose="020B0604020202020204"/>
              <a:ea typeface="+mn-ea"/>
              <a:cs typeface="+mn-cs"/>
            </a:endParaRPr>
          </a:p>
        </p:txBody>
      </p:sp>
      <p:sp>
        <p:nvSpPr>
          <p:cNvPr id="53" name="TextBox 52">
            <a:extLst>
              <a:ext uri="{FF2B5EF4-FFF2-40B4-BE49-F238E27FC236}">
                <a16:creationId xmlns:a16="http://schemas.microsoft.com/office/drawing/2014/main" id="{ECB5296C-D408-A1C4-342F-024E2F011756}"/>
              </a:ext>
            </a:extLst>
          </p:cNvPr>
          <p:cNvSpPr txBox="1"/>
          <p:nvPr/>
        </p:nvSpPr>
        <p:spPr>
          <a:xfrm>
            <a:off x="1153039" y="2187915"/>
            <a:ext cx="4942961" cy="2259983"/>
          </a:xfrm>
          <a:prstGeom prst="rect">
            <a:avLst/>
          </a:prstGeom>
          <a:noFill/>
        </p:spPr>
        <p:txBody>
          <a:bodyPr wrap="square" numCol="2">
            <a:spAutoFit/>
          </a:bodyPr>
          <a:lstStyle/>
          <a:p>
            <a:pPr marL="69850" marR="0" lvl="0" indent="-698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Structured</a:t>
            </a: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 learning</a:t>
            </a: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 </a:t>
            </a: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environment</a:t>
            </a:r>
          </a:p>
          <a:p>
            <a:pPr marL="69850" marR="0" lvl="0" indent="-698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Development of </a:t>
            </a: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social</a:t>
            </a: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 </a:t>
            </a: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skills</a:t>
            </a:r>
          </a:p>
          <a:p>
            <a:pPr marL="69850" marR="0" lvl="0" indent="-698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Flexibility to work</a:t>
            </a:r>
          </a:p>
          <a:p>
            <a:pPr marL="69850" marR="0" lvl="0" indent="-698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Exposure</a:t>
            </a: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 to different settings</a:t>
            </a:r>
          </a:p>
          <a:p>
            <a:pPr marL="69850" marR="0" lvl="0" indent="-698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Convenience</a:t>
            </a:r>
          </a:p>
          <a:p>
            <a:pPr marL="69850" marR="0" lvl="0" indent="-698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Preparation</a:t>
            </a: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 </a:t>
            </a: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for</a:t>
            </a: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 </a:t>
            </a: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school </a:t>
            </a: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in the future</a:t>
            </a:r>
            <a:endPar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endParaRPr>
          </a:p>
          <a:p>
            <a:pPr marL="69850" marR="0" lvl="0" indent="-698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Ability to be home for part of the day </a:t>
            </a: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for part-time programs</a:t>
            </a:r>
          </a:p>
          <a:p>
            <a:pPr marL="69850" marR="0" lvl="0" indent="-698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Formal training </a:t>
            </a: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of caretakers</a:t>
            </a:r>
          </a:p>
          <a:p>
            <a:pPr marL="69850" marR="0" lvl="0" indent="-698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rPr>
              <a:t>Prior experiences </a:t>
            </a: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with formal care</a:t>
            </a:r>
            <a:endPar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endParaRPr>
          </a:p>
          <a:p>
            <a:pPr marL="69850" marR="0" lvl="0" indent="-698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a:ln>
                <a:noFill/>
              </a:ln>
              <a:solidFill>
                <a:srgbClr val="2B2B2B"/>
              </a:solidFill>
              <a:effectLst/>
              <a:uLnTx/>
              <a:uFillTx/>
              <a:latin typeface="Arial" panose="020B0604020202020204" pitchFamily="34" charset="0"/>
              <a:ea typeface="+mn-ea"/>
              <a:cs typeface="+mn-cs"/>
            </a:endParaRPr>
          </a:p>
        </p:txBody>
      </p:sp>
      <p:sp>
        <p:nvSpPr>
          <p:cNvPr id="54" name="Rectangle 53">
            <a:extLst>
              <a:ext uri="{FF2B5EF4-FFF2-40B4-BE49-F238E27FC236}">
                <a16:creationId xmlns:a16="http://schemas.microsoft.com/office/drawing/2014/main" id="{10CF26A9-953F-0DBD-FFAA-9EC800B9D649}"/>
              </a:ext>
            </a:extLst>
          </p:cNvPr>
          <p:cNvSpPr/>
          <p:nvPr/>
        </p:nvSpPr>
        <p:spPr>
          <a:xfrm>
            <a:off x="1098310" y="4674950"/>
            <a:ext cx="2377440" cy="1510478"/>
          </a:xfrm>
          <a:prstGeom prst="rect">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rPr>
              <a:t>“They do a lot to help develop and teach them and provide and will be around other kids their age to learn and play and interact with.”</a:t>
            </a:r>
          </a:p>
        </p:txBody>
      </p:sp>
      <p:sp>
        <p:nvSpPr>
          <p:cNvPr id="55" name="TextBox 54">
            <a:extLst>
              <a:ext uri="{FF2B5EF4-FFF2-40B4-BE49-F238E27FC236}">
                <a16:creationId xmlns:a16="http://schemas.microsoft.com/office/drawing/2014/main" id="{5DD284A6-002D-D5D6-F7FD-0E2EBBF063FC}"/>
              </a:ext>
            </a:extLst>
          </p:cNvPr>
          <p:cNvSpPr txBox="1"/>
          <p:nvPr/>
        </p:nvSpPr>
        <p:spPr>
          <a:xfrm>
            <a:off x="1057165" y="4644650"/>
            <a:ext cx="211151" cy="303282"/>
          </a:xfrm>
          <a:prstGeom prst="rect">
            <a:avLst/>
          </a:prstGeom>
          <a:solidFill>
            <a:schemeClr val="bg1"/>
          </a:solidFill>
          <a:ln>
            <a:noFill/>
          </a:ln>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40" normalizeH="0" baseline="0" noProof="0">
                <a:ln>
                  <a:noFill/>
                </a:ln>
                <a:solidFill>
                  <a:srgbClr val="2B2B2B"/>
                </a:solidFill>
                <a:effectLst/>
                <a:uLnTx/>
                <a:uFillTx/>
                <a:latin typeface="Georgia" panose="02040502050405020303" pitchFamily="18" charset="0"/>
                <a:ea typeface="EB Garamond" pitchFamily="2" charset="0"/>
                <a:cs typeface="+mn-cs"/>
              </a:rPr>
              <a:t>“</a:t>
            </a:r>
          </a:p>
        </p:txBody>
      </p:sp>
      <p:sp>
        <p:nvSpPr>
          <p:cNvPr id="56" name="Rectangle 55">
            <a:extLst>
              <a:ext uri="{FF2B5EF4-FFF2-40B4-BE49-F238E27FC236}">
                <a16:creationId xmlns:a16="http://schemas.microsoft.com/office/drawing/2014/main" id="{C165409A-446A-BD0C-D92A-DC579BCF685B}"/>
              </a:ext>
            </a:extLst>
          </p:cNvPr>
          <p:cNvSpPr/>
          <p:nvPr/>
        </p:nvSpPr>
        <p:spPr>
          <a:xfrm>
            <a:off x="3684741" y="4674950"/>
            <a:ext cx="2377440" cy="1510478"/>
          </a:xfrm>
          <a:prstGeom prst="rect">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lnSpcReduction="10000"/>
          </a:bodyPr>
          <a:lstStyle/>
          <a:p>
            <a:pPr lvl="0" algn="ctr">
              <a:defRPr/>
            </a:pPr>
            <a:r>
              <a:rPr lang="en-US" sz="1400">
                <a:solidFill>
                  <a:srgbClr val="2B2B2B"/>
                </a:solidFill>
                <a:latin typeface="Arial" panose="020B0604020202020204" pitchFamily="34" charset="0"/>
              </a:rPr>
              <a:t>“It is a place geared towards children with other kids to play with and an environment structured for a child's growth and development.”</a:t>
            </a:r>
            <a:endParaRPr kumimoji="0" lang="en-US" sz="1400" b="0" i="0" u="none" strike="noStrike" kern="1200" cap="none" spc="0" normalizeH="0" baseline="0" noProof="0">
              <a:ln>
                <a:noFill/>
              </a:ln>
              <a:solidFill>
                <a:srgbClr val="2B2B2B"/>
              </a:solidFill>
              <a:effectLst/>
              <a:uLnTx/>
              <a:uFillTx/>
              <a:latin typeface="Arial" panose="020B0604020202020204" pitchFamily="34" charset="0"/>
              <a:ea typeface="+mn-ea"/>
              <a:cs typeface="+mn-cs"/>
            </a:endParaRPr>
          </a:p>
        </p:txBody>
      </p:sp>
      <p:sp>
        <p:nvSpPr>
          <p:cNvPr id="57" name="TextBox 56">
            <a:extLst>
              <a:ext uri="{FF2B5EF4-FFF2-40B4-BE49-F238E27FC236}">
                <a16:creationId xmlns:a16="http://schemas.microsoft.com/office/drawing/2014/main" id="{487C8CF2-A78B-A0E3-D6CE-22C7B9AE812B}"/>
              </a:ext>
            </a:extLst>
          </p:cNvPr>
          <p:cNvSpPr txBox="1"/>
          <p:nvPr/>
        </p:nvSpPr>
        <p:spPr>
          <a:xfrm>
            <a:off x="3659389" y="4648485"/>
            <a:ext cx="211151" cy="303282"/>
          </a:xfrm>
          <a:prstGeom prst="rect">
            <a:avLst/>
          </a:prstGeom>
          <a:solidFill>
            <a:schemeClr val="bg1"/>
          </a:solidFill>
          <a:ln>
            <a:noFill/>
          </a:ln>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40" normalizeH="0" baseline="0" noProof="0">
                <a:ln>
                  <a:noFill/>
                </a:ln>
                <a:solidFill>
                  <a:srgbClr val="2B2B2B"/>
                </a:solidFill>
                <a:effectLst/>
                <a:uLnTx/>
                <a:uFillTx/>
                <a:latin typeface="Georgia" panose="02040502050405020303" pitchFamily="18" charset="0"/>
                <a:ea typeface="EB Garamond" pitchFamily="2" charset="0"/>
                <a:cs typeface="+mn-cs"/>
              </a:rPr>
              <a:t>“</a:t>
            </a:r>
          </a:p>
        </p:txBody>
      </p:sp>
    </p:spTree>
    <p:extLst>
      <p:ext uri="{BB962C8B-B14F-4D97-AF65-F5344CB8AC3E}">
        <p14:creationId xmlns:p14="http://schemas.microsoft.com/office/powerpoint/2010/main" val="494074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in_title"/>
          <p:cNvSpPr>
            <a:spLocks noGrp="1"/>
          </p:cNvSpPr>
          <p:nvPr>
            <p:ph type="title" hasCustomPrompt="1"/>
          </p:nvPr>
        </p:nvSpPr>
        <p:spPr>
          <a:xfrm>
            <a:off x="1073744" y="879316"/>
            <a:ext cx="10594246" cy="225700"/>
          </a:xfrm>
        </p:spPr>
        <p:txBody>
          <a:bodyPr/>
          <a:lstStyle/>
          <a:p>
            <a:r>
              <a:rPr lang="en-US" sz="1600"/>
              <a:t>Over a third (38%) of parents have used a formal child care arrangement before and reference a variety of reasons they stopped using formal care including cost, COVID-19, preference, and change in their work arrangement. </a:t>
            </a:r>
            <a:endParaRPr sz="1600"/>
          </a:p>
        </p:txBody>
      </p:sp>
      <p:sp>
        <p:nvSpPr>
          <p:cNvPr id="11" name="black_box_title"/>
          <p:cNvSpPr>
            <a:spLocks noGrp="1"/>
          </p:cNvSpPr>
          <p:nvPr>
            <p:ph type="body" sz="quarter" idx="13" hasCustomPrompt="1"/>
          </p:nvPr>
        </p:nvSpPr>
        <p:spPr>
          <a:xfrm>
            <a:off x="1073744" y="672572"/>
            <a:ext cx="6858000" cy="176493"/>
          </a:xfrm>
        </p:spPr>
        <p:txBody>
          <a:bodyPr/>
          <a:lstStyle/>
          <a:p>
            <a:r>
              <a:rPr lang="en-US"/>
              <a:t>Interest in formal care </a:t>
            </a:r>
            <a:endParaRPr/>
          </a:p>
        </p:txBody>
      </p:sp>
      <p:sp>
        <p:nvSpPr>
          <p:cNvPr id="13" name="presentation_title"/>
          <p:cNvSpPr>
            <a:spLocks noGrp="1"/>
          </p:cNvSpPr>
          <p:nvPr>
            <p:ph type="body" sz="quarter" idx="15" hasCustomPrompt="1"/>
          </p:nvPr>
        </p:nvSpPr>
        <p:spPr>
          <a:xfrm>
            <a:off x="-1022350" y="-1549400"/>
            <a:ext cx="1862138" cy="495300"/>
          </a:xfrm>
        </p:spPr>
        <p:txBody>
          <a:bodyPr>
            <a:normAutofit fontScale="70000" lnSpcReduction="20000"/>
          </a:bodyPr>
          <a:lstStyle/>
          <a:p>
            <a:r>
              <a:t>Bipartisan Policy Center Polling Presentation</a:t>
            </a:r>
          </a:p>
        </p:txBody>
      </p:sp>
      <p:sp>
        <p:nvSpPr>
          <p:cNvPr id="14" name="qnum"/>
          <p:cNvSpPr>
            <a:spLocks noGrp="1"/>
          </p:cNvSpPr>
          <p:nvPr>
            <p:ph type="body" sz="quarter" idx="14" hasCustomPrompt="1"/>
          </p:nvPr>
        </p:nvSpPr>
        <p:spPr>
          <a:xfrm>
            <a:off x="-1859501" y="-875507"/>
            <a:ext cx="1673225" cy="728663"/>
          </a:xfrm>
        </p:spPr>
        <p:txBody>
          <a:bodyPr/>
          <a:lstStyle/>
          <a:p>
            <a:r>
              <a:t>BPC21</a:t>
            </a:r>
          </a:p>
        </p:txBody>
      </p:sp>
      <p:sp>
        <p:nvSpPr>
          <p:cNvPr id="15" name="sub_title">
            <a:extLst>
              <a:ext uri="{FF2B5EF4-FFF2-40B4-BE49-F238E27FC236}">
                <a16:creationId xmlns:a16="http://schemas.microsoft.com/office/drawing/2014/main" id="{C3B56F0F-4E68-5E91-0E9E-B623D349D949}"/>
              </a:ext>
            </a:extLst>
          </p:cNvPr>
          <p:cNvSpPr txBox="1">
            <a:spLocks/>
          </p:cNvSpPr>
          <p:nvPr/>
        </p:nvSpPr>
        <p:spPr>
          <a:xfrm>
            <a:off x="1073744" y="1336365"/>
            <a:ext cx="5022256" cy="197956"/>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000" i="1"/>
              <a:t>Have you used a formal child care arrangement before?</a:t>
            </a:r>
          </a:p>
        </p:txBody>
      </p:sp>
      <p:sp>
        <p:nvSpPr>
          <p:cNvPr id="17" name="TextBox 16">
            <a:extLst>
              <a:ext uri="{FF2B5EF4-FFF2-40B4-BE49-F238E27FC236}">
                <a16:creationId xmlns:a16="http://schemas.microsoft.com/office/drawing/2014/main" id="{52468E27-7C08-4685-7750-DD77B3B81C57}"/>
              </a:ext>
            </a:extLst>
          </p:cNvPr>
          <p:cNvSpPr txBox="1"/>
          <p:nvPr/>
        </p:nvSpPr>
        <p:spPr>
          <a:xfrm>
            <a:off x="6788572" y="1341459"/>
            <a:ext cx="4373643" cy="400110"/>
          </a:xfrm>
          <a:prstGeom prst="rect">
            <a:avLst/>
          </a:prstGeom>
          <a:noFill/>
        </p:spPr>
        <p:txBody>
          <a:bodyPr wrap="square">
            <a:spAutoFit/>
          </a:bodyPr>
          <a:lstStyle/>
          <a:p>
            <a:r>
              <a:rPr lang="en-US" sz="1000" i="1">
                <a:solidFill>
                  <a:srgbClr val="000000"/>
                </a:solidFill>
                <a:effectLst/>
                <a:latin typeface="Arial" panose="020B0604020202020204" pitchFamily="34" charset="0"/>
                <a:ea typeface="Times New Roman" panose="02020603050405020304" pitchFamily="18" charset="0"/>
              </a:rPr>
              <a:t>In a few words, please describe why you stopped using a formal child care arrangement? </a:t>
            </a:r>
            <a:endParaRPr lang="en-US" sz="1000" b="1" i="1"/>
          </a:p>
        </p:txBody>
      </p:sp>
      <p:cxnSp>
        <p:nvCxnSpPr>
          <p:cNvPr id="19" name="Straight Connector 18">
            <a:extLst>
              <a:ext uri="{FF2B5EF4-FFF2-40B4-BE49-F238E27FC236}">
                <a16:creationId xmlns:a16="http://schemas.microsoft.com/office/drawing/2014/main" id="{65E8586C-E67B-BEF2-35E0-619CE3384665}"/>
              </a:ext>
            </a:extLst>
          </p:cNvPr>
          <p:cNvCxnSpPr>
            <a:cxnSpLocks/>
          </p:cNvCxnSpPr>
          <p:nvPr/>
        </p:nvCxnSpPr>
        <p:spPr>
          <a:xfrm flipH="1">
            <a:off x="6498720" y="1360967"/>
            <a:ext cx="50938" cy="527588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20" name="Chart 19">
            <a:extLst>
              <a:ext uri="{FF2B5EF4-FFF2-40B4-BE49-F238E27FC236}">
                <a16:creationId xmlns:a16="http://schemas.microsoft.com/office/drawing/2014/main" id="{640C6836-CDCA-2156-245D-5D217F60DAE5}"/>
              </a:ext>
            </a:extLst>
          </p:cNvPr>
          <p:cNvGraphicFramePr/>
          <p:nvPr>
            <p:extLst>
              <p:ext uri="{D42A27DB-BD31-4B8C-83A1-F6EECF244321}">
                <p14:modId xmlns:p14="http://schemas.microsoft.com/office/powerpoint/2010/main" val="1602432670"/>
              </p:ext>
            </p:extLst>
          </p:nvPr>
        </p:nvGraphicFramePr>
        <p:xfrm>
          <a:off x="1141579" y="1534320"/>
          <a:ext cx="5096562" cy="2267781"/>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 Placeholder 1">
            <a:extLst>
              <a:ext uri="{FF2B5EF4-FFF2-40B4-BE49-F238E27FC236}">
                <a16:creationId xmlns:a16="http://schemas.microsoft.com/office/drawing/2014/main" id="{C955C1D5-AFFB-C16B-4E0F-B5B011EDC364}"/>
              </a:ext>
            </a:extLst>
          </p:cNvPr>
          <p:cNvSpPr txBox="1">
            <a:spLocks/>
          </p:cNvSpPr>
          <p:nvPr/>
        </p:nvSpPr>
        <p:spPr>
          <a:xfrm>
            <a:off x="1128074" y="3843668"/>
            <a:ext cx="5131732" cy="2777537"/>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450" indent="-171450">
              <a:spcBef>
                <a:spcPts val="600"/>
              </a:spcBef>
              <a:spcAft>
                <a:spcPts val="600"/>
              </a:spcAft>
              <a:buClr>
                <a:srgbClr val="0DD6CC"/>
              </a:buClr>
              <a:buFont typeface="Arial" panose="020B0604020202020204" pitchFamily="34" charset="0"/>
              <a:buChar char="•"/>
            </a:pPr>
            <a:r>
              <a:rPr lang="en-US" sz="1100"/>
              <a:t>Parents with a higher income level ($100k+, 46%) are more likely than those of lower-income levels (under $50k: 35%, $50k-$100k: 38%) to have used a formal child care arrangement before. </a:t>
            </a:r>
          </a:p>
          <a:p>
            <a:pPr marL="171450" indent="-171450">
              <a:spcBef>
                <a:spcPts val="600"/>
              </a:spcBef>
              <a:spcAft>
                <a:spcPts val="600"/>
              </a:spcAft>
              <a:buClr>
                <a:srgbClr val="0DD6CC"/>
              </a:buClr>
              <a:buFont typeface="Arial" panose="020B0604020202020204" pitchFamily="34" charset="0"/>
              <a:buChar char="•"/>
            </a:pPr>
            <a:r>
              <a:rPr lang="en-US" sz="1100"/>
              <a:t>Parents in the West coast (33%) are less likely than parents from other regions to have used formal child care before. </a:t>
            </a:r>
          </a:p>
          <a:p>
            <a:pPr marL="171450" indent="-171450">
              <a:spcBef>
                <a:spcPts val="600"/>
              </a:spcBef>
              <a:spcAft>
                <a:spcPts val="600"/>
              </a:spcAft>
              <a:buClr>
                <a:srgbClr val="0DD6CC"/>
              </a:buClr>
              <a:buFont typeface="Arial" panose="020B0604020202020204" pitchFamily="34" charset="0"/>
              <a:buChar char="•"/>
            </a:pPr>
            <a:r>
              <a:rPr lang="en-US" sz="1100"/>
              <a:t>Parents with older children (ages 2-3: 42%, ages 4-5: 43%) are more likely than parents with a child ages 0-1 (32%) to say they have used a formal child care arrangement before. </a:t>
            </a:r>
          </a:p>
          <a:p>
            <a:pPr marL="171450" indent="-171450">
              <a:spcBef>
                <a:spcPts val="600"/>
              </a:spcBef>
              <a:spcAft>
                <a:spcPts val="600"/>
              </a:spcAft>
              <a:buClr>
                <a:srgbClr val="0DD6CC"/>
              </a:buClr>
              <a:buFont typeface="Arial" panose="020B0604020202020204" pitchFamily="34" charset="0"/>
              <a:buChar char="•"/>
            </a:pPr>
            <a:r>
              <a:rPr lang="en-US" sz="1100"/>
              <a:t>Among parents who say they would prefer to use formal care, nearly half (46%) have used a formal arrangement before compared to those who would prefer informal child care, 33% have used a formal arrangement before. </a:t>
            </a:r>
            <a:endParaRPr lang="en-US" sz="1100">
              <a:solidFill>
                <a:schemeClr val="accent1"/>
              </a:solidFill>
            </a:endParaRPr>
          </a:p>
        </p:txBody>
      </p:sp>
      <p:sp>
        <p:nvSpPr>
          <p:cNvPr id="24" name="TextBox 23">
            <a:extLst>
              <a:ext uri="{FF2B5EF4-FFF2-40B4-BE49-F238E27FC236}">
                <a16:creationId xmlns:a16="http://schemas.microsoft.com/office/drawing/2014/main" id="{0D63B44B-DA5E-C4A0-C9A9-9C5769AB1591}"/>
              </a:ext>
            </a:extLst>
          </p:cNvPr>
          <p:cNvSpPr txBox="1"/>
          <p:nvPr/>
        </p:nvSpPr>
        <p:spPr>
          <a:xfrm>
            <a:off x="6884742" y="1723521"/>
            <a:ext cx="5231058" cy="354410"/>
          </a:xfrm>
          <a:prstGeom prst="rect">
            <a:avLst/>
          </a:prstGeom>
        </p:spPr>
        <p:txBody>
          <a:bodyPr vert="horz" wrap="none" lIns="0" tIns="0" rIns="0" bIns="0" rtlCol="0" anchor="t" anchorCtr="0">
            <a:noAutofit/>
          </a:bodyPr>
          <a:lstStyle/>
          <a:p>
            <a:pPr algn="l"/>
            <a:r>
              <a:rPr lang="en-US" sz="1000" b="1" baseline="0">
                <a:solidFill>
                  <a:schemeClr val="accent1"/>
                </a:solidFill>
              </a:rPr>
              <a:t>AMONG PARENTS WHO </a:t>
            </a:r>
            <a:r>
              <a:rPr lang="en-US" sz="1000" b="1">
                <a:solidFill>
                  <a:schemeClr val="accent1"/>
                </a:solidFill>
              </a:rPr>
              <a:t>USED A FORMAL CHILD CARE ARRANGEMENT BEFORE,                             </a:t>
            </a:r>
          </a:p>
          <a:p>
            <a:pPr algn="l"/>
            <a:r>
              <a:rPr lang="en-US" sz="1000" b="1">
                <a:solidFill>
                  <a:schemeClr val="accent1"/>
                </a:solidFill>
              </a:rPr>
              <a:t> n=384</a:t>
            </a:r>
            <a:endParaRPr lang="en-US" sz="1000" b="1" baseline="0">
              <a:solidFill>
                <a:schemeClr val="accent1"/>
              </a:solidFill>
            </a:endParaRPr>
          </a:p>
        </p:txBody>
      </p:sp>
      <p:sp>
        <p:nvSpPr>
          <p:cNvPr id="25" name="TextBox 24">
            <a:extLst>
              <a:ext uri="{FF2B5EF4-FFF2-40B4-BE49-F238E27FC236}">
                <a16:creationId xmlns:a16="http://schemas.microsoft.com/office/drawing/2014/main" id="{EBBF25B7-63C6-2AB4-A7C5-FE71C07F8094}"/>
              </a:ext>
            </a:extLst>
          </p:cNvPr>
          <p:cNvSpPr txBox="1"/>
          <p:nvPr/>
        </p:nvSpPr>
        <p:spPr>
          <a:xfrm>
            <a:off x="6932427" y="2041010"/>
            <a:ext cx="4829133" cy="4580196"/>
          </a:xfrm>
          <a:prstGeom prst="rect">
            <a:avLst/>
          </a:prstGeom>
        </p:spPr>
        <p:txBody>
          <a:bodyPr vert="horz" wrap="square" lIns="0" tIns="0" rIns="0" bIns="0" rtlCol="0" anchor="t" anchorCtr="0">
            <a:noAutofit/>
          </a:bodyPr>
          <a:lstStyle/>
          <a:p>
            <a:pPr marL="171450" indent="-171450">
              <a:spcBef>
                <a:spcPts val="150"/>
              </a:spcBef>
              <a:spcAft>
                <a:spcPts val="150"/>
              </a:spcAft>
              <a:buClr>
                <a:schemeClr val="accent1"/>
              </a:buClr>
              <a:buFont typeface="Arial" panose="020B0604020202020204" pitchFamily="34" charset="0"/>
              <a:buChar char="•"/>
            </a:pPr>
            <a:r>
              <a:rPr lang="en-US" sz="1000"/>
              <a:t>Cost / Too Expensive </a:t>
            </a:r>
          </a:p>
          <a:p>
            <a:pPr marL="628650" lvl="1" indent="-171450">
              <a:spcBef>
                <a:spcPts val="150"/>
              </a:spcBef>
              <a:spcAft>
                <a:spcPts val="150"/>
              </a:spcAft>
              <a:buClr>
                <a:schemeClr val="accent1"/>
              </a:buClr>
              <a:buFont typeface="Arial" panose="020B0604020202020204" pitchFamily="34" charset="0"/>
              <a:buChar char="•"/>
            </a:pPr>
            <a:r>
              <a:rPr lang="en-US" sz="1000" i="1"/>
              <a:t>“I could no longer afford to send my child.”</a:t>
            </a:r>
          </a:p>
          <a:p>
            <a:pPr marL="628650" lvl="1" indent="-171450">
              <a:spcBef>
                <a:spcPts val="150"/>
              </a:spcBef>
              <a:spcAft>
                <a:spcPts val="150"/>
              </a:spcAft>
              <a:buClr>
                <a:schemeClr val="accent1"/>
              </a:buClr>
              <a:buFont typeface="Arial" panose="020B0604020202020204" pitchFamily="34" charset="0"/>
              <a:buChar char="•"/>
            </a:pPr>
            <a:r>
              <a:rPr lang="en-US" sz="1000" i="1"/>
              <a:t>“They weren't in our budget.”  </a:t>
            </a:r>
          </a:p>
          <a:p>
            <a:pPr marL="171450" indent="-171450">
              <a:spcBef>
                <a:spcPts val="150"/>
              </a:spcBef>
              <a:spcAft>
                <a:spcPts val="150"/>
              </a:spcAft>
              <a:buClr>
                <a:schemeClr val="accent1"/>
              </a:buClr>
              <a:buFont typeface="Arial" panose="020B0604020202020204" pitchFamily="34" charset="0"/>
              <a:buChar char="•"/>
            </a:pPr>
            <a:r>
              <a:rPr lang="en-US" sz="1000"/>
              <a:t>COVID-19 </a:t>
            </a:r>
          </a:p>
          <a:p>
            <a:pPr marL="628650" lvl="1" indent="-171450">
              <a:spcBef>
                <a:spcPts val="150"/>
              </a:spcBef>
              <a:spcAft>
                <a:spcPts val="150"/>
              </a:spcAft>
              <a:buClr>
                <a:schemeClr val="accent1"/>
              </a:buClr>
              <a:buFont typeface="Arial" panose="020B0604020202020204" pitchFamily="34" charset="0"/>
              <a:buChar char="•"/>
            </a:pPr>
            <a:r>
              <a:rPr lang="en-US" sz="1000" i="1"/>
              <a:t>“I stopped using it because the pandemic had started and I didn’t want my child to be around people that might get it.”</a:t>
            </a:r>
          </a:p>
          <a:p>
            <a:pPr marL="628650" lvl="1" indent="-171450">
              <a:spcBef>
                <a:spcPts val="150"/>
              </a:spcBef>
              <a:spcAft>
                <a:spcPts val="150"/>
              </a:spcAft>
              <a:buClr>
                <a:schemeClr val="accent1"/>
              </a:buClr>
              <a:buFont typeface="Arial" panose="020B0604020202020204" pitchFamily="34" charset="0"/>
              <a:buChar char="•"/>
            </a:pPr>
            <a:r>
              <a:rPr lang="en-US" sz="1000" i="1"/>
              <a:t>“Once Covid happened I pulled her out of the program, we have not returned since.”  </a:t>
            </a:r>
          </a:p>
          <a:p>
            <a:pPr marL="628650" lvl="1" indent="-171450">
              <a:spcBef>
                <a:spcPts val="150"/>
              </a:spcBef>
              <a:spcAft>
                <a:spcPts val="150"/>
              </a:spcAft>
              <a:buClr>
                <a:schemeClr val="accent1"/>
              </a:buClr>
              <a:buFont typeface="Arial" panose="020B0604020202020204" pitchFamily="34" charset="0"/>
              <a:buChar char="•"/>
            </a:pPr>
            <a:r>
              <a:rPr lang="en-US" sz="1000" i="1"/>
              <a:t>“COVID 19 caused me to look for alternatives.”</a:t>
            </a:r>
          </a:p>
          <a:p>
            <a:pPr marL="171450" indent="-171450">
              <a:spcBef>
                <a:spcPts val="150"/>
              </a:spcBef>
              <a:spcAft>
                <a:spcPts val="150"/>
              </a:spcAft>
              <a:buClr>
                <a:schemeClr val="accent1"/>
              </a:buClr>
              <a:buFont typeface="Arial" panose="020B0604020202020204" pitchFamily="34" charset="0"/>
              <a:buChar char="•"/>
            </a:pPr>
            <a:r>
              <a:rPr lang="en-US" sz="1000"/>
              <a:t>Work Arrangement Changed</a:t>
            </a:r>
          </a:p>
          <a:p>
            <a:pPr marL="628650" lvl="1" indent="-171450">
              <a:spcBef>
                <a:spcPts val="150"/>
              </a:spcBef>
              <a:spcAft>
                <a:spcPts val="150"/>
              </a:spcAft>
              <a:buClr>
                <a:schemeClr val="accent1"/>
              </a:buClr>
              <a:buFont typeface="Arial" panose="020B0604020202020204" pitchFamily="34" charset="0"/>
              <a:buChar char="•"/>
            </a:pPr>
            <a:r>
              <a:rPr lang="en-US" sz="1000" i="1"/>
              <a:t>“Arranged work so that I could care for my children by myself.”</a:t>
            </a:r>
          </a:p>
          <a:p>
            <a:pPr marL="628650" lvl="1" indent="-171450">
              <a:spcBef>
                <a:spcPts val="150"/>
              </a:spcBef>
              <a:spcAft>
                <a:spcPts val="150"/>
              </a:spcAft>
              <a:buClr>
                <a:schemeClr val="accent1"/>
              </a:buClr>
              <a:buFont typeface="Arial" panose="020B0604020202020204" pitchFamily="34" charset="0"/>
              <a:buChar char="•"/>
            </a:pPr>
            <a:r>
              <a:rPr lang="en-US" sz="1000" i="1"/>
              <a:t>“I stopped because I was able to stay home more and would only need a caregiver when I have meetings.”</a:t>
            </a:r>
          </a:p>
          <a:p>
            <a:pPr marL="628650" lvl="1" indent="-171450">
              <a:spcBef>
                <a:spcPts val="150"/>
              </a:spcBef>
              <a:spcAft>
                <a:spcPts val="150"/>
              </a:spcAft>
              <a:buClr>
                <a:schemeClr val="accent1"/>
              </a:buClr>
              <a:buFont typeface="Arial" panose="020B0604020202020204" pitchFamily="34" charset="0"/>
              <a:buChar char="•"/>
            </a:pPr>
            <a:r>
              <a:rPr lang="en-US" sz="1000" i="1"/>
              <a:t>“COVID allowed me to transition to work from home and take care of my child.” </a:t>
            </a:r>
            <a:endParaRPr lang="en-US" sz="1000"/>
          </a:p>
          <a:p>
            <a:pPr marL="171450" indent="-171450">
              <a:spcBef>
                <a:spcPts val="150"/>
              </a:spcBef>
              <a:spcAft>
                <a:spcPts val="150"/>
              </a:spcAft>
              <a:buClr>
                <a:schemeClr val="accent1"/>
              </a:buClr>
              <a:buFont typeface="Arial" panose="020B0604020202020204" pitchFamily="34" charset="0"/>
              <a:buChar char="•"/>
            </a:pPr>
            <a:r>
              <a:rPr lang="en-US" sz="1000"/>
              <a:t>Experience in/Perception of Formal Care </a:t>
            </a:r>
          </a:p>
          <a:p>
            <a:pPr marL="628650" lvl="1" indent="-171450">
              <a:spcBef>
                <a:spcPts val="150"/>
              </a:spcBef>
              <a:spcAft>
                <a:spcPts val="150"/>
              </a:spcAft>
              <a:buClr>
                <a:schemeClr val="accent1"/>
              </a:buClr>
              <a:buFont typeface="Arial" panose="020B0604020202020204" pitchFamily="34" charset="0"/>
              <a:buChar char="•"/>
            </a:pPr>
            <a:r>
              <a:rPr lang="en-US" sz="1000" i="1"/>
              <a:t>“We weren't getting what was advertised from the daycare.”  </a:t>
            </a:r>
          </a:p>
          <a:p>
            <a:pPr marL="628650" lvl="1" indent="-171450">
              <a:spcBef>
                <a:spcPts val="150"/>
              </a:spcBef>
              <a:spcAft>
                <a:spcPts val="150"/>
              </a:spcAft>
              <a:buClr>
                <a:schemeClr val="accent1"/>
              </a:buClr>
              <a:buFont typeface="Arial" panose="020B0604020202020204" pitchFamily="34" charset="0"/>
              <a:buChar char="•"/>
            </a:pPr>
            <a:r>
              <a:rPr lang="en-US" sz="1000" i="1"/>
              <a:t>“Lack of safe, trustworthy care.”</a:t>
            </a:r>
          </a:p>
          <a:p>
            <a:pPr marL="628650" lvl="1" indent="-171450">
              <a:spcBef>
                <a:spcPts val="150"/>
              </a:spcBef>
              <a:spcAft>
                <a:spcPts val="150"/>
              </a:spcAft>
              <a:buClr>
                <a:schemeClr val="accent1"/>
              </a:buClr>
              <a:buFont typeface="Arial" panose="020B0604020202020204" pitchFamily="34" charset="0"/>
              <a:buChar char="•"/>
            </a:pPr>
            <a:r>
              <a:rPr lang="en-US" sz="1000" i="1"/>
              <a:t>“People that work in those facilities just don’t treat your child with the love and caring as family does or especially a parent.”</a:t>
            </a:r>
          </a:p>
          <a:p>
            <a:pPr marL="171450" indent="-171450">
              <a:spcBef>
                <a:spcPts val="150"/>
              </a:spcBef>
              <a:spcAft>
                <a:spcPts val="150"/>
              </a:spcAft>
              <a:buClr>
                <a:schemeClr val="accent1"/>
              </a:buClr>
              <a:buFont typeface="Arial" panose="020B0604020202020204" pitchFamily="34" charset="0"/>
              <a:buChar char="•"/>
            </a:pPr>
            <a:r>
              <a:rPr lang="en-US" sz="1000"/>
              <a:t>Started Using Another Arrangement </a:t>
            </a:r>
          </a:p>
          <a:p>
            <a:pPr marL="628650" lvl="1" indent="-171450">
              <a:spcBef>
                <a:spcPts val="150"/>
              </a:spcBef>
              <a:spcAft>
                <a:spcPts val="150"/>
              </a:spcAft>
              <a:buClr>
                <a:schemeClr val="accent1"/>
              </a:buClr>
              <a:buFont typeface="Arial" panose="020B0604020202020204" pitchFamily="34" charset="0"/>
              <a:buChar char="•"/>
            </a:pPr>
            <a:r>
              <a:rPr lang="en-US" sz="1000" i="1"/>
              <a:t>“Family members became available to watch my child.”</a:t>
            </a:r>
          </a:p>
          <a:p>
            <a:pPr marL="628650" lvl="1" indent="-171450">
              <a:spcBef>
                <a:spcPts val="150"/>
              </a:spcBef>
              <a:spcAft>
                <a:spcPts val="150"/>
              </a:spcAft>
              <a:buClr>
                <a:schemeClr val="accent1"/>
              </a:buClr>
              <a:buFont typeface="Arial" panose="020B0604020202020204" pitchFamily="34" charset="0"/>
              <a:buChar char="•"/>
            </a:pPr>
            <a:r>
              <a:rPr lang="en-US" sz="1000" i="1"/>
              <a:t>“I felt as if my child would be taken care of properly by his grandparents versus by a stranger.” </a:t>
            </a:r>
          </a:p>
        </p:txBody>
      </p:sp>
    </p:spTree>
    <p:extLst>
      <p:ext uri="{BB962C8B-B14F-4D97-AF65-F5344CB8AC3E}">
        <p14:creationId xmlns:p14="http://schemas.microsoft.com/office/powerpoint/2010/main" val="1448960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p:cNvPicPr>
          <p:nvPr>
            <p:ph/>
          </p:nvPr>
        </p:nvPicPr>
        <p:blipFill>
          <a:blip r:embed="rId2" cstate="print"/>
          <a:stretch>
            <a:fillRect/>
          </a:stretch>
        </p:blipFill>
        <p:spPr>
          <a:xfrm>
            <a:off x="6328107" y="3752698"/>
            <a:ext cx="4681728" cy="1042416"/>
          </a:xfrm>
          <a:prstGeom prst="rect">
            <a:avLst/>
          </a:prstGeom>
        </p:spPr>
      </p:pic>
      <p:sp>
        <p:nvSpPr>
          <p:cNvPr id="3" name="section1"/>
          <p:cNvSpPr>
            <a:spLocks noGrp="1"/>
          </p:cNvSpPr>
          <p:nvPr>
            <p:ph type="body" sz="quarter" idx="46" hasCustomPrompt="1"/>
          </p:nvPr>
        </p:nvSpPr>
        <p:spPr>
          <a:xfrm>
            <a:off x="1097280" y="1837944"/>
            <a:ext cx="4681728" cy="1042416"/>
          </a:xfrm>
        </p:spPr>
        <p:txBody>
          <a:bodyPr/>
          <a:lstStyle/>
          <a:p>
            <a:r>
              <a:rPr lang="en-US">
                <a:solidFill>
                  <a:schemeClr val="bg1"/>
                </a:solidFill>
              </a:rPr>
              <a:t>Reasons for informal child care</a:t>
            </a:r>
            <a:endParaRPr>
              <a:solidFill>
                <a:schemeClr val="bg1"/>
              </a:solidFill>
            </a:endParaRPr>
          </a:p>
        </p:txBody>
      </p:sp>
      <p:sp>
        <p:nvSpPr>
          <p:cNvPr id="4" name="section2"/>
          <p:cNvSpPr>
            <a:spLocks noGrp="1"/>
          </p:cNvSpPr>
          <p:nvPr>
            <p:ph type="body" sz="quarter" idx="53" hasCustomPrompt="1"/>
          </p:nvPr>
        </p:nvSpPr>
        <p:spPr>
          <a:xfrm>
            <a:off x="1097280" y="3150108"/>
            <a:ext cx="4681728" cy="1042416"/>
          </a:xfrm>
        </p:spPr>
        <p:txBody>
          <a:bodyPr/>
          <a:lstStyle/>
          <a:p>
            <a:r>
              <a:rPr lang="en-US">
                <a:solidFill>
                  <a:schemeClr val="bg1"/>
                </a:solidFill>
              </a:rPr>
              <a:t>Circumstances for informal child care</a:t>
            </a:r>
            <a:endParaRPr>
              <a:solidFill>
                <a:schemeClr val="bg1"/>
              </a:solidFill>
            </a:endParaRPr>
          </a:p>
        </p:txBody>
      </p:sp>
      <p:sp>
        <p:nvSpPr>
          <p:cNvPr id="5" name="section3"/>
          <p:cNvSpPr>
            <a:spLocks noGrp="1"/>
          </p:cNvSpPr>
          <p:nvPr>
            <p:ph type="body" sz="quarter" idx="54" hasCustomPrompt="1"/>
          </p:nvPr>
        </p:nvSpPr>
        <p:spPr>
          <a:xfrm>
            <a:off x="1097280" y="4462272"/>
            <a:ext cx="4681728" cy="1042416"/>
          </a:xfrm>
        </p:spPr>
        <p:txBody>
          <a:bodyPr/>
          <a:lstStyle/>
          <a:p>
            <a:r>
              <a:rPr lang="en-US">
                <a:solidFill>
                  <a:schemeClr val="bg1"/>
                </a:solidFill>
              </a:rPr>
              <a:t>Flexibility of informal child care</a:t>
            </a:r>
            <a:endParaRPr>
              <a:solidFill>
                <a:schemeClr val="bg1"/>
              </a:solidFill>
            </a:endParaRPr>
          </a:p>
        </p:txBody>
      </p:sp>
      <p:sp>
        <p:nvSpPr>
          <p:cNvPr id="9" name="black_box_title"/>
          <p:cNvSpPr>
            <a:spLocks noGrp="1"/>
          </p:cNvSpPr>
          <p:nvPr>
            <p:ph type="body" sz="quarter" idx="38" hasCustomPrompt="1"/>
          </p:nvPr>
        </p:nvSpPr>
        <p:spPr>
          <a:xfrm>
            <a:off x="3523029" y="1097114"/>
            <a:ext cx="5145942" cy="176493"/>
          </a:xfrm>
        </p:spPr>
        <p:txBody>
          <a:bodyPr/>
          <a:lstStyle/>
          <a:p>
            <a:r>
              <a:t>Agenda</a:t>
            </a:r>
          </a:p>
        </p:txBody>
      </p:sp>
      <p:sp>
        <p:nvSpPr>
          <p:cNvPr id="18" name="Text Placeholder 3">
            <a:extLst>
              <a:ext uri="{FF2B5EF4-FFF2-40B4-BE49-F238E27FC236}">
                <a16:creationId xmlns:a16="http://schemas.microsoft.com/office/drawing/2014/main" id="{70F726AE-0FFC-4315-02C7-51FF783291E9}"/>
              </a:ext>
            </a:extLst>
          </p:cNvPr>
          <p:cNvSpPr txBox="1">
            <a:spLocks/>
          </p:cNvSpPr>
          <p:nvPr/>
        </p:nvSpPr>
        <p:spPr>
          <a:xfrm>
            <a:off x="6491605" y="3752698"/>
            <a:ext cx="4370832" cy="1042416"/>
          </a:xfrm>
          <a:prstGeom prst="rect">
            <a:avLst/>
          </a:prstGeom>
        </p:spPr>
        <p:txBody>
          <a:bodyPr vert="horz" lIns="0" tIns="0" rIns="0" bIns="0" rtlCol="0" anchor="ctr">
            <a:noAutofit/>
          </a:bodyPr>
          <a:lstStyle>
            <a:defPPr>
              <a:defRPr lang="en-US"/>
            </a:defPPr>
            <a:lvl1pPr indent="0" algn="ctr">
              <a:lnSpc>
                <a:spcPct val="90000"/>
              </a:lnSpc>
              <a:spcBef>
                <a:spcPts val="1000"/>
              </a:spcBef>
              <a:buFont typeface="Arial"/>
              <a:buNone/>
              <a:defRPr sz="2400" b="0" i="0" cap="all" spc="300" baseline="0">
                <a:latin typeface="Arial" panose="020B0604020202020204" pitchFamily="34" charset="0"/>
                <a:ea typeface="EB Garamond" pitchFamily="2" charset="0"/>
                <a:cs typeface="Arial" panose="020B0604020202020204" pitchFamily="34" charset="0"/>
              </a:defRPr>
            </a:lvl1pPr>
            <a:lvl2pPr marL="9525" indent="0">
              <a:lnSpc>
                <a:spcPct val="110000"/>
              </a:lnSpc>
              <a:spcBef>
                <a:spcPts val="500"/>
              </a:spcBef>
              <a:buFont typeface="Arial"/>
              <a:buNone/>
              <a:tabLst/>
              <a:defRPr sz="2600" b="0" i="0">
                <a:latin typeface="Arial" panose="020B0604020202020204" pitchFamily="34" charset="0"/>
              </a:defRPr>
            </a:lvl2pPr>
            <a:lvl3pPr marL="295275" indent="-285750">
              <a:lnSpc>
                <a:spcPct val="90000"/>
              </a:lnSpc>
              <a:spcBef>
                <a:spcPts val="500"/>
              </a:spcBef>
              <a:buClr>
                <a:schemeClr val="accent1"/>
              </a:buClr>
              <a:buFont typeface="Arial" panose="020B0604020202020204" pitchFamily="34" charset="0"/>
              <a:buChar char="•"/>
              <a:tabLst/>
              <a:defRPr sz="2600" b="0" i="0" spc="0" baseline="0">
                <a:latin typeface="Arial" panose="020B0604020202020204" pitchFamily="34" charset="0"/>
              </a:defRPr>
            </a:lvl3pPr>
            <a:lvl4pPr marL="458788" indent="-225425">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4pPr>
            <a:lvl5pPr marL="692150" indent="-233363">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a:t>BARRIERS TO FORMAL CHILD CARE</a:t>
            </a:r>
          </a:p>
        </p:txBody>
      </p:sp>
      <p:sp>
        <p:nvSpPr>
          <p:cNvPr id="19" name="Text Placeholder 4">
            <a:extLst>
              <a:ext uri="{FF2B5EF4-FFF2-40B4-BE49-F238E27FC236}">
                <a16:creationId xmlns:a16="http://schemas.microsoft.com/office/drawing/2014/main" id="{A43B254D-EAD5-D74F-9944-ABEF233A3779}"/>
              </a:ext>
            </a:extLst>
          </p:cNvPr>
          <p:cNvSpPr txBox="1">
            <a:spLocks/>
          </p:cNvSpPr>
          <p:nvPr/>
        </p:nvSpPr>
        <p:spPr>
          <a:xfrm>
            <a:off x="6412994" y="2237408"/>
            <a:ext cx="4370832" cy="1042416"/>
          </a:xfrm>
          <a:prstGeom prst="rect">
            <a:avLst/>
          </a:prstGeom>
        </p:spPr>
        <p:txBody>
          <a:bodyPr vert="horz" lIns="0" tIns="0" rIns="0" bIns="0" rtlCol="0" anchor="ctr">
            <a:noAutofit/>
          </a:bodyPr>
          <a:lstStyle>
            <a:lvl1pPr indent="0" algn="ctr">
              <a:lnSpc>
                <a:spcPct val="90000"/>
              </a:lnSpc>
              <a:spcBef>
                <a:spcPts val="1000"/>
              </a:spcBef>
              <a:buFont typeface="Arial"/>
              <a:buNone/>
              <a:defRPr sz="2400" b="0" i="0" cap="all" spc="300" baseline="0">
                <a:latin typeface="Arial" panose="020B0604020202020204" pitchFamily="34" charset="0"/>
                <a:ea typeface="EB Garamond" pitchFamily="2" charset="0"/>
                <a:cs typeface="Arial" panose="020B0604020202020204" pitchFamily="34" charset="0"/>
              </a:defRPr>
            </a:lvl1pPr>
            <a:lvl2pPr marL="9525" indent="0">
              <a:lnSpc>
                <a:spcPct val="110000"/>
              </a:lnSpc>
              <a:spcBef>
                <a:spcPts val="500"/>
              </a:spcBef>
              <a:buFont typeface="Arial"/>
              <a:buNone/>
              <a:tabLst/>
              <a:defRPr sz="2600" b="0" i="0">
                <a:latin typeface="Arial" panose="020B0604020202020204" pitchFamily="34" charset="0"/>
              </a:defRPr>
            </a:lvl2pPr>
            <a:lvl3pPr marL="295275" indent="-285750">
              <a:lnSpc>
                <a:spcPct val="90000"/>
              </a:lnSpc>
              <a:spcBef>
                <a:spcPts val="500"/>
              </a:spcBef>
              <a:buClr>
                <a:schemeClr val="accent1"/>
              </a:buClr>
              <a:buFont typeface="Arial" panose="020B0604020202020204" pitchFamily="34" charset="0"/>
              <a:buChar char="•"/>
              <a:tabLst/>
              <a:defRPr sz="2600" b="0" i="0" spc="0" baseline="0">
                <a:latin typeface="Arial" panose="020B0604020202020204" pitchFamily="34" charset="0"/>
              </a:defRPr>
            </a:lvl3pPr>
            <a:lvl4pPr marL="458788" indent="-225425">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4pPr>
            <a:lvl5pPr marL="692150" indent="-233363">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a:solidFill>
                  <a:schemeClr val="bg1"/>
                </a:solidFill>
              </a:rPr>
              <a:t>Interest in formal child care</a:t>
            </a:r>
          </a:p>
        </p:txBody>
      </p:sp>
    </p:spTree>
    <p:extLst>
      <p:ext uri="{BB962C8B-B14F-4D97-AF65-F5344CB8AC3E}">
        <p14:creationId xmlns:p14="http://schemas.microsoft.com/office/powerpoint/2010/main" val="1148037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in_title"/>
          <p:cNvSpPr>
            <a:spLocks noGrp="1"/>
          </p:cNvSpPr>
          <p:nvPr>
            <p:ph type="title" hasCustomPrompt="1"/>
          </p:nvPr>
        </p:nvSpPr>
        <p:spPr>
          <a:xfrm>
            <a:off x="1066800" y="912056"/>
            <a:ext cx="10594246" cy="225700"/>
          </a:xfrm>
        </p:spPr>
        <p:txBody>
          <a:bodyPr/>
          <a:lstStyle/>
          <a:p>
            <a:r>
              <a:rPr lang="en-US" sz="1800"/>
              <a:t>At least half of parents say all of the tested child care options are limited in their local community. </a:t>
            </a:r>
            <a:br>
              <a:rPr lang="en-US" sz="1800"/>
            </a:br>
            <a:r>
              <a:rPr lang="en-US" sz="1200" i="1">
                <a:solidFill>
                  <a:schemeClr val="accent1"/>
                </a:solidFill>
              </a:rPr>
              <a:t>See appendix slide 55.  </a:t>
            </a:r>
            <a:endParaRPr sz="1800" i="1">
              <a:solidFill>
                <a:schemeClr val="accent1"/>
              </a:solidFill>
            </a:endParaRPr>
          </a:p>
        </p:txBody>
      </p:sp>
      <p:sp>
        <p:nvSpPr>
          <p:cNvPr id="65" name="black_box_title"/>
          <p:cNvSpPr>
            <a:spLocks noGrp="1"/>
          </p:cNvSpPr>
          <p:nvPr>
            <p:ph type="body" sz="quarter" idx="13" hasCustomPrompt="1"/>
          </p:nvPr>
        </p:nvSpPr>
        <p:spPr>
          <a:xfrm>
            <a:off x="1073744" y="672572"/>
            <a:ext cx="6858000" cy="176493"/>
          </a:xfrm>
        </p:spPr>
        <p:txBody>
          <a:bodyPr/>
          <a:lstStyle/>
          <a:p>
            <a:r>
              <a:rPr lang="en-US"/>
              <a:t>Barriers to formal child care</a:t>
            </a:r>
          </a:p>
        </p:txBody>
      </p:sp>
      <p:sp>
        <p:nvSpPr>
          <p:cNvPr id="66" name="sub_title"/>
          <p:cNvSpPr>
            <a:spLocks noGrp="1"/>
          </p:cNvSpPr>
          <p:nvPr>
            <p:ph type="body" sz="quarter" idx="11" hasCustomPrompt="1"/>
          </p:nvPr>
        </p:nvSpPr>
        <p:spPr>
          <a:xfrm>
            <a:off x="1060899" y="1419459"/>
            <a:ext cx="10594246" cy="225701"/>
          </a:xfrm>
        </p:spPr>
        <p:txBody>
          <a:bodyPr/>
          <a:lstStyle/>
          <a:p>
            <a:r>
              <a:rPr sz="1200" i="1"/>
              <a:t>In your point of view, how limited or unlimited are each of the following child care options in your local community?</a:t>
            </a:r>
          </a:p>
        </p:txBody>
      </p:sp>
      <p:sp>
        <p:nvSpPr>
          <p:cNvPr id="67" name="presentation_title"/>
          <p:cNvSpPr>
            <a:spLocks noGrp="1"/>
          </p:cNvSpPr>
          <p:nvPr>
            <p:ph type="body" sz="quarter" idx="15" hasCustomPrompt="1"/>
          </p:nvPr>
        </p:nvSpPr>
        <p:spPr>
          <a:xfrm>
            <a:off x="-1022350" y="-1549400"/>
            <a:ext cx="1862138" cy="495300"/>
          </a:xfrm>
        </p:spPr>
        <p:txBody>
          <a:bodyPr>
            <a:normAutofit fontScale="70000" lnSpcReduction="20000"/>
          </a:bodyPr>
          <a:lstStyle/>
          <a:p>
            <a:r>
              <a:t>Bipartisan Policy Center Polling Presentation</a:t>
            </a:r>
          </a:p>
        </p:txBody>
      </p:sp>
      <p:sp>
        <p:nvSpPr>
          <p:cNvPr id="68" name="qnum"/>
          <p:cNvSpPr>
            <a:spLocks noGrp="1"/>
          </p:cNvSpPr>
          <p:nvPr>
            <p:ph type="body" sz="quarter" idx="14" hasCustomPrompt="1"/>
          </p:nvPr>
        </p:nvSpPr>
        <p:spPr>
          <a:xfrm>
            <a:off x="-1859501" y="-875507"/>
            <a:ext cx="1673225" cy="728663"/>
          </a:xfrm>
        </p:spPr>
        <p:txBody>
          <a:bodyPr/>
          <a:lstStyle/>
          <a:p>
            <a:r>
              <a:t>BPC19</a:t>
            </a:r>
          </a:p>
        </p:txBody>
      </p:sp>
      <p:sp>
        <p:nvSpPr>
          <p:cNvPr id="135" name="TextBox 134">
            <a:extLst>
              <a:ext uri="{FF2B5EF4-FFF2-40B4-BE49-F238E27FC236}">
                <a16:creationId xmlns:a16="http://schemas.microsoft.com/office/drawing/2014/main" id="{43E63A2A-8A76-C722-FE7C-49B11E670924}"/>
              </a:ext>
            </a:extLst>
          </p:cNvPr>
          <p:cNvSpPr txBox="1"/>
          <p:nvPr/>
        </p:nvSpPr>
        <p:spPr>
          <a:xfrm>
            <a:off x="11196735" y="4954555"/>
            <a:ext cx="0" cy="0"/>
          </a:xfrm>
          <a:prstGeom prst="rect">
            <a:avLst/>
          </a:prstGeom>
        </p:spPr>
        <p:txBody>
          <a:bodyPr vert="horz" wrap="none" lIns="0" tIns="0" rIns="0" bIns="0" rtlCol="0" anchor="t" anchorCtr="0">
            <a:noAutofit/>
          </a:bodyPr>
          <a:lstStyle/>
          <a:p>
            <a:pPr algn="l"/>
            <a:endParaRPr lang="en-US" sz="1200" spc="140" baseline="0"/>
          </a:p>
        </p:txBody>
      </p:sp>
      <p:graphicFrame>
        <p:nvGraphicFramePr>
          <p:cNvPr id="136" name="Table 135">
            <a:extLst>
              <a:ext uri="{FF2B5EF4-FFF2-40B4-BE49-F238E27FC236}">
                <a16:creationId xmlns:a16="http://schemas.microsoft.com/office/drawing/2014/main" id="{C0476E45-7130-DDEC-481A-0EB4F9CC62E9}"/>
              </a:ext>
            </a:extLst>
          </p:cNvPr>
          <p:cNvGraphicFramePr>
            <a:graphicFrameLocks noGrp="1"/>
          </p:cNvGraphicFramePr>
          <p:nvPr>
            <p:extLst>
              <p:ext uri="{D42A27DB-BD31-4B8C-83A1-F6EECF244321}">
                <p14:modId xmlns:p14="http://schemas.microsoft.com/office/powerpoint/2010/main" val="1836216790"/>
              </p:ext>
            </p:extLst>
          </p:nvPr>
        </p:nvGraphicFramePr>
        <p:xfrm>
          <a:off x="1060899" y="1708150"/>
          <a:ext cx="7613141" cy="4597647"/>
        </p:xfrm>
        <a:graphic>
          <a:graphicData uri="http://schemas.openxmlformats.org/drawingml/2006/table">
            <a:tbl>
              <a:tblPr/>
              <a:tblGrid>
                <a:gridCol w="1927429">
                  <a:extLst>
                    <a:ext uri="{9D8B030D-6E8A-4147-A177-3AD203B41FA5}">
                      <a16:colId xmlns:a16="http://schemas.microsoft.com/office/drawing/2014/main" val="1117571508"/>
                    </a:ext>
                  </a:extLst>
                </a:gridCol>
                <a:gridCol w="1421428">
                  <a:extLst>
                    <a:ext uri="{9D8B030D-6E8A-4147-A177-3AD203B41FA5}">
                      <a16:colId xmlns:a16="http://schemas.microsoft.com/office/drawing/2014/main" val="2471160558"/>
                    </a:ext>
                  </a:extLst>
                </a:gridCol>
                <a:gridCol w="1421428">
                  <a:extLst>
                    <a:ext uri="{9D8B030D-6E8A-4147-A177-3AD203B41FA5}">
                      <a16:colId xmlns:a16="http://schemas.microsoft.com/office/drawing/2014/main" val="4081968233"/>
                    </a:ext>
                  </a:extLst>
                </a:gridCol>
                <a:gridCol w="1421428">
                  <a:extLst>
                    <a:ext uri="{9D8B030D-6E8A-4147-A177-3AD203B41FA5}">
                      <a16:colId xmlns:a16="http://schemas.microsoft.com/office/drawing/2014/main" val="2968976871"/>
                    </a:ext>
                  </a:extLst>
                </a:gridCol>
                <a:gridCol w="1421428">
                  <a:extLst>
                    <a:ext uri="{9D8B030D-6E8A-4147-A177-3AD203B41FA5}">
                      <a16:colId xmlns:a16="http://schemas.microsoft.com/office/drawing/2014/main" val="495372511"/>
                    </a:ext>
                  </a:extLst>
                </a:gridCol>
              </a:tblGrid>
              <a:tr h="541863">
                <a:tc>
                  <a:txBody>
                    <a:bodyPr/>
                    <a:lstStyle/>
                    <a:p>
                      <a:pPr algn="ctr" fontAlgn="ctr"/>
                      <a:r>
                        <a:rPr lang="en-US" sz="1100" b="1" i="0" u="none" strike="noStrike">
                          <a:solidFill>
                            <a:srgbClr val="000000"/>
                          </a:solidFill>
                          <a:effectLst/>
                          <a:latin typeface="Arial" panose="020B0604020202020204" pitchFamily="34" charset="0"/>
                        </a:rPr>
                        <a:t>% Total Limited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ctr"/>
                      <a:r>
                        <a:rPr lang="en-US" sz="1100" b="1" i="0" u="none" strike="noStrike">
                          <a:solidFill>
                            <a:srgbClr val="000000"/>
                          </a:solidFill>
                          <a:effectLst/>
                          <a:latin typeface="Arial" panose="020B0604020202020204" pitchFamily="34" charset="0"/>
                        </a:rPr>
                        <a:t>Child Care Center</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ctr"/>
                      <a:r>
                        <a:rPr lang="en-US" sz="1100" b="1" i="0" u="none" strike="noStrike">
                          <a:solidFill>
                            <a:srgbClr val="000000"/>
                          </a:solidFill>
                          <a:effectLst/>
                          <a:latin typeface="Arial" panose="020B0604020202020204" pitchFamily="34" charset="0"/>
                        </a:rPr>
                        <a:t>Family Child Care Home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ctr"/>
                      <a:r>
                        <a:rPr lang="en-US" sz="1100" b="1" i="0" u="none" strike="noStrike">
                          <a:solidFill>
                            <a:srgbClr val="000000"/>
                          </a:solidFill>
                          <a:effectLst/>
                          <a:latin typeface="Arial" panose="020B0604020202020204" pitchFamily="34" charset="0"/>
                        </a:rPr>
                        <a:t>Part-day Pre-K Program</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ctr"/>
                      <a:r>
                        <a:rPr lang="en-US" sz="1100" b="1" i="0" u="none" strike="noStrike">
                          <a:solidFill>
                            <a:srgbClr val="000000"/>
                          </a:solidFill>
                          <a:effectLst/>
                          <a:latin typeface="Arial" panose="020B0604020202020204" pitchFamily="34" charset="0"/>
                        </a:rPr>
                        <a:t>Head Start Program</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994080106"/>
                  </a:ext>
                </a:extLst>
              </a:tr>
              <a:tr h="506973">
                <a:tc>
                  <a:txBody>
                    <a:bodyPr/>
                    <a:lstStyle/>
                    <a:p>
                      <a:pPr algn="ctr" rtl="0" fontAlgn="ctr"/>
                      <a:r>
                        <a:rPr lang="en-US" sz="1100" b="1" i="0" u="none" strike="noStrike">
                          <a:solidFill>
                            <a:srgbClr val="000000"/>
                          </a:solidFill>
                          <a:effectLst/>
                          <a:latin typeface="Arial" panose="020B0604020202020204" pitchFamily="34" charset="0"/>
                        </a:rPr>
                        <a:t>Parents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rial" panose="020B0604020202020204" pitchFamily="34" charset="0"/>
                        </a:rPr>
                        <a:t>56%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5C8"/>
                    </a:solidFill>
                  </a:tcPr>
                </a:tc>
                <a:tc>
                  <a:txBody>
                    <a:bodyPr/>
                    <a:lstStyle/>
                    <a:p>
                      <a:pPr algn="ctr" fontAlgn="ctr"/>
                      <a:r>
                        <a:rPr lang="en-US" sz="1100" b="0" i="0" u="none" strike="noStrike">
                          <a:solidFill>
                            <a:srgbClr val="000000"/>
                          </a:solidFill>
                          <a:effectLst/>
                          <a:latin typeface="Arial" panose="020B0604020202020204" pitchFamily="34" charset="0"/>
                        </a:rPr>
                        <a:t>54%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A4A7"/>
                    </a:solidFill>
                  </a:tcPr>
                </a:tc>
                <a:tc>
                  <a:txBody>
                    <a:bodyPr/>
                    <a:lstStyle/>
                    <a:p>
                      <a:pPr algn="ctr" fontAlgn="ctr"/>
                      <a:r>
                        <a:rPr lang="en-US" sz="1100" b="0" i="0" u="none" strike="noStrike">
                          <a:solidFill>
                            <a:srgbClr val="000000"/>
                          </a:solidFill>
                          <a:effectLst/>
                          <a:latin typeface="Arial" panose="020B0604020202020204" pitchFamily="34" charset="0"/>
                        </a:rPr>
                        <a:t>52%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ADB0"/>
                    </a:solidFill>
                  </a:tcPr>
                </a:tc>
                <a:tc>
                  <a:txBody>
                    <a:bodyPr/>
                    <a:lstStyle/>
                    <a:p>
                      <a:pPr algn="ctr" fontAlgn="ctr"/>
                      <a:r>
                        <a:rPr lang="en-US" sz="1100" b="0" i="0" u="none" strike="noStrike">
                          <a:solidFill>
                            <a:srgbClr val="000000"/>
                          </a:solidFill>
                          <a:effectLst/>
                          <a:latin typeface="Arial" panose="020B0604020202020204" pitchFamily="34" charset="0"/>
                        </a:rPr>
                        <a:t>51%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B3B6"/>
                    </a:solidFill>
                  </a:tcPr>
                </a:tc>
                <a:extLst>
                  <a:ext uri="{0D108BD9-81ED-4DB2-BD59-A6C34878D82A}">
                    <a16:rowId xmlns:a16="http://schemas.microsoft.com/office/drawing/2014/main" val="74713865"/>
                  </a:ext>
                </a:extLst>
              </a:tr>
              <a:tr h="506973">
                <a:tc>
                  <a:txBody>
                    <a:bodyPr/>
                    <a:lstStyle/>
                    <a:p>
                      <a:pPr algn="ctr" rtl="0" fontAlgn="ctr"/>
                      <a:r>
                        <a:rPr lang="en-US" sz="1100" b="1" i="0" u="none" strike="noStrike">
                          <a:solidFill>
                            <a:srgbClr val="000000"/>
                          </a:solidFill>
                          <a:effectLst/>
                          <a:latin typeface="Arial" panose="020B0604020202020204" pitchFamily="34" charset="0"/>
                        </a:rPr>
                        <a:t>Community: Urban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rial" panose="020B0604020202020204" pitchFamily="34" charset="0"/>
                        </a:rPr>
                        <a:t>51%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3F6"/>
                    </a:solidFill>
                  </a:tcPr>
                </a:tc>
                <a:tc>
                  <a:txBody>
                    <a:bodyPr/>
                    <a:lstStyle/>
                    <a:p>
                      <a:pPr algn="ctr" fontAlgn="ctr"/>
                      <a:r>
                        <a:rPr lang="en-US" sz="1100" b="0" i="0" u="none" strike="noStrike">
                          <a:solidFill>
                            <a:srgbClr val="000000"/>
                          </a:solidFill>
                          <a:effectLst/>
                          <a:latin typeface="Arial" panose="020B0604020202020204" pitchFamily="34" charset="0"/>
                        </a:rPr>
                        <a:t>45%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CFF"/>
                    </a:solidFill>
                  </a:tcPr>
                </a:tc>
                <a:tc>
                  <a:txBody>
                    <a:bodyPr/>
                    <a:lstStyle/>
                    <a:p>
                      <a:pPr algn="ctr" fontAlgn="ctr"/>
                      <a:r>
                        <a:rPr lang="en-US" sz="1100" b="0" i="0" u="none" strike="noStrike">
                          <a:solidFill>
                            <a:srgbClr val="000000"/>
                          </a:solidFill>
                          <a:effectLst/>
                          <a:latin typeface="Arial" panose="020B0604020202020204" pitchFamily="34" charset="0"/>
                        </a:rPr>
                        <a:t>45%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CFF"/>
                    </a:solidFill>
                  </a:tcPr>
                </a:tc>
                <a:tc>
                  <a:txBody>
                    <a:bodyPr/>
                    <a:lstStyle/>
                    <a:p>
                      <a:pPr algn="ctr" fontAlgn="ctr"/>
                      <a:r>
                        <a:rPr lang="en-US" sz="1100" b="0" i="0" u="none" strike="noStrike">
                          <a:solidFill>
                            <a:srgbClr val="000000"/>
                          </a:solidFill>
                          <a:effectLst/>
                          <a:latin typeface="Arial" panose="020B0604020202020204" pitchFamily="34" charset="0"/>
                        </a:rPr>
                        <a:t>46%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CFF"/>
                    </a:solidFill>
                  </a:tcPr>
                </a:tc>
                <a:extLst>
                  <a:ext uri="{0D108BD9-81ED-4DB2-BD59-A6C34878D82A}">
                    <a16:rowId xmlns:a16="http://schemas.microsoft.com/office/drawing/2014/main" val="382254697"/>
                  </a:ext>
                </a:extLst>
              </a:tr>
              <a:tr h="506973">
                <a:tc>
                  <a:txBody>
                    <a:bodyPr/>
                    <a:lstStyle/>
                    <a:p>
                      <a:pPr algn="ctr" rtl="0" fontAlgn="ctr"/>
                      <a:r>
                        <a:rPr lang="en-US" sz="1100" b="1" i="0" u="none" strike="noStrike">
                          <a:solidFill>
                            <a:srgbClr val="000000"/>
                          </a:solidFill>
                          <a:effectLst/>
                          <a:latin typeface="Arial" panose="020B0604020202020204" pitchFamily="34" charset="0"/>
                        </a:rPr>
                        <a:t>Community: Suburban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rial" panose="020B0604020202020204" pitchFamily="34" charset="0"/>
                        </a:rPr>
                        <a:t>54%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D8DA"/>
                    </a:solidFill>
                  </a:tcPr>
                </a:tc>
                <a:tc>
                  <a:txBody>
                    <a:bodyPr/>
                    <a:lstStyle/>
                    <a:p>
                      <a:pPr algn="ctr" fontAlgn="ctr"/>
                      <a:r>
                        <a:rPr lang="en-US" sz="1100" b="0" i="0" u="none" strike="noStrike">
                          <a:solidFill>
                            <a:srgbClr val="000000"/>
                          </a:solidFill>
                          <a:effectLst/>
                          <a:latin typeface="Arial" panose="020B0604020202020204" pitchFamily="34" charset="0"/>
                        </a:rPr>
                        <a:t>54%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A4A7"/>
                    </a:solidFill>
                  </a:tcPr>
                </a:tc>
                <a:tc>
                  <a:txBody>
                    <a:bodyPr/>
                    <a:lstStyle/>
                    <a:p>
                      <a:pPr algn="ctr" fontAlgn="ctr"/>
                      <a:r>
                        <a:rPr lang="en-US" sz="1100" b="0" i="0" u="none" strike="noStrike">
                          <a:solidFill>
                            <a:srgbClr val="000000"/>
                          </a:solidFill>
                          <a:effectLst/>
                          <a:latin typeface="Arial" panose="020B0604020202020204" pitchFamily="34" charset="0"/>
                        </a:rPr>
                        <a:t>52%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ADB0"/>
                    </a:solidFill>
                  </a:tcPr>
                </a:tc>
                <a:tc>
                  <a:txBody>
                    <a:bodyPr/>
                    <a:lstStyle/>
                    <a:p>
                      <a:pPr algn="ctr" fontAlgn="ctr"/>
                      <a:r>
                        <a:rPr lang="en-US" sz="1100" b="0" i="0" u="none" strike="noStrike">
                          <a:solidFill>
                            <a:srgbClr val="000000"/>
                          </a:solidFill>
                          <a:effectLst/>
                          <a:latin typeface="Arial" panose="020B0604020202020204" pitchFamily="34" charset="0"/>
                        </a:rPr>
                        <a:t>51%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B3B6"/>
                    </a:solidFill>
                  </a:tcPr>
                </a:tc>
                <a:extLst>
                  <a:ext uri="{0D108BD9-81ED-4DB2-BD59-A6C34878D82A}">
                    <a16:rowId xmlns:a16="http://schemas.microsoft.com/office/drawing/2014/main" val="1138152582"/>
                  </a:ext>
                </a:extLst>
              </a:tr>
              <a:tr h="506973">
                <a:tc>
                  <a:txBody>
                    <a:bodyPr/>
                    <a:lstStyle/>
                    <a:p>
                      <a:pPr algn="ctr" rtl="0" fontAlgn="ctr"/>
                      <a:r>
                        <a:rPr lang="en-US" sz="1100" b="1" i="0" u="none" strike="noStrike">
                          <a:solidFill>
                            <a:srgbClr val="000000"/>
                          </a:solidFill>
                          <a:effectLst/>
                          <a:latin typeface="Arial" panose="020B0604020202020204" pitchFamily="34" charset="0"/>
                        </a:rPr>
                        <a:t>Community: Rural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rial" panose="020B0604020202020204" pitchFamily="34" charset="0"/>
                        </a:rPr>
                        <a:t>66%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696B"/>
                    </a:solidFill>
                  </a:tcPr>
                </a:tc>
                <a:tc>
                  <a:txBody>
                    <a:bodyPr/>
                    <a:lstStyle/>
                    <a:p>
                      <a:pPr algn="ctr" fontAlgn="ctr"/>
                      <a:r>
                        <a:rPr lang="en-US" sz="1100" b="0" i="0" u="none" strike="noStrike">
                          <a:solidFill>
                            <a:srgbClr val="000000"/>
                          </a:solidFill>
                          <a:effectLst/>
                          <a:latin typeface="Arial" panose="020B0604020202020204" pitchFamily="34" charset="0"/>
                        </a:rPr>
                        <a:t>60%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696B"/>
                    </a:solidFill>
                  </a:tcPr>
                </a:tc>
                <a:tc>
                  <a:txBody>
                    <a:bodyPr/>
                    <a:lstStyle/>
                    <a:p>
                      <a:pPr algn="ctr" fontAlgn="ctr"/>
                      <a:r>
                        <a:rPr lang="en-US" sz="1100" b="0" i="0" u="none" strike="noStrike">
                          <a:solidFill>
                            <a:srgbClr val="000000"/>
                          </a:solidFill>
                          <a:effectLst/>
                          <a:latin typeface="Arial" panose="020B0604020202020204" pitchFamily="34" charset="0"/>
                        </a:rPr>
                        <a:t>58%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696B"/>
                    </a:solidFill>
                  </a:tcPr>
                </a:tc>
                <a:tc>
                  <a:txBody>
                    <a:bodyPr/>
                    <a:lstStyle/>
                    <a:p>
                      <a:pPr algn="ctr" fontAlgn="ctr"/>
                      <a:r>
                        <a:rPr lang="en-US" sz="1100" b="0" i="0" u="none" strike="noStrike">
                          <a:solidFill>
                            <a:srgbClr val="000000"/>
                          </a:solidFill>
                          <a:effectLst/>
                          <a:latin typeface="Arial" panose="020B0604020202020204" pitchFamily="34" charset="0"/>
                        </a:rPr>
                        <a:t>56%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1909392696"/>
                  </a:ext>
                </a:extLst>
              </a:tr>
              <a:tr h="506973">
                <a:tc>
                  <a:txBody>
                    <a:bodyPr/>
                    <a:lstStyle/>
                    <a:p>
                      <a:pPr algn="ctr" rtl="0" fontAlgn="ctr"/>
                      <a:r>
                        <a:rPr lang="en-US" sz="1100" b="1" i="0" u="none" strike="noStrike">
                          <a:solidFill>
                            <a:srgbClr val="000000"/>
                          </a:solidFill>
                          <a:effectLst/>
                          <a:latin typeface="Arial" panose="020B0604020202020204" pitchFamily="34" charset="0"/>
                        </a:rPr>
                        <a:t>4-Region: Northeast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rial" panose="020B0604020202020204" pitchFamily="34" charset="0"/>
                        </a:rPr>
                        <a:t>52%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AED"/>
                    </a:solidFill>
                  </a:tcPr>
                </a:tc>
                <a:tc>
                  <a:txBody>
                    <a:bodyPr/>
                    <a:lstStyle/>
                    <a:p>
                      <a:pPr algn="ctr" fontAlgn="ctr"/>
                      <a:r>
                        <a:rPr lang="en-US" sz="1100" b="0" i="0" u="none" strike="noStrike">
                          <a:solidFill>
                            <a:srgbClr val="000000"/>
                          </a:solidFill>
                          <a:effectLst/>
                          <a:latin typeface="Arial" panose="020B0604020202020204" pitchFamily="34" charset="0"/>
                        </a:rPr>
                        <a:t>46%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3F6"/>
                    </a:solidFill>
                  </a:tcPr>
                </a:tc>
                <a:tc>
                  <a:txBody>
                    <a:bodyPr/>
                    <a:lstStyle/>
                    <a:p>
                      <a:pPr algn="ctr" fontAlgn="ctr"/>
                      <a:r>
                        <a:rPr lang="en-US" sz="1100" b="0" i="0" u="none" strike="noStrike">
                          <a:solidFill>
                            <a:srgbClr val="000000"/>
                          </a:solidFill>
                          <a:effectLst/>
                          <a:latin typeface="Arial" panose="020B0604020202020204" pitchFamily="34" charset="0"/>
                        </a:rPr>
                        <a:t>51%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B9BB"/>
                    </a:solidFill>
                  </a:tcPr>
                </a:tc>
                <a:tc>
                  <a:txBody>
                    <a:bodyPr/>
                    <a:lstStyle/>
                    <a:p>
                      <a:pPr algn="ctr" fontAlgn="ctr"/>
                      <a:r>
                        <a:rPr lang="en-US" sz="1100" b="0" i="0" u="none" strike="noStrike">
                          <a:solidFill>
                            <a:srgbClr val="000000"/>
                          </a:solidFill>
                          <a:effectLst/>
                          <a:latin typeface="Arial" panose="020B0604020202020204" pitchFamily="34" charset="0"/>
                        </a:rPr>
                        <a:t>48%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DFE2"/>
                    </a:solidFill>
                  </a:tcPr>
                </a:tc>
                <a:extLst>
                  <a:ext uri="{0D108BD9-81ED-4DB2-BD59-A6C34878D82A}">
                    <a16:rowId xmlns:a16="http://schemas.microsoft.com/office/drawing/2014/main" val="3215264178"/>
                  </a:ext>
                </a:extLst>
              </a:tr>
              <a:tr h="506973">
                <a:tc>
                  <a:txBody>
                    <a:bodyPr/>
                    <a:lstStyle/>
                    <a:p>
                      <a:pPr algn="ctr" rtl="0" fontAlgn="ctr"/>
                      <a:r>
                        <a:rPr lang="en-US" sz="1100" b="1" i="0" u="none" strike="noStrike">
                          <a:solidFill>
                            <a:srgbClr val="000000"/>
                          </a:solidFill>
                          <a:effectLst/>
                          <a:latin typeface="Arial" panose="020B0604020202020204" pitchFamily="34" charset="0"/>
                        </a:rPr>
                        <a:t>4-Region: Midwest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rial" panose="020B0604020202020204" pitchFamily="34" charset="0"/>
                        </a:rPr>
                        <a:t>60%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A1A3"/>
                    </a:solidFill>
                  </a:tcPr>
                </a:tc>
                <a:tc>
                  <a:txBody>
                    <a:bodyPr/>
                    <a:lstStyle/>
                    <a:p>
                      <a:pPr algn="ctr" fontAlgn="ctr"/>
                      <a:r>
                        <a:rPr lang="en-US" sz="1100" b="0" i="0" u="none" strike="noStrike">
                          <a:solidFill>
                            <a:srgbClr val="000000"/>
                          </a:solidFill>
                          <a:effectLst/>
                          <a:latin typeface="Arial" panose="020B0604020202020204" pitchFamily="34" charset="0"/>
                        </a:rPr>
                        <a:t>56%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9193"/>
                    </a:solidFill>
                  </a:tcPr>
                </a:tc>
                <a:tc>
                  <a:txBody>
                    <a:bodyPr/>
                    <a:lstStyle/>
                    <a:p>
                      <a:pPr algn="ctr" fontAlgn="ctr"/>
                      <a:r>
                        <a:rPr lang="en-US" sz="1100" b="0" i="0" u="none" strike="noStrike">
                          <a:solidFill>
                            <a:srgbClr val="000000"/>
                          </a:solidFill>
                          <a:effectLst/>
                          <a:latin typeface="Arial" panose="020B0604020202020204" pitchFamily="34" charset="0"/>
                        </a:rPr>
                        <a:t>54%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9799"/>
                    </a:solidFill>
                  </a:tcPr>
                </a:tc>
                <a:tc>
                  <a:txBody>
                    <a:bodyPr/>
                    <a:lstStyle/>
                    <a:p>
                      <a:pPr algn="ctr" fontAlgn="ctr"/>
                      <a:r>
                        <a:rPr lang="en-US" sz="1100" b="0" i="0" u="none" strike="noStrike">
                          <a:solidFill>
                            <a:srgbClr val="000000"/>
                          </a:solidFill>
                          <a:effectLst/>
                          <a:latin typeface="Arial" panose="020B0604020202020204" pitchFamily="34" charset="0"/>
                        </a:rPr>
                        <a:t>56%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8696B"/>
                    </a:solidFill>
                  </a:tcPr>
                </a:tc>
                <a:extLst>
                  <a:ext uri="{0D108BD9-81ED-4DB2-BD59-A6C34878D82A}">
                    <a16:rowId xmlns:a16="http://schemas.microsoft.com/office/drawing/2014/main" val="3630246015"/>
                  </a:ext>
                </a:extLst>
              </a:tr>
              <a:tr h="506973">
                <a:tc>
                  <a:txBody>
                    <a:bodyPr/>
                    <a:lstStyle/>
                    <a:p>
                      <a:pPr algn="ctr" rtl="0" fontAlgn="ctr"/>
                      <a:r>
                        <a:rPr lang="en-US" sz="1100" b="1" i="0" u="none" strike="noStrike">
                          <a:solidFill>
                            <a:srgbClr val="000000"/>
                          </a:solidFill>
                          <a:effectLst/>
                          <a:latin typeface="Arial" panose="020B0604020202020204" pitchFamily="34" charset="0"/>
                        </a:rPr>
                        <a:t>4-Region: South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rial" panose="020B0604020202020204" pitchFamily="34" charset="0"/>
                        </a:rPr>
                        <a:t>59%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AAAC"/>
                    </a:solidFill>
                  </a:tcPr>
                </a:tc>
                <a:tc>
                  <a:txBody>
                    <a:bodyPr/>
                    <a:lstStyle/>
                    <a:p>
                      <a:pPr algn="ctr" fontAlgn="ctr"/>
                      <a:r>
                        <a:rPr lang="en-US" sz="1100" b="0" i="0" u="none" strike="noStrike">
                          <a:solidFill>
                            <a:srgbClr val="000000"/>
                          </a:solidFill>
                          <a:effectLst/>
                          <a:latin typeface="Arial" panose="020B0604020202020204" pitchFamily="34" charset="0"/>
                        </a:rPr>
                        <a:t>56%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9193"/>
                    </a:solidFill>
                  </a:tcPr>
                </a:tc>
                <a:tc>
                  <a:txBody>
                    <a:bodyPr/>
                    <a:lstStyle/>
                    <a:p>
                      <a:pPr algn="ctr" fontAlgn="ctr"/>
                      <a:r>
                        <a:rPr lang="en-US" sz="1100" b="0" i="0" u="none" strike="noStrike">
                          <a:solidFill>
                            <a:srgbClr val="000000"/>
                          </a:solidFill>
                          <a:effectLst/>
                          <a:latin typeface="Arial" panose="020B0604020202020204" pitchFamily="34" charset="0"/>
                        </a:rPr>
                        <a:t>54%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9799"/>
                    </a:solidFill>
                  </a:tcPr>
                </a:tc>
                <a:tc>
                  <a:txBody>
                    <a:bodyPr/>
                    <a:lstStyle/>
                    <a:p>
                      <a:pPr algn="ctr" fontAlgn="ctr"/>
                      <a:r>
                        <a:rPr lang="en-US" sz="1100" b="0" i="0" u="none" strike="noStrike">
                          <a:solidFill>
                            <a:srgbClr val="000000"/>
                          </a:solidFill>
                          <a:effectLst/>
                          <a:latin typeface="Arial" panose="020B0604020202020204" pitchFamily="34" charset="0"/>
                        </a:rPr>
                        <a:t>51%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B3B6"/>
                    </a:solidFill>
                  </a:tcPr>
                </a:tc>
                <a:extLst>
                  <a:ext uri="{0D108BD9-81ED-4DB2-BD59-A6C34878D82A}">
                    <a16:rowId xmlns:a16="http://schemas.microsoft.com/office/drawing/2014/main" val="2632441646"/>
                  </a:ext>
                </a:extLst>
              </a:tr>
              <a:tr h="506973">
                <a:tc>
                  <a:txBody>
                    <a:bodyPr/>
                    <a:lstStyle/>
                    <a:p>
                      <a:pPr algn="ctr" rtl="0" fontAlgn="ctr"/>
                      <a:r>
                        <a:rPr lang="en-US" sz="1100" b="1" i="0" u="none" strike="noStrike">
                          <a:solidFill>
                            <a:srgbClr val="000000"/>
                          </a:solidFill>
                          <a:effectLst/>
                          <a:latin typeface="Arial" panose="020B0604020202020204" pitchFamily="34" charset="0"/>
                        </a:rPr>
                        <a:t>4-Region: West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rial" panose="020B0604020202020204" pitchFamily="34" charset="0"/>
                        </a:rPr>
                        <a:t>50%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F"/>
                    </a:solidFill>
                  </a:tcPr>
                </a:tc>
                <a:tc>
                  <a:txBody>
                    <a:bodyPr/>
                    <a:lstStyle/>
                    <a:p>
                      <a:pPr algn="ctr" fontAlgn="ctr"/>
                      <a:r>
                        <a:rPr lang="en-US" sz="1100" b="0" i="0" u="none" strike="noStrike">
                          <a:solidFill>
                            <a:srgbClr val="000000"/>
                          </a:solidFill>
                          <a:effectLst/>
                          <a:latin typeface="Arial" panose="020B0604020202020204" pitchFamily="34" charset="0"/>
                        </a:rPr>
                        <a:t>53%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AEB1"/>
                    </a:solidFill>
                  </a:tcPr>
                </a:tc>
                <a:tc>
                  <a:txBody>
                    <a:bodyPr/>
                    <a:lstStyle/>
                    <a:p>
                      <a:pPr algn="ctr" fontAlgn="ctr"/>
                      <a:r>
                        <a:rPr lang="en-US" sz="1100" b="0" i="0" u="none" strike="noStrike">
                          <a:solidFill>
                            <a:srgbClr val="000000"/>
                          </a:solidFill>
                          <a:effectLst/>
                          <a:latin typeface="Arial" panose="020B0604020202020204" pitchFamily="34" charset="0"/>
                        </a:rPr>
                        <a:t>47%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6E9"/>
                    </a:solidFill>
                  </a:tcPr>
                </a:tc>
                <a:tc>
                  <a:txBody>
                    <a:bodyPr/>
                    <a:lstStyle/>
                    <a:p>
                      <a:pPr algn="ctr" fontAlgn="ctr"/>
                      <a:r>
                        <a:rPr lang="en-US" sz="1100" b="0" i="0" u="none" strike="noStrike">
                          <a:solidFill>
                            <a:srgbClr val="000000"/>
                          </a:solidFill>
                          <a:effectLst/>
                          <a:latin typeface="Arial" panose="020B0604020202020204" pitchFamily="34" charset="0"/>
                        </a:rPr>
                        <a:t>48%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FE2"/>
                    </a:solidFill>
                  </a:tcPr>
                </a:tc>
                <a:extLst>
                  <a:ext uri="{0D108BD9-81ED-4DB2-BD59-A6C34878D82A}">
                    <a16:rowId xmlns:a16="http://schemas.microsoft.com/office/drawing/2014/main" val="2546452522"/>
                  </a:ext>
                </a:extLst>
              </a:tr>
            </a:tbl>
          </a:graphicData>
        </a:graphic>
      </p:graphicFrame>
      <p:sp>
        <p:nvSpPr>
          <p:cNvPr id="63" name="TextBox 62">
            <a:extLst>
              <a:ext uri="{FF2B5EF4-FFF2-40B4-BE49-F238E27FC236}">
                <a16:creationId xmlns:a16="http://schemas.microsoft.com/office/drawing/2014/main" id="{5B4569A0-6BF2-B11C-B42A-62F6DE37D751}"/>
              </a:ext>
            </a:extLst>
          </p:cNvPr>
          <p:cNvSpPr txBox="1"/>
          <p:nvPr/>
        </p:nvSpPr>
        <p:spPr>
          <a:xfrm>
            <a:off x="8843388" y="1602426"/>
            <a:ext cx="2533173" cy="4079152"/>
          </a:xfrm>
          <a:prstGeom prst="rect">
            <a:avLst/>
          </a:prstGeom>
        </p:spPr>
        <p:txBody>
          <a:bodyPr vert="horz" wrap="square" lIns="0" tIns="0" rIns="0" bIns="0" rtlCol="0" anchor="t" anchorCtr="0">
            <a:noAutofit/>
          </a:bodyPr>
          <a:lstStyle/>
          <a:p>
            <a:pPr marL="171450" indent="-171450" algn="l">
              <a:buClr>
                <a:schemeClr val="accent1"/>
              </a:buClr>
              <a:buFont typeface="Arial" panose="020B0604020202020204" pitchFamily="34" charset="0"/>
              <a:buChar char="•"/>
            </a:pPr>
            <a:r>
              <a:rPr lang="en-US" sz="1100" b="1">
                <a:latin typeface="Arial" panose="020B0604020202020204" pitchFamily="34" charset="0"/>
                <a:cs typeface="Arial" panose="020B0604020202020204" pitchFamily="34" charset="0"/>
              </a:rPr>
              <a:t>Rural parents </a:t>
            </a:r>
            <a:r>
              <a:rPr lang="en-US" sz="1100">
                <a:latin typeface="Arial" panose="020B0604020202020204" pitchFamily="34" charset="0"/>
                <a:cs typeface="Arial" panose="020B0604020202020204" pitchFamily="34" charset="0"/>
              </a:rPr>
              <a:t>are especially likely to say all of the tested child care options are limited in their community, followed by suburban and urban parents.</a:t>
            </a:r>
          </a:p>
          <a:p>
            <a:pPr algn="l">
              <a:buClr>
                <a:schemeClr val="accent1"/>
              </a:buClr>
            </a:pPr>
            <a:endParaRPr lang="en-US" sz="1100">
              <a:latin typeface="Arial" panose="020B0604020202020204" pitchFamily="34" charset="0"/>
              <a:cs typeface="Arial" panose="020B0604020202020204" pitchFamily="34" charset="0"/>
            </a:endParaRPr>
          </a:p>
          <a:p>
            <a:pPr marL="171450" indent="-171450" algn="l">
              <a:buClr>
                <a:schemeClr val="accent1"/>
              </a:buClr>
              <a:buFont typeface="Arial" panose="020B0604020202020204" pitchFamily="34" charset="0"/>
              <a:buChar char="•"/>
            </a:pPr>
            <a:r>
              <a:rPr lang="en-US" sz="1100" b="1">
                <a:latin typeface="Arial" panose="020B0604020202020204" pitchFamily="34" charset="0"/>
                <a:cs typeface="Arial" panose="020B0604020202020204" pitchFamily="34" charset="0"/>
              </a:rPr>
              <a:t>Parents in the Midwest and South regions </a:t>
            </a:r>
            <a:r>
              <a:rPr lang="en-US" sz="1100">
                <a:latin typeface="Arial" panose="020B0604020202020204" pitchFamily="34" charset="0"/>
                <a:cs typeface="Arial" panose="020B0604020202020204" pitchFamily="34" charset="0"/>
              </a:rPr>
              <a:t>are more likely than parents in the Northeast and West regions to say all of the tested child care options are limited in their community. </a:t>
            </a:r>
          </a:p>
        </p:txBody>
      </p:sp>
      <p:sp>
        <p:nvSpPr>
          <p:cNvPr id="64" name="Rectangle 63">
            <a:extLst>
              <a:ext uri="{FF2B5EF4-FFF2-40B4-BE49-F238E27FC236}">
                <a16:creationId xmlns:a16="http://schemas.microsoft.com/office/drawing/2014/main" id="{37DCE59B-752C-2D4E-3DAF-C935AA7DFE8B}"/>
              </a:ext>
            </a:extLst>
          </p:cNvPr>
          <p:cNvSpPr/>
          <p:nvPr/>
        </p:nvSpPr>
        <p:spPr>
          <a:xfrm>
            <a:off x="2980140" y="2244451"/>
            <a:ext cx="5687999" cy="50030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7155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in_title"/>
          <p:cNvSpPr>
            <a:spLocks noGrp="1"/>
          </p:cNvSpPr>
          <p:nvPr>
            <p:ph type="title" hasCustomPrompt="1"/>
          </p:nvPr>
        </p:nvSpPr>
        <p:spPr>
          <a:xfrm>
            <a:off x="1066800" y="959588"/>
            <a:ext cx="10594246" cy="867139"/>
          </a:xfrm>
        </p:spPr>
        <p:txBody>
          <a:bodyPr/>
          <a:lstStyle/>
          <a:p>
            <a:r>
              <a:rPr lang="en-US" sz="1800"/>
              <a:t>Low-income parents are more likely than middle and high-income parents to say formal arrangements are </a:t>
            </a:r>
            <a:r>
              <a:rPr lang="en-US" sz="1800" i="1"/>
              <a:t>inaccessible</a:t>
            </a:r>
            <a:r>
              <a:rPr lang="en-US" sz="1800"/>
              <a:t> to them. Additionally, non-white parents are more likely than white parents to say formal arrangements are inaccessible to them. </a:t>
            </a:r>
            <a:endParaRPr sz="1800"/>
          </a:p>
        </p:txBody>
      </p:sp>
      <p:grpSp>
        <p:nvGrpSpPr>
          <p:cNvPr id="3" name="Group 2"/>
          <p:cNvGrpSpPr/>
          <p:nvPr/>
        </p:nvGrpSpPr>
        <p:grpSpPr>
          <a:xfrm>
            <a:off x="1005840" y="1883664"/>
            <a:ext cx="10341864" cy="4626864"/>
            <a:chOff x="1005840" y="1883664"/>
            <a:chExt cx="10341864" cy="4626864"/>
          </a:xfrm>
        </p:grpSpPr>
        <p:sp>
          <p:nvSpPr>
            <p:cNvPr id="4" name="rc3"/>
            <p:cNvSpPr/>
            <p:nvPr/>
          </p:nvSpPr>
          <p:spPr>
            <a:xfrm>
              <a:off x="1005840" y="1883664"/>
              <a:ext cx="10341864" cy="4626864"/>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5" name="rc4"/>
            <p:cNvSpPr/>
            <p:nvPr/>
          </p:nvSpPr>
          <p:spPr>
            <a:xfrm>
              <a:off x="3337426" y="2667420"/>
              <a:ext cx="4696350" cy="162825"/>
            </a:xfrm>
            <a:prstGeom prst="rect">
              <a:avLst/>
            </a:prstGeom>
            <a:solidFill>
              <a:srgbClr val="C44CD6">
                <a:alpha val="100000"/>
              </a:srgbClr>
            </a:solidFill>
          </p:spPr>
          <p:txBody>
            <a:bodyPr/>
            <a:lstStyle/>
            <a:p>
              <a:endParaRPr/>
            </a:p>
          </p:txBody>
        </p:sp>
        <p:sp>
          <p:nvSpPr>
            <p:cNvPr id="6" name="rc5"/>
            <p:cNvSpPr/>
            <p:nvPr/>
          </p:nvSpPr>
          <p:spPr>
            <a:xfrm>
              <a:off x="8033776" y="2667420"/>
              <a:ext cx="2866210" cy="162825"/>
            </a:xfrm>
            <a:prstGeom prst="rect">
              <a:avLst/>
            </a:prstGeom>
            <a:solidFill>
              <a:srgbClr val="0DD6CC">
                <a:alpha val="100000"/>
              </a:srgbClr>
            </a:solidFill>
          </p:spPr>
          <p:txBody>
            <a:bodyPr/>
            <a:lstStyle/>
            <a:p>
              <a:endParaRPr/>
            </a:p>
          </p:txBody>
        </p:sp>
        <p:sp>
          <p:nvSpPr>
            <p:cNvPr id="7" name="rc6"/>
            <p:cNvSpPr/>
            <p:nvPr/>
          </p:nvSpPr>
          <p:spPr>
            <a:xfrm>
              <a:off x="3337426" y="2917921"/>
              <a:ext cx="4289765" cy="162825"/>
            </a:xfrm>
            <a:prstGeom prst="rect">
              <a:avLst/>
            </a:prstGeom>
            <a:solidFill>
              <a:srgbClr val="C44CD6">
                <a:alpha val="100000"/>
              </a:srgbClr>
            </a:solidFill>
          </p:spPr>
          <p:txBody>
            <a:bodyPr/>
            <a:lstStyle/>
            <a:p>
              <a:endParaRPr/>
            </a:p>
          </p:txBody>
        </p:sp>
        <p:sp>
          <p:nvSpPr>
            <p:cNvPr id="8" name="rc7"/>
            <p:cNvSpPr/>
            <p:nvPr/>
          </p:nvSpPr>
          <p:spPr>
            <a:xfrm>
              <a:off x="7627191" y="2917921"/>
              <a:ext cx="3272795" cy="162825"/>
            </a:xfrm>
            <a:prstGeom prst="rect">
              <a:avLst/>
            </a:prstGeom>
            <a:solidFill>
              <a:srgbClr val="0DD6CC">
                <a:alpha val="100000"/>
              </a:srgbClr>
            </a:solidFill>
          </p:spPr>
          <p:txBody>
            <a:bodyPr/>
            <a:lstStyle/>
            <a:p>
              <a:endParaRPr/>
            </a:p>
          </p:txBody>
        </p:sp>
        <p:sp>
          <p:nvSpPr>
            <p:cNvPr id="9" name="rc8"/>
            <p:cNvSpPr/>
            <p:nvPr/>
          </p:nvSpPr>
          <p:spPr>
            <a:xfrm>
              <a:off x="3337426" y="3168422"/>
              <a:ext cx="4763052" cy="162825"/>
            </a:xfrm>
            <a:prstGeom prst="rect">
              <a:avLst/>
            </a:prstGeom>
            <a:solidFill>
              <a:srgbClr val="C44CD6">
                <a:alpha val="100000"/>
              </a:srgbClr>
            </a:solidFill>
          </p:spPr>
          <p:txBody>
            <a:bodyPr/>
            <a:lstStyle/>
            <a:p>
              <a:endParaRPr/>
            </a:p>
          </p:txBody>
        </p:sp>
        <p:sp>
          <p:nvSpPr>
            <p:cNvPr id="10" name="rc9"/>
            <p:cNvSpPr/>
            <p:nvPr/>
          </p:nvSpPr>
          <p:spPr>
            <a:xfrm>
              <a:off x="8100478" y="3168422"/>
              <a:ext cx="2799508" cy="162825"/>
            </a:xfrm>
            <a:prstGeom prst="rect">
              <a:avLst/>
            </a:prstGeom>
            <a:solidFill>
              <a:srgbClr val="0DD6CC">
                <a:alpha val="100000"/>
              </a:srgbClr>
            </a:solidFill>
          </p:spPr>
          <p:txBody>
            <a:bodyPr/>
            <a:lstStyle/>
            <a:p>
              <a:endParaRPr/>
            </a:p>
          </p:txBody>
        </p:sp>
        <p:sp>
          <p:nvSpPr>
            <p:cNvPr id="11" name="rc10"/>
            <p:cNvSpPr/>
            <p:nvPr/>
          </p:nvSpPr>
          <p:spPr>
            <a:xfrm>
              <a:off x="3337426" y="3418923"/>
              <a:ext cx="5391132" cy="162825"/>
            </a:xfrm>
            <a:prstGeom prst="rect">
              <a:avLst/>
            </a:prstGeom>
            <a:solidFill>
              <a:srgbClr val="C44CD6">
                <a:alpha val="100000"/>
              </a:srgbClr>
            </a:solidFill>
          </p:spPr>
          <p:txBody>
            <a:bodyPr/>
            <a:lstStyle/>
            <a:p>
              <a:endParaRPr/>
            </a:p>
          </p:txBody>
        </p:sp>
        <p:sp>
          <p:nvSpPr>
            <p:cNvPr id="12" name="rc11"/>
            <p:cNvSpPr/>
            <p:nvPr/>
          </p:nvSpPr>
          <p:spPr>
            <a:xfrm>
              <a:off x="8728558" y="3418923"/>
              <a:ext cx="2171428" cy="162825"/>
            </a:xfrm>
            <a:prstGeom prst="rect">
              <a:avLst/>
            </a:prstGeom>
            <a:solidFill>
              <a:srgbClr val="0DD6CC">
                <a:alpha val="100000"/>
              </a:srgbClr>
            </a:solidFill>
          </p:spPr>
          <p:txBody>
            <a:bodyPr/>
            <a:lstStyle/>
            <a:p>
              <a:endParaRPr/>
            </a:p>
          </p:txBody>
        </p:sp>
        <p:sp>
          <p:nvSpPr>
            <p:cNvPr id="13" name="rc12"/>
            <p:cNvSpPr/>
            <p:nvPr/>
          </p:nvSpPr>
          <p:spPr>
            <a:xfrm>
              <a:off x="3337426" y="3669423"/>
              <a:ext cx="4942199" cy="162825"/>
            </a:xfrm>
            <a:prstGeom prst="rect">
              <a:avLst/>
            </a:prstGeom>
            <a:solidFill>
              <a:srgbClr val="C44CD6">
                <a:alpha val="100000"/>
              </a:srgbClr>
            </a:solidFill>
          </p:spPr>
          <p:txBody>
            <a:bodyPr/>
            <a:lstStyle/>
            <a:p>
              <a:endParaRPr/>
            </a:p>
          </p:txBody>
        </p:sp>
        <p:sp>
          <p:nvSpPr>
            <p:cNvPr id="14" name="rc13"/>
            <p:cNvSpPr/>
            <p:nvPr/>
          </p:nvSpPr>
          <p:spPr>
            <a:xfrm>
              <a:off x="8279626" y="3669423"/>
              <a:ext cx="2620360" cy="162825"/>
            </a:xfrm>
            <a:prstGeom prst="rect">
              <a:avLst/>
            </a:prstGeom>
            <a:solidFill>
              <a:srgbClr val="0DD6CC">
                <a:alpha val="100000"/>
              </a:srgbClr>
            </a:solidFill>
          </p:spPr>
          <p:txBody>
            <a:bodyPr/>
            <a:lstStyle/>
            <a:p>
              <a:endParaRPr/>
            </a:p>
          </p:txBody>
        </p:sp>
        <p:sp>
          <p:nvSpPr>
            <p:cNvPr id="15" name="rc14"/>
            <p:cNvSpPr/>
            <p:nvPr/>
          </p:nvSpPr>
          <p:spPr>
            <a:xfrm>
              <a:off x="3337426" y="3919924"/>
              <a:ext cx="4321463" cy="162825"/>
            </a:xfrm>
            <a:prstGeom prst="rect">
              <a:avLst/>
            </a:prstGeom>
            <a:solidFill>
              <a:srgbClr val="C44CD6">
                <a:alpha val="100000"/>
              </a:srgbClr>
            </a:solidFill>
          </p:spPr>
          <p:txBody>
            <a:bodyPr/>
            <a:lstStyle/>
            <a:p>
              <a:endParaRPr/>
            </a:p>
          </p:txBody>
        </p:sp>
        <p:sp>
          <p:nvSpPr>
            <p:cNvPr id="16" name="rc15"/>
            <p:cNvSpPr/>
            <p:nvPr/>
          </p:nvSpPr>
          <p:spPr>
            <a:xfrm>
              <a:off x="7658889" y="3919924"/>
              <a:ext cx="3241097" cy="162825"/>
            </a:xfrm>
            <a:prstGeom prst="rect">
              <a:avLst/>
            </a:prstGeom>
            <a:solidFill>
              <a:srgbClr val="0DD6CC">
                <a:alpha val="100000"/>
              </a:srgbClr>
            </a:solidFill>
          </p:spPr>
          <p:txBody>
            <a:bodyPr/>
            <a:lstStyle/>
            <a:p>
              <a:endParaRPr/>
            </a:p>
          </p:txBody>
        </p:sp>
        <p:sp>
          <p:nvSpPr>
            <p:cNvPr id="17" name="rc16"/>
            <p:cNvSpPr/>
            <p:nvPr/>
          </p:nvSpPr>
          <p:spPr>
            <a:xfrm>
              <a:off x="3337426" y="4170425"/>
              <a:ext cx="4194857" cy="162825"/>
            </a:xfrm>
            <a:prstGeom prst="rect">
              <a:avLst/>
            </a:prstGeom>
            <a:solidFill>
              <a:srgbClr val="C44CD6">
                <a:alpha val="100000"/>
              </a:srgbClr>
            </a:solidFill>
          </p:spPr>
          <p:txBody>
            <a:bodyPr/>
            <a:lstStyle/>
            <a:p>
              <a:endParaRPr/>
            </a:p>
          </p:txBody>
        </p:sp>
        <p:sp>
          <p:nvSpPr>
            <p:cNvPr id="18" name="rc17"/>
            <p:cNvSpPr/>
            <p:nvPr/>
          </p:nvSpPr>
          <p:spPr>
            <a:xfrm>
              <a:off x="7532284" y="4170425"/>
              <a:ext cx="3367702" cy="162825"/>
            </a:xfrm>
            <a:prstGeom prst="rect">
              <a:avLst/>
            </a:prstGeom>
            <a:solidFill>
              <a:srgbClr val="0DD6CC">
                <a:alpha val="100000"/>
              </a:srgbClr>
            </a:solidFill>
          </p:spPr>
          <p:txBody>
            <a:bodyPr/>
            <a:lstStyle/>
            <a:p>
              <a:endParaRPr/>
            </a:p>
          </p:txBody>
        </p:sp>
        <p:sp>
          <p:nvSpPr>
            <p:cNvPr id="19" name="rc18"/>
            <p:cNvSpPr/>
            <p:nvPr/>
          </p:nvSpPr>
          <p:spPr>
            <a:xfrm>
              <a:off x="3337426" y="4420926"/>
              <a:ext cx="3836081" cy="162825"/>
            </a:xfrm>
            <a:prstGeom prst="rect">
              <a:avLst/>
            </a:prstGeom>
            <a:solidFill>
              <a:srgbClr val="C44CD6">
                <a:alpha val="100000"/>
              </a:srgbClr>
            </a:solidFill>
          </p:spPr>
          <p:txBody>
            <a:bodyPr/>
            <a:lstStyle/>
            <a:p>
              <a:endParaRPr/>
            </a:p>
          </p:txBody>
        </p:sp>
        <p:sp>
          <p:nvSpPr>
            <p:cNvPr id="20" name="rc19"/>
            <p:cNvSpPr/>
            <p:nvPr/>
          </p:nvSpPr>
          <p:spPr>
            <a:xfrm>
              <a:off x="7173507" y="4420926"/>
              <a:ext cx="3726479" cy="162825"/>
            </a:xfrm>
            <a:prstGeom prst="rect">
              <a:avLst/>
            </a:prstGeom>
            <a:solidFill>
              <a:srgbClr val="0DD6CC">
                <a:alpha val="100000"/>
              </a:srgbClr>
            </a:solidFill>
          </p:spPr>
          <p:txBody>
            <a:bodyPr/>
            <a:lstStyle/>
            <a:p>
              <a:endParaRPr/>
            </a:p>
          </p:txBody>
        </p:sp>
        <p:sp>
          <p:nvSpPr>
            <p:cNvPr id="21" name="rc20"/>
            <p:cNvSpPr/>
            <p:nvPr/>
          </p:nvSpPr>
          <p:spPr>
            <a:xfrm>
              <a:off x="3337426" y="4671426"/>
              <a:ext cx="4505355" cy="162825"/>
            </a:xfrm>
            <a:prstGeom prst="rect">
              <a:avLst/>
            </a:prstGeom>
            <a:solidFill>
              <a:srgbClr val="C44CD6">
                <a:alpha val="100000"/>
              </a:srgbClr>
            </a:solidFill>
          </p:spPr>
          <p:txBody>
            <a:bodyPr/>
            <a:lstStyle/>
            <a:p>
              <a:endParaRPr/>
            </a:p>
          </p:txBody>
        </p:sp>
        <p:sp>
          <p:nvSpPr>
            <p:cNvPr id="22" name="rc21"/>
            <p:cNvSpPr/>
            <p:nvPr/>
          </p:nvSpPr>
          <p:spPr>
            <a:xfrm>
              <a:off x="7842781" y="4671426"/>
              <a:ext cx="3057205" cy="162825"/>
            </a:xfrm>
            <a:prstGeom prst="rect">
              <a:avLst/>
            </a:prstGeom>
            <a:solidFill>
              <a:srgbClr val="0DD6CC">
                <a:alpha val="100000"/>
              </a:srgbClr>
            </a:solidFill>
          </p:spPr>
          <p:txBody>
            <a:bodyPr/>
            <a:lstStyle/>
            <a:p>
              <a:endParaRPr/>
            </a:p>
          </p:txBody>
        </p:sp>
        <p:sp>
          <p:nvSpPr>
            <p:cNvPr id="23" name="rc22"/>
            <p:cNvSpPr/>
            <p:nvPr/>
          </p:nvSpPr>
          <p:spPr>
            <a:xfrm>
              <a:off x="3337426" y="4921927"/>
              <a:ext cx="4802835" cy="162825"/>
            </a:xfrm>
            <a:prstGeom prst="rect">
              <a:avLst/>
            </a:prstGeom>
            <a:solidFill>
              <a:srgbClr val="C44CD6">
                <a:alpha val="100000"/>
              </a:srgbClr>
            </a:solidFill>
          </p:spPr>
          <p:txBody>
            <a:bodyPr/>
            <a:lstStyle/>
            <a:p>
              <a:endParaRPr/>
            </a:p>
          </p:txBody>
        </p:sp>
        <p:sp>
          <p:nvSpPr>
            <p:cNvPr id="24" name="rc23"/>
            <p:cNvSpPr/>
            <p:nvPr/>
          </p:nvSpPr>
          <p:spPr>
            <a:xfrm>
              <a:off x="8140262" y="4921927"/>
              <a:ext cx="2759724" cy="162825"/>
            </a:xfrm>
            <a:prstGeom prst="rect">
              <a:avLst/>
            </a:prstGeom>
            <a:solidFill>
              <a:srgbClr val="0DD6CC">
                <a:alpha val="100000"/>
              </a:srgbClr>
            </a:solidFill>
          </p:spPr>
          <p:txBody>
            <a:bodyPr/>
            <a:lstStyle/>
            <a:p>
              <a:endParaRPr/>
            </a:p>
          </p:txBody>
        </p:sp>
        <p:sp>
          <p:nvSpPr>
            <p:cNvPr id="25" name="rc24"/>
            <p:cNvSpPr/>
            <p:nvPr/>
          </p:nvSpPr>
          <p:spPr>
            <a:xfrm>
              <a:off x="3337426" y="5172428"/>
              <a:ext cx="4666858" cy="162825"/>
            </a:xfrm>
            <a:prstGeom prst="rect">
              <a:avLst/>
            </a:prstGeom>
            <a:solidFill>
              <a:srgbClr val="C44CD6">
                <a:alpha val="100000"/>
              </a:srgbClr>
            </a:solidFill>
          </p:spPr>
          <p:txBody>
            <a:bodyPr/>
            <a:lstStyle/>
            <a:p>
              <a:endParaRPr/>
            </a:p>
          </p:txBody>
        </p:sp>
        <p:sp>
          <p:nvSpPr>
            <p:cNvPr id="26" name="rc25"/>
            <p:cNvSpPr/>
            <p:nvPr/>
          </p:nvSpPr>
          <p:spPr>
            <a:xfrm>
              <a:off x="8004285" y="5172428"/>
              <a:ext cx="2895701" cy="162825"/>
            </a:xfrm>
            <a:prstGeom prst="rect">
              <a:avLst/>
            </a:prstGeom>
            <a:solidFill>
              <a:srgbClr val="0DD6CC">
                <a:alpha val="100000"/>
              </a:srgbClr>
            </a:solidFill>
          </p:spPr>
          <p:txBody>
            <a:bodyPr/>
            <a:lstStyle/>
            <a:p>
              <a:endParaRPr/>
            </a:p>
          </p:txBody>
        </p:sp>
        <p:sp>
          <p:nvSpPr>
            <p:cNvPr id="27" name="rc26"/>
            <p:cNvSpPr/>
            <p:nvPr/>
          </p:nvSpPr>
          <p:spPr>
            <a:xfrm>
              <a:off x="3337426" y="5422929"/>
              <a:ext cx="4594973" cy="162825"/>
            </a:xfrm>
            <a:prstGeom prst="rect">
              <a:avLst/>
            </a:prstGeom>
            <a:solidFill>
              <a:srgbClr val="C44CD6">
                <a:alpha val="100000"/>
              </a:srgbClr>
            </a:solidFill>
          </p:spPr>
          <p:txBody>
            <a:bodyPr/>
            <a:lstStyle/>
            <a:p>
              <a:endParaRPr/>
            </a:p>
          </p:txBody>
        </p:sp>
        <p:sp>
          <p:nvSpPr>
            <p:cNvPr id="28" name="rc27"/>
            <p:cNvSpPr/>
            <p:nvPr/>
          </p:nvSpPr>
          <p:spPr>
            <a:xfrm>
              <a:off x="7932399" y="5422929"/>
              <a:ext cx="2967587" cy="162825"/>
            </a:xfrm>
            <a:prstGeom prst="rect">
              <a:avLst/>
            </a:prstGeom>
            <a:solidFill>
              <a:srgbClr val="0DD6CC">
                <a:alpha val="100000"/>
              </a:srgbClr>
            </a:solidFill>
          </p:spPr>
          <p:txBody>
            <a:bodyPr/>
            <a:lstStyle/>
            <a:p>
              <a:endParaRPr/>
            </a:p>
          </p:txBody>
        </p:sp>
        <p:sp>
          <p:nvSpPr>
            <p:cNvPr id="29" name="rc28"/>
            <p:cNvSpPr/>
            <p:nvPr/>
          </p:nvSpPr>
          <p:spPr>
            <a:xfrm>
              <a:off x="3337426" y="5673429"/>
              <a:ext cx="4537536" cy="162825"/>
            </a:xfrm>
            <a:prstGeom prst="rect">
              <a:avLst/>
            </a:prstGeom>
            <a:solidFill>
              <a:srgbClr val="C44CD6">
                <a:alpha val="100000"/>
              </a:srgbClr>
            </a:solidFill>
          </p:spPr>
          <p:txBody>
            <a:bodyPr/>
            <a:lstStyle/>
            <a:p>
              <a:endParaRPr/>
            </a:p>
          </p:txBody>
        </p:sp>
        <p:sp>
          <p:nvSpPr>
            <p:cNvPr id="30" name="rc29"/>
            <p:cNvSpPr/>
            <p:nvPr/>
          </p:nvSpPr>
          <p:spPr>
            <a:xfrm>
              <a:off x="7874962" y="5673429"/>
              <a:ext cx="3025024" cy="162825"/>
            </a:xfrm>
            <a:prstGeom prst="rect">
              <a:avLst/>
            </a:prstGeom>
            <a:solidFill>
              <a:srgbClr val="0DD6CC">
                <a:alpha val="100000"/>
              </a:srgbClr>
            </a:solidFill>
          </p:spPr>
          <p:txBody>
            <a:bodyPr/>
            <a:lstStyle/>
            <a:p>
              <a:endParaRPr/>
            </a:p>
          </p:txBody>
        </p:sp>
        <p:sp>
          <p:nvSpPr>
            <p:cNvPr id="31" name="rc30"/>
            <p:cNvSpPr/>
            <p:nvPr/>
          </p:nvSpPr>
          <p:spPr>
            <a:xfrm>
              <a:off x="3337426" y="5923930"/>
              <a:ext cx="4899687" cy="162825"/>
            </a:xfrm>
            <a:prstGeom prst="rect">
              <a:avLst/>
            </a:prstGeom>
            <a:solidFill>
              <a:srgbClr val="C44CD6">
                <a:alpha val="100000"/>
              </a:srgbClr>
            </a:solidFill>
          </p:spPr>
          <p:txBody>
            <a:bodyPr/>
            <a:lstStyle/>
            <a:p>
              <a:endParaRPr/>
            </a:p>
          </p:txBody>
        </p:sp>
        <p:sp>
          <p:nvSpPr>
            <p:cNvPr id="32" name="rc31"/>
            <p:cNvSpPr/>
            <p:nvPr/>
          </p:nvSpPr>
          <p:spPr>
            <a:xfrm>
              <a:off x="8237113" y="5923930"/>
              <a:ext cx="2662873" cy="162825"/>
            </a:xfrm>
            <a:prstGeom prst="rect">
              <a:avLst/>
            </a:prstGeom>
            <a:solidFill>
              <a:srgbClr val="0DD6CC">
                <a:alpha val="100000"/>
              </a:srgbClr>
            </a:solidFill>
          </p:spPr>
          <p:txBody>
            <a:bodyPr/>
            <a:lstStyle/>
            <a:p>
              <a:endParaRPr/>
            </a:p>
          </p:txBody>
        </p:sp>
        <p:sp>
          <p:nvSpPr>
            <p:cNvPr id="33" name="rc32"/>
            <p:cNvSpPr/>
            <p:nvPr/>
          </p:nvSpPr>
          <p:spPr>
            <a:xfrm>
              <a:off x="3337426" y="6174431"/>
              <a:ext cx="4511754" cy="162825"/>
            </a:xfrm>
            <a:prstGeom prst="rect">
              <a:avLst/>
            </a:prstGeom>
            <a:solidFill>
              <a:srgbClr val="C44CD6">
                <a:alpha val="100000"/>
              </a:srgbClr>
            </a:solidFill>
          </p:spPr>
          <p:txBody>
            <a:bodyPr/>
            <a:lstStyle/>
            <a:p>
              <a:endParaRPr/>
            </a:p>
          </p:txBody>
        </p:sp>
        <p:sp>
          <p:nvSpPr>
            <p:cNvPr id="34" name="rc33"/>
            <p:cNvSpPr/>
            <p:nvPr/>
          </p:nvSpPr>
          <p:spPr>
            <a:xfrm>
              <a:off x="7849181" y="6174431"/>
              <a:ext cx="3050805" cy="162825"/>
            </a:xfrm>
            <a:prstGeom prst="rect">
              <a:avLst/>
            </a:prstGeom>
            <a:solidFill>
              <a:srgbClr val="0DD6CC">
                <a:alpha val="100000"/>
              </a:srgbClr>
            </a:solidFill>
          </p:spPr>
          <p:txBody>
            <a:bodyPr/>
            <a:lstStyle/>
            <a:p>
              <a:endParaRPr/>
            </a:p>
          </p:txBody>
        </p:sp>
        <p:sp>
          <p:nvSpPr>
            <p:cNvPr id="35" name="tx34"/>
            <p:cNvSpPr/>
            <p:nvPr/>
          </p:nvSpPr>
          <p:spPr>
            <a:xfrm>
              <a:off x="9304155" y="268396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38%</a:t>
              </a:r>
            </a:p>
          </p:txBody>
        </p:sp>
        <p:sp>
          <p:nvSpPr>
            <p:cNvPr id="36" name="tx35"/>
            <p:cNvSpPr/>
            <p:nvPr/>
          </p:nvSpPr>
          <p:spPr>
            <a:xfrm>
              <a:off x="9100862" y="2934466"/>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43%</a:t>
              </a:r>
            </a:p>
          </p:txBody>
        </p:sp>
        <p:sp>
          <p:nvSpPr>
            <p:cNvPr id="37" name="tx36"/>
            <p:cNvSpPr/>
            <p:nvPr/>
          </p:nvSpPr>
          <p:spPr>
            <a:xfrm>
              <a:off x="9337506" y="3184966"/>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37%</a:t>
              </a:r>
            </a:p>
          </p:txBody>
        </p:sp>
        <p:sp>
          <p:nvSpPr>
            <p:cNvPr id="38" name="tx37"/>
            <p:cNvSpPr/>
            <p:nvPr/>
          </p:nvSpPr>
          <p:spPr>
            <a:xfrm>
              <a:off x="9651546" y="3435467"/>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29%</a:t>
              </a:r>
            </a:p>
          </p:txBody>
        </p:sp>
        <p:sp>
          <p:nvSpPr>
            <p:cNvPr id="39" name="tx38"/>
            <p:cNvSpPr/>
            <p:nvPr/>
          </p:nvSpPr>
          <p:spPr>
            <a:xfrm>
              <a:off x="9427079" y="3685968"/>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35%</a:t>
              </a:r>
            </a:p>
          </p:txBody>
        </p:sp>
        <p:sp>
          <p:nvSpPr>
            <p:cNvPr id="40" name="tx39"/>
            <p:cNvSpPr/>
            <p:nvPr/>
          </p:nvSpPr>
          <p:spPr>
            <a:xfrm>
              <a:off x="9116711" y="3936469"/>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43%</a:t>
              </a:r>
            </a:p>
          </p:txBody>
        </p:sp>
        <p:sp>
          <p:nvSpPr>
            <p:cNvPr id="41" name="tx40"/>
            <p:cNvSpPr/>
            <p:nvPr/>
          </p:nvSpPr>
          <p:spPr>
            <a:xfrm>
              <a:off x="9053408" y="4186969"/>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45%</a:t>
              </a:r>
            </a:p>
          </p:txBody>
        </p:sp>
        <p:sp>
          <p:nvSpPr>
            <p:cNvPr id="42" name="tx41"/>
            <p:cNvSpPr/>
            <p:nvPr/>
          </p:nvSpPr>
          <p:spPr>
            <a:xfrm>
              <a:off x="8874020" y="4437470"/>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49%</a:t>
              </a:r>
            </a:p>
          </p:txBody>
        </p:sp>
        <p:sp>
          <p:nvSpPr>
            <p:cNvPr id="43" name="tx42"/>
            <p:cNvSpPr/>
            <p:nvPr/>
          </p:nvSpPr>
          <p:spPr>
            <a:xfrm>
              <a:off x="9208657" y="4687971"/>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40%</a:t>
              </a:r>
            </a:p>
          </p:txBody>
        </p:sp>
        <p:sp>
          <p:nvSpPr>
            <p:cNvPr id="44" name="tx43"/>
            <p:cNvSpPr/>
            <p:nvPr/>
          </p:nvSpPr>
          <p:spPr>
            <a:xfrm>
              <a:off x="9357397" y="4938471"/>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36%</a:t>
              </a:r>
            </a:p>
          </p:txBody>
        </p:sp>
        <p:sp>
          <p:nvSpPr>
            <p:cNvPr id="45" name="tx44"/>
            <p:cNvSpPr/>
            <p:nvPr/>
          </p:nvSpPr>
          <p:spPr>
            <a:xfrm>
              <a:off x="9289409" y="5188972"/>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38%</a:t>
              </a:r>
            </a:p>
          </p:txBody>
        </p:sp>
        <p:sp>
          <p:nvSpPr>
            <p:cNvPr id="46" name="tx45"/>
            <p:cNvSpPr/>
            <p:nvPr/>
          </p:nvSpPr>
          <p:spPr>
            <a:xfrm>
              <a:off x="9253466" y="5439473"/>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39%</a:t>
              </a:r>
            </a:p>
          </p:txBody>
        </p:sp>
        <p:sp>
          <p:nvSpPr>
            <p:cNvPr id="47" name="tx46"/>
            <p:cNvSpPr/>
            <p:nvPr/>
          </p:nvSpPr>
          <p:spPr>
            <a:xfrm>
              <a:off x="9224748" y="5689974"/>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40%</a:t>
              </a:r>
            </a:p>
          </p:txBody>
        </p:sp>
        <p:sp>
          <p:nvSpPr>
            <p:cNvPr id="48" name="tx47"/>
            <p:cNvSpPr/>
            <p:nvPr/>
          </p:nvSpPr>
          <p:spPr>
            <a:xfrm>
              <a:off x="9405823" y="5940474"/>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35%</a:t>
              </a:r>
            </a:p>
          </p:txBody>
        </p:sp>
        <p:sp>
          <p:nvSpPr>
            <p:cNvPr id="49" name="tx48"/>
            <p:cNvSpPr/>
            <p:nvPr/>
          </p:nvSpPr>
          <p:spPr>
            <a:xfrm>
              <a:off x="9211857" y="619097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40%</a:t>
              </a:r>
            </a:p>
          </p:txBody>
        </p:sp>
        <p:sp>
          <p:nvSpPr>
            <p:cNvPr id="50" name="tx49"/>
            <p:cNvSpPr/>
            <p:nvPr/>
          </p:nvSpPr>
          <p:spPr>
            <a:xfrm>
              <a:off x="5522874" y="268396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62%</a:t>
              </a:r>
            </a:p>
          </p:txBody>
        </p:sp>
        <p:sp>
          <p:nvSpPr>
            <p:cNvPr id="51" name="tx50"/>
            <p:cNvSpPr/>
            <p:nvPr/>
          </p:nvSpPr>
          <p:spPr>
            <a:xfrm>
              <a:off x="5319582" y="2934466"/>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57%</a:t>
              </a:r>
            </a:p>
          </p:txBody>
        </p:sp>
        <p:sp>
          <p:nvSpPr>
            <p:cNvPr id="52" name="tx51"/>
            <p:cNvSpPr/>
            <p:nvPr/>
          </p:nvSpPr>
          <p:spPr>
            <a:xfrm>
              <a:off x="5556225" y="3184966"/>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63%</a:t>
              </a:r>
            </a:p>
          </p:txBody>
        </p:sp>
        <p:sp>
          <p:nvSpPr>
            <p:cNvPr id="53" name="tx52"/>
            <p:cNvSpPr/>
            <p:nvPr/>
          </p:nvSpPr>
          <p:spPr>
            <a:xfrm>
              <a:off x="5870265" y="3435467"/>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71%</a:t>
              </a:r>
            </a:p>
          </p:txBody>
        </p:sp>
        <p:sp>
          <p:nvSpPr>
            <p:cNvPr id="54" name="tx53"/>
            <p:cNvSpPr/>
            <p:nvPr/>
          </p:nvSpPr>
          <p:spPr>
            <a:xfrm>
              <a:off x="5645799" y="3685968"/>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65%</a:t>
              </a:r>
            </a:p>
          </p:txBody>
        </p:sp>
        <p:sp>
          <p:nvSpPr>
            <p:cNvPr id="55" name="tx54"/>
            <p:cNvSpPr/>
            <p:nvPr/>
          </p:nvSpPr>
          <p:spPr>
            <a:xfrm>
              <a:off x="5335431" y="3936469"/>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57%</a:t>
              </a:r>
            </a:p>
          </p:txBody>
        </p:sp>
        <p:sp>
          <p:nvSpPr>
            <p:cNvPr id="56" name="tx55"/>
            <p:cNvSpPr/>
            <p:nvPr/>
          </p:nvSpPr>
          <p:spPr>
            <a:xfrm>
              <a:off x="5272128" y="4186969"/>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55%</a:t>
              </a:r>
            </a:p>
          </p:txBody>
        </p:sp>
        <p:sp>
          <p:nvSpPr>
            <p:cNvPr id="57" name="tx56"/>
            <p:cNvSpPr/>
            <p:nvPr/>
          </p:nvSpPr>
          <p:spPr>
            <a:xfrm>
              <a:off x="5092740" y="4437470"/>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51%</a:t>
              </a:r>
            </a:p>
          </p:txBody>
        </p:sp>
        <p:sp>
          <p:nvSpPr>
            <p:cNvPr id="58" name="tx57"/>
            <p:cNvSpPr/>
            <p:nvPr/>
          </p:nvSpPr>
          <p:spPr>
            <a:xfrm>
              <a:off x="5427377" y="4687971"/>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60%</a:t>
              </a:r>
            </a:p>
          </p:txBody>
        </p:sp>
        <p:sp>
          <p:nvSpPr>
            <p:cNvPr id="59" name="tx58"/>
            <p:cNvSpPr/>
            <p:nvPr/>
          </p:nvSpPr>
          <p:spPr>
            <a:xfrm>
              <a:off x="5576117" y="4938471"/>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64%</a:t>
              </a:r>
            </a:p>
          </p:txBody>
        </p:sp>
        <p:sp>
          <p:nvSpPr>
            <p:cNvPr id="60" name="tx59"/>
            <p:cNvSpPr/>
            <p:nvPr/>
          </p:nvSpPr>
          <p:spPr>
            <a:xfrm>
              <a:off x="5508129" y="5188972"/>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62%</a:t>
              </a:r>
            </a:p>
          </p:txBody>
        </p:sp>
        <p:sp>
          <p:nvSpPr>
            <p:cNvPr id="61" name="tx60"/>
            <p:cNvSpPr/>
            <p:nvPr/>
          </p:nvSpPr>
          <p:spPr>
            <a:xfrm>
              <a:off x="5472186" y="5439473"/>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61%</a:t>
              </a:r>
            </a:p>
          </p:txBody>
        </p:sp>
        <p:sp>
          <p:nvSpPr>
            <p:cNvPr id="62" name="tx61"/>
            <p:cNvSpPr/>
            <p:nvPr/>
          </p:nvSpPr>
          <p:spPr>
            <a:xfrm>
              <a:off x="5443468" y="5689974"/>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60%</a:t>
              </a:r>
            </a:p>
          </p:txBody>
        </p:sp>
        <p:sp>
          <p:nvSpPr>
            <p:cNvPr id="63" name="tx62"/>
            <p:cNvSpPr/>
            <p:nvPr/>
          </p:nvSpPr>
          <p:spPr>
            <a:xfrm>
              <a:off x="5624543" y="5940474"/>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65%</a:t>
              </a:r>
            </a:p>
          </p:txBody>
        </p:sp>
        <p:sp>
          <p:nvSpPr>
            <p:cNvPr id="64" name="tx63"/>
            <p:cNvSpPr/>
            <p:nvPr/>
          </p:nvSpPr>
          <p:spPr>
            <a:xfrm>
              <a:off x="5430577" y="619097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60%</a:t>
              </a:r>
            </a:p>
          </p:txBody>
        </p:sp>
        <p:sp>
          <p:nvSpPr>
            <p:cNvPr id="65" name="tx64"/>
            <p:cNvSpPr/>
            <p:nvPr/>
          </p:nvSpPr>
          <p:spPr>
            <a:xfrm>
              <a:off x="2346083" y="6187271"/>
              <a:ext cx="831471" cy="111754"/>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4-Region: West</a:t>
              </a:r>
            </a:p>
          </p:txBody>
        </p:sp>
        <p:sp>
          <p:nvSpPr>
            <p:cNvPr id="66" name="tx65"/>
            <p:cNvSpPr/>
            <p:nvPr/>
          </p:nvSpPr>
          <p:spPr>
            <a:xfrm>
              <a:off x="2305611" y="5935297"/>
              <a:ext cx="871943" cy="113227"/>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4-Region: South</a:t>
              </a:r>
            </a:p>
          </p:txBody>
        </p:sp>
        <p:sp>
          <p:nvSpPr>
            <p:cNvPr id="67" name="tx66"/>
            <p:cNvSpPr/>
            <p:nvPr/>
          </p:nvSpPr>
          <p:spPr>
            <a:xfrm>
              <a:off x="2178422" y="5686269"/>
              <a:ext cx="999132" cy="111754"/>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4-Region: Midwest</a:t>
              </a:r>
            </a:p>
          </p:txBody>
        </p:sp>
        <p:sp>
          <p:nvSpPr>
            <p:cNvPr id="68" name="tx67"/>
            <p:cNvSpPr/>
            <p:nvPr/>
          </p:nvSpPr>
          <p:spPr>
            <a:xfrm>
              <a:off x="2097831" y="5435769"/>
              <a:ext cx="1079723" cy="111754"/>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4-Region: Northeast</a:t>
              </a:r>
            </a:p>
          </p:txBody>
        </p:sp>
        <p:sp>
          <p:nvSpPr>
            <p:cNvPr id="69" name="tx68"/>
            <p:cNvSpPr/>
            <p:nvPr/>
          </p:nvSpPr>
          <p:spPr>
            <a:xfrm>
              <a:off x="2212119" y="5183795"/>
              <a:ext cx="965435" cy="113227"/>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Community: Rural</a:t>
              </a:r>
            </a:p>
          </p:txBody>
        </p:sp>
        <p:sp>
          <p:nvSpPr>
            <p:cNvPr id="70" name="tx69"/>
            <p:cNvSpPr/>
            <p:nvPr/>
          </p:nvSpPr>
          <p:spPr>
            <a:xfrm>
              <a:off x="1977181" y="4933294"/>
              <a:ext cx="1200373" cy="113227"/>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Community: Suburban</a:t>
              </a:r>
            </a:p>
          </p:txBody>
        </p:sp>
        <p:sp>
          <p:nvSpPr>
            <p:cNvPr id="71" name="tx70"/>
            <p:cNvSpPr/>
            <p:nvPr/>
          </p:nvSpPr>
          <p:spPr>
            <a:xfrm>
              <a:off x="2171824" y="4682794"/>
              <a:ext cx="1005730" cy="113227"/>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Community: Urban</a:t>
              </a:r>
            </a:p>
          </p:txBody>
        </p:sp>
        <p:sp>
          <p:nvSpPr>
            <p:cNvPr id="72" name="tx71"/>
            <p:cNvSpPr/>
            <p:nvPr/>
          </p:nvSpPr>
          <p:spPr>
            <a:xfrm>
              <a:off x="1075429" y="4432234"/>
              <a:ext cx="2102125" cy="113286"/>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Ethnicity: Asian + Other (Non-Hispanic)</a:t>
              </a:r>
            </a:p>
          </p:txBody>
        </p:sp>
        <p:sp>
          <p:nvSpPr>
            <p:cNvPr id="73" name="tx72"/>
            <p:cNvSpPr/>
            <p:nvPr/>
          </p:nvSpPr>
          <p:spPr>
            <a:xfrm>
              <a:off x="1521445" y="4181792"/>
              <a:ext cx="1656109" cy="113227"/>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Ethnicity: Black (Non-Hispanic)</a:t>
              </a:r>
            </a:p>
          </p:txBody>
        </p:sp>
        <p:sp>
          <p:nvSpPr>
            <p:cNvPr id="74" name="tx73"/>
            <p:cNvSpPr/>
            <p:nvPr/>
          </p:nvSpPr>
          <p:spPr>
            <a:xfrm>
              <a:off x="2191853" y="3932764"/>
              <a:ext cx="985701" cy="111754"/>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Ethnicity: Hispanic</a:t>
              </a:r>
            </a:p>
          </p:txBody>
        </p:sp>
        <p:sp>
          <p:nvSpPr>
            <p:cNvPr id="75" name="tx74"/>
            <p:cNvSpPr/>
            <p:nvPr/>
          </p:nvSpPr>
          <p:spPr>
            <a:xfrm>
              <a:off x="1508072" y="3680791"/>
              <a:ext cx="1669482" cy="113227"/>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Ethnicity: White (Non-Hispanic)</a:t>
              </a:r>
            </a:p>
          </p:txBody>
        </p:sp>
        <p:sp>
          <p:nvSpPr>
            <p:cNvPr id="76" name="tx75"/>
            <p:cNvSpPr/>
            <p:nvPr/>
          </p:nvSpPr>
          <p:spPr>
            <a:xfrm>
              <a:off x="2382784" y="3455327"/>
              <a:ext cx="794770" cy="88189"/>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Income: 100k+</a:t>
              </a:r>
            </a:p>
          </p:txBody>
        </p:sp>
        <p:sp>
          <p:nvSpPr>
            <p:cNvPr id="77" name="tx76"/>
            <p:cNvSpPr/>
            <p:nvPr/>
          </p:nvSpPr>
          <p:spPr>
            <a:xfrm>
              <a:off x="2218540" y="3204827"/>
              <a:ext cx="959014" cy="88189"/>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Income: 50k-100k</a:t>
              </a:r>
            </a:p>
          </p:txBody>
        </p:sp>
        <p:sp>
          <p:nvSpPr>
            <p:cNvPr id="78" name="tx77"/>
            <p:cNvSpPr/>
            <p:nvPr/>
          </p:nvSpPr>
          <p:spPr>
            <a:xfrm>
              <a:off x="2158215" y="2954326"/>
              <a:ext cx="1019339" cy="88189"/>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Income: Under 50k</a:t>
              </a:r>
            </a:p>
          </p:txBody>
        </p:sp>
        <p:sp>
          <p:nvSpPr>
            <p:cNvPr id="79" name="tx78"/>
            <p:cNvSpPr/>
            <p:nvPr/>
          </p:nvSpPr>
          <p:spPr>
            <a:xfrm>
              <a:off x="2209967" y="2683965"/>
              <a:ext cx="1529097" cy="113227"/>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Parents</a:t>
              </a:r>
            </a:p>
          </p:txBody>
        </p:sp>
        <p:sp>
          <p:nvSpPr>
            <p:cNvPr id="80" name="rc79"/>
            <p:cNvSpPr/>
            <p:nvPr/>
          </p:nvSpPr>
          <p:spPr>
            <a:xfrm>
              <a:off x="3662024" y="1953253"/>
              <a:ext cx="6913364" cy="506102"/>
            </a:xfrm>
            <a:prstGeom prst="rect">
              <a:avLst/>
            </a:prstGeom>
            <a:solidFill>
              <a:srgbClr val="FFFFFF">
                <a:alpha val="100000"/>
              </a:srgbClr>
            </a:solidFill>
          </p:spPr>
          <p:txBody>
            <a:bodyPr/>
            <a:lstStyle/>
            <a:p>
              <a:endParaRPr/>
            </a:p>
          </p:txBody>
        </p:sp>
        <p:sp>
          <p:nvSpPr>
            <p:cNvPr id="81" name="rc80"/>
            <p:cNvSpPr/>
            <p:nvPr/>
          </p:nvSpPr>
          <p:spPr>
            <a:xfrm>
              <a:off x="3731613" y="1953253"/>
              <a:ext cx="219456" cy="632627"/>
            </a:xfrm>
            <a:prstGeom prst="rect">
              <a:avLst/>
            </a:prstGeom>
            <a:solidFill>
              <a:srgbClr val="FFFFFF">
                <a:alpha val="100000"/>
              </a:srgbClr>
            </a:solidFill>
          </p:spPr>
          <p:txBody>
            <a:bodyPr/>
            <a:lstStyle/>
            <a:p>
              <a:endParaRPr/>
            </a:p>
          </p:txBody>
        </p:sp>
        <p:sp>
          <p:nvSpPr>
            <p:cNvPr id="82" name="pt81"/>
            <p:cNvSpPr/>
            <p:nvPr/>
          </p:nvSpPr>
          <p:spPr>
            <a:xfrm>
              <a:off x="3769088" y="2197313"/>
              <a:ext cx="144506" cy="144506"/>
            </a:xfrm>
            <a:prstGeom prst="ellipse">
              <a:avLst/>
            </a:prstGeom>
            <a:solidFill>
              <a:srgbClr val="C44CD6">
                <a:alpha val="100000"/>
              </a:srgbClr>
            </a:solidFill>
            <a:ln w="9000" cap="rnd">
              <a:solidFill>
                <a:srgbClr val="C44CD6">
                  <a:alpha val="100000"/>
                </a:srgbClr>
              </a:solidFill>
              <a:prstDash val="solid"/>
              <a:round/>
            </a:ln>
          </p:spPr>
          <p:txBody>
            <a:bodyPr/>
            <a:lstStyle/>
            <a:p>
              <a:endParaRPr/>
            </a:p>
          </p:txBody>
        </p:sp>
        <p:sp>
          <p:nvSpPr>
            <p:cNvPr id="83" name="rc82"/>
            <p:cNvSpPr/>
            <p:nvPr/>
          </p:nvSpPr>
          <p:spPr>
            <a:xfrm>
              <a:off x="7463381" y="1953253"/>
              <a:ext cx="219455" cy="632627"/>
            </a:xfrm>
            <a:prstGeom prst="rect">
              <a:avLst/>
            </a:prstGeom>
            <a:solidFill>
              <a:srgbClr val="FFFFFF">
                <a:alpha val="100000"/>
              </a:srgbClr>
            </a:solidFill>
          </p:spPr>
          <p:txBody>
            <a:bodyPr/>
            <a:lstStyle/>
            <a:p>
              <a:endParaRPr/>
            </a:p>
          </p:txBody>
        </p:sp>
        <p:sp>
          <p:nvSpPr>
            <p:cNvPr id="84" name="pt83"/>
            <p:cNvSpPr/>
            <p:nvPr/>
          </p:nvSpPr>
          <p:spPr>
            <a:xfrm>
              <a:off x="7500856" y="2197313"/>
              <a:ext cx="144506" cy="144506"/>
            </a:xfrm>
            <a:prstGeom prst="ellipse">
              <a:avLst/>
            </a:prstGeom>
            <a:solidFill>
              <a:srgbClr val="0DD6CC">
                <a:alpha val="100000"/>
              </a:srgbClr>
            </a:solidFill>
            <a:ln w="9000" cap="rnd">
              <a:solidFill>
                <a:srgbClr val="0DD6CC">
                  <a:alpha val="100000"/>
                </a:srgbClr>
              </a:solidFill>
              <a:prstDash val="solid"/>
              <a:round/>
            </a:ln>
          </p:spPr>
          <p:txBody>
            <a:bodyPr/>
            <a:lstStyle/>
            <a:p>
              <a:endParaRPr/>
            </a:p>
          </p:txBody>
        </p:sp>
        <p:sp>
          <p:nvSpPr>
            <p:cNvPr id="85" name="tx84"/>
            <p:cNvSpPr/>
            <p:nvPr/>
          </p:nvSpPr>
          <p:spPr>
            <a:xfrm>
              <a:off x="4020658" y="2200994"/>
              <a:ext cx="3373133" cy="111754"/>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Formal child care arrangements are unappealing to me             </a:t>
              </a:r>
            </a:p>
          </p:txBody>
        </p:sp>
        <p:sp>
          <p:nvSpPr>
            <p:cNvPr id="86" name="tx85"/>
            <p:cNvSpPr/>
            <p:nvPr/>
          </p:nvSpPr>
          <p:spPr>
            <a:xfrm>
              <a:off x="7752426" y="2200994"/>
              <a:ext cx="2822962" cy="111754"/>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Formal arrangements are inaccessible to me             </a:t>
              </a:r>
            </a:p>
          </p:txBody>
        </p:sp>
      </p:grpSp>
      <p:sp>
        <p:nvSpPr>
          <p:cNvPr id="87" name="black_box_title"/>
          <p:cNvSpPr>
            <a:spLocks noGrp="1"/>
          </p:cNvSpPr>
          <p:nvPr>
            <p:ph type="body" sz="quarter" idx="13" hasCustomPrompt="1"/>
          </p:nvPr>
        </p:nvSpPr>
        <p:spPr>
          <a:xfrm>
            <a:off x="1073744" y="672572"/>
            <a:ext cx="6858000" cy="176493"/>
          </a:xfrm>
        </p:spPr>
        <p:txBody>
          <a:bodyPr/>
          <a:lstStyle/>
          <a:p>
            <a:r>
              <a:rPr lang="en-US"/>
              <a:t>Barriers to formal child care</a:t>
            </a:r>
          </a:p>
        </p:txBody>
      </p:sp>
      <p:sp>
        <p:nvSpPr>
          <p:cNvPr id="88" name="sub_title"/>
          <p:cNvSpPr>
            <a:spLocks noGrp="1"/>
          </p:cNvSpPr>
          <p:nvPr>
            <p:ph type="body" sz="quarter" idx="11" hasCustomPrompt="1"/>
          </p:nvPr>
        </p:nvSpPr>
        <p:spPr>
          <a:xfrm>
            <a:off x="1066800" y="1765077"/>
            <a:ext cx="10594246" cy="333194"/>
          </a:xfrm>
        </p:spPr>
        <p:txBody>
          <a:bodyPr/>
          <a:lstStyle/>
          <a:p>
            <a:r>
              <a:t>Which of the following statements best describes your point of view, even if neither is exactly correct?</a:t>
            </a:r>
          </a:p>
        </p:txBody>
      </p:sp>
      <p:sp>
        <p:nvSpPr>
          <p:cNvPr id="89" name="presentation_title"/>
          <p:cNvSpPr>
            <a:spLocks noGrp="1"/>
          </p:cNvSpPr>
          <p:nvPr>
            <p:ph type="body" sz="quarter" idx="15" hasCustomPrompt="1"/>
          </p:nvPr>
        </p:nvSpPr>
        <p:spPr>
          <a:xfrm>
            <a:off x="-1022350" y="-1549400"/>
            <a:ext cx="1862138" cy="495300"/>
          </a:xfrm>
        </p:spPr>
        <p:txBody>
          <a:bodyPr>
            <a:normAutofit fontScale="92500" lnSpcReduction="10000"/>
          </a:bodyPr>
          <a:lstStyle/>
          <a:p>
            <a:r>
              <a:t>Standard Polling Presentation</a:t>
            </a:r>
          </a:p>
        </p:txBody>
      </p:sp>
      <p:sp>
        <p:nvSpPr>
          <p:cNvPr id="90" name="qnum"/>
          <p:cNvSpPr>
            <a:spLocks noGrp="1"/>
          </p:cNvSpPr>
          <p:nvPr>
            <p:ph type="body" sz="quarter" idx="14" hasCustomPrompt="1"/>
          </p:nvPr>
        </p:nvSpPr>
        <p:spPr>
          <a:xfrm>
            <a:off x="-1859501" y="-875507"/>
            <a:ext cx="1673225" cy="728663"/>
          </a:xfrm>
        </p:spPr>
        <p:txBody>
          <a:bodyPr/>
          <a:lstStyle/>
          <a:p>
            <a:r>
              <a:t>BPC23</a:t>
            </a:r>
          </a:p>
        </p:txBody>
      </p:sp>
      <p:sp>
        <p:nvSpPr>
          <p:cNvPr id="91" name="Left Bracket 90">
            <a:extLst>
              <a:ext uri="{FF2B5EF4-FFF2-40B4-BE49-F238E27FC236}">
                <a16:creationId xmlns:a16="http://schemas.microsoft.com/office/drawing/2014/main" id="{61724194-C17F-E307-7A14-258A72B76C70}"/>
              </a:ext>
            </a:extLst>
          </p:cNvPr>
          <p:cNvSpPr/>
          <p:nvPr/>
        </p:nvSpPr>
        <p:spPr>
          <a:xfrm>
            <a:off x="2057598" y="2917921"/>
            <a:ext cx="71983" cy="66382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Left Bracket 91">
            <a:extLst>
              <a:ext uri="{FF2B5EF4-FFF2-40B4-BE49-F238E27FC236}">
                <a16:creationId xmlns:a16="http://schemas.microsoft.com/office/drawing/2014/main" id="{6349E526-E2A1-A23B-C47C-859562B8F0A1}"/>
              </a:ext>
            </a:extLst>
          </p:cNvPr>
          <p:cNvSpPr/>
          <p:nvPr/>
        </p:nvSpPr>
        <p:spPr>
          <a:xfrm>
            <a:off x="927298" y="3671657"/>
            <a:ext cx="71983" cy="883554"/>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in_title"/>
          <p:cNvSpPr>
            <a:spLocks noGrp="1"/>
          </p:cNvSpPr>
          <p:nvPr>
            <p:ph type="title" hasCustomPrompt="1"/>
          </p:nvPr>
        </p:nvSpPr>
        <p:spPr>
          <a:xfrm>
            <a:off x="1037677" y="987841"/>
            <a:ext cx="10594246" cy="225700"/>
          </a:xfrm>
        </p:spPr>
        <p:txBody>
          <a:bodyPr/>
          <a:lstStyle/>
          <a:p>
            <a:r>
              <a:rPr lang="en-US" sz="1800"/>
              <a:t>About half of parents say they are likely to consider sending their child to a formal child care arrangement if it was located inside their work or their spouse’s workplace (52%) or if it was affordable and within their budget (48%). </a:t>
            </a:r>
            <a:endParaRPr sz="1800"/>
          </a:p>
        </p:txBody>
      </p:sp>
      <p:grpSp>
        <p:nvGrpSpPr>
          <p:cNvPr id="3" name="Group 2"/>
          <p:cNvGrpSpPr/>
          <p:nvPr/>
        </p:nvGrpSpPr>
        <p:grpSpPr>
          <a:xfrm>
            <a:off x="950518" y="2293192"/>
            <a:ext cx="6156024" cy="3927339"/>
            <a:chOff x="863306" y="1953253"/>
            <a:chExt cx="10067137" cy="4307461"/>
          </a:xfrm>
        </p:grpSpPr>
        <p:sp>
          <p:nvSpPr>
            <p:cNvPr id="5" name="rc4"/>
            <p:cNvSpPr/>
            <p:nvPr/>
          </p:nvSpPr>
          <p:spPr>
            <a:xfrm>
              <a:off x="3977024" y="3272797"/>
              <a:ext cx="1634053" cy="343742"/>
            </a:xfrm>
            <a:prstGeom prst="rect">
              <a:avLst/>
            </a:prstGeom>
            <a:solidFill>
              <a:srgbClr val="036061">
                <a:alpha val="100000"/>
              </a:srgbClr>
            </a:solidFill>
          </p:spPr>
          <p:txBody>
            <a:bodyPr/>
            <a:lstStyle/>
            <a:p>
              <a:endParaRPr/>
            </a:p>
          </p:txBody>
        </p:sp>
        <p:sp>
          <p:nvSpPr>
            <p:cNvPr id="6" name="rc5"/>
            <p:cNvSpPr/>
            <p:nvPr/>
          </p:nvSpPr>
          <p:spPr>
            <a:xfrm>
              <a:off x="5611078" y="3272797"/>
              <a:ext cx="1710541" cy="343742"/>
            </a:xfrm>
            <a:prstGeom prst="rect">
              <a:avLst/>
            </a:prstGeom>
            <a:solidFill>
              <a:srgbClr val="0DD6CC">
                <a:alpha val="100000"/>
              </a:srgbClr>
            </a:solidFill>
          </p:spPr>
          <p:txBody>
            <a:bodyPr/>
            <a:lstStyle/>
            <a:p>
              <a:endParaRPr/>
            </a:p>
          </p:txBody>
        </p:sp>
        <p:sp>
          <p:nvSpPr>
            <p:cNvPr id="7" name="rc6"/>
            <p:cNvSpPr/>
            <p:nvPr/>
          </p:nvSpPr>
          <p:spPr>
            <a:xfrm>
              <a:off x="7321619" y="3272797"/>
              <a:ext cx="1731401" cy="343742"/>
            </a:xfrm>
            <a:prstGeom prst="rect">
              <a:avLst/>
            </a:prstGeom>
            <a:solidFill>
              <a:srgbClr val="E2B124">
                <a:alpha val="100000"/>
              </a:srgbClr>
            </a:solidFill>
          </p:spPr>
          <p:txBody>
            <a:bodyPr/>
            <a:lstStyle/>
            <a:p>
              <a:endParaRPr/>
            </a:p>
          </p:txBody>
        </p:sp>
        <p:sp>
          <p:nvSpPr>
            <p:cNvPr id="8" name="rc7"/>
            <p:cNvSpPr/>
            <p:nvPr/>
          </p:nvSpPr>
          <p:spPr>
            <a:xfrm>
              <a:off x="9053020" y="3272797"/>
              <a:ext cx="764876" cy="343742"/>
            </a:xfrm>
            <a:prstGeom prst="rect">
              <a:avLst/>
            </a:prstGeom>
            <a:solidFill>
              <a:srgbClr val="E83237">
                <a:alpha val="100000"/>
              </a:srgbClr>
            </a:solidFill>
          </p:spPr>
          <p:txBody>
            <a:bodyPr/>
            <a:lstStyle/>
            <a:p>
              <a:endParaRPr/>
            </a:p>
          </p:txBody>
        </p:sp>
        <p:sp>
          <p:nvSpPr>
            <p:cNvPr id="9" name="rc8"/>
            <p:cNvSpPr/>
            <p:nvPr/>
          </p:nvSpPr>
          <p:spPr>
            <a:xfrm>
              <a:off x="9817896" y="3272797"/>
              <a:ext cx="618854" cy="343742"/>
            </a:xfrm>
            <a:prstGeom prst="rect">
              <a:avLst/>
            </a:prstGeom>
            <a:solidFill>
              <a:srgbClr val="7F0E11">
                <a:alpha val="100000"/>
              </a:srgbClr>
            </a:solidFill>
          </p:spPr>
          <p:txBody>
            <a:bodyPr/>
            <a:lstStyle/>
            <a:p>
              <a:endParaRPr/>
            </a:p>
          </p:txBody>
        </p:sp>
        <p:sp>
          <p:nvSpPr>
            <p:cNvPr id="10" name="rc9"/>
            <p:cNvSpPr/>
            <p:nvPr/>
          </p:nvSpPr>
          <p:spPr>
            <a:xfrm>
              <a:off x="10436751" y="3272797"/>
              <a:ext cx="493692" cy="343742"/>
            </a:xfrm>
            <a:prstGeom prst="rect">
              <a:avLst/>
            </a:prstGeom>
            <a:solidFill>
              <a:srgbClr val="CACACA">
                <a:alpha val="100000"/>
              </a:srgbClr>
            </a:solidFill>
          </p:spPr>
          <p:txBody>
            <a:bodyPr/>
            <a:lstStyle/>
            <a:p>
              <a:endParaRPr/>
            </a:p>
          </p:txBody>
        </p:sp>
        <p:sp>
          <p:nvSpPr>
            <p:cNvPr id="11" name="rc10"/>
            <p:cNvSpPr/>
            <p:nvPr/>
          </p:nvSpPr>
          <p:spPr>
            <a:xfrm>
              <a:off x="3977024" y="5916972"/>
              <a:ext cx="528459" cy="343742"/>
            </a:xfrm>
            <a:prstGeom prst="rect">
              <a:avLst/>
            </a:prstGeom>
            <a:solidFill>
              <a:srgbClr val="036061">
                <a:alpha val="100000"/>
              </a:srgbClr>
            </a:solidFill>
          </p:spPr>
          <p:txBody>
            <a:bodyPr/>
            <a:lstStyle/>
            <a:p>
              <a:endParaRPr/>
            </a:p>
          </p:txBody>
        </p:sp>
        <p:sp>
          <p:nvSpPr>
            <p:cNvPr id="12" name="rc11"/>
            <p:cNvSpPr/>
            <p:nvPr/>
          </p:nvSpPr>
          <p:spPr>
            <a:xfrm>
              <a:off x="4505484" y="5916972"/>
              <a:ext cx="1168174" cy="343742"/>
            </a:xfrm>
            <a:prstGeom prst="rect">
              <a:avLst/>
            </a:prstGeom>
            <a:solidFill>
              <a:srgbClr val="0DD6CC">
                <a:alpha val="100000"/>
              </a:srgbClr>
            </a:solidFill>
          </p:spPr>
          <p:txBody>
            <a:bodyPr/>
            <a:lstStyle/>
            <a:p>
              <a:endParaRPr/>
            </a:p>
          </p:txBody>
        </p:sp>
        <p:sp>
          <p:nvSpPr>
            <p:cNvPr id="13" name="rc12"/>
            <p:cNvSpPr/>
            <p:nvPr/>
          </p:nvSpPr>
          <p:spPr>
            <a:xfrm>
              <a:off x="5673658" y="5916972"/>
              <a:ext cx="2148606" cy="343742"/>
            </a:xfrm>
            <a:prstGeom prst="rect">
              <a:avLst/>
            </a:prstGeom>
            <a:solidFill>
              <a:srgbClr val="E2B124">
                <a:alpha val="100000"/>
              </a:srgbClr>
            </a:solidFill>
          </p:spPr>
          <p:txBody>
            <a:bodyPr/>
            <a:lstStyle/>
            <a:p>
              <a:endParaRPr/>
            </a:p>
          </p:txBody>
        </p:sp>
        <p:sp>
          <p:nvSpPr>
            <p:cNvPr id="14" name="rc13"/>
            <p:cNvSpPr/>
            <p:nvPr/>
          </p:nvSpPr>
          <p:spPr>
            <a:xfrm>
              <a:off x="7822265" y="5916972"/>
              <a:ext cx="1481078" cy="343742"/>
            </a:xfrm>
            <a:prstGeom prst="rect">
              <a:avLst/>
            </a:prstGeom>
            <a:solidFill>
              <a:srgbClr val="E83237">
                <a:alpha val="100000"/>
              </a:srgbClr>
            </a:solidFill>
          </p:spPr>
          <p:txBody>
            <a:bodyPr/>
            <a:lstStyle/>
            <a:p>
              <a:endParaRPr/>
            </a:p>
          </p:txBody>
        </p:sp>
        <p:sp>
          <p:nvSpPr>
            <p:cNvPr id="15" name="rc14"/>
            <p:cNvSpPr/>
            <p:nvPr/>
          </p:nvSpPr>
          <p:spPr>
            <a:xfrm>
              <a:off x="9303343" y="5916972"/>
              <a:ext cx="987385" cy="343742"/>
            </a:xfrm>
            <a:prstGeom prst="rect">
              <a:avLst/>
            </a:prstGeom>
            <a:solidFill>
              <a:srgbClr val="7F0E11">
                <a:alpha val="100000"/>
              </a:srgbClr>
            </a:solidFill>
          </p:spPr>
          <p:txBody>
            <a:bodyPr/>
            <a:lstStyle/>
            <a:p>
              <a:endParaRPr/>
            </a:p>
          </p:txBody>
        </p:sp>
        <p:sp>
          <p:nvSpPr>
            <p:cNvPr id="16" name="rc15"/>
            <p:cNvSpPr/>
            <p:nvPr/>
          </p:nvSpPr>
          <p:spPr>
            <a:xfrm>
              <a:off x="10290729" y="5916972"/>
              <a:ext cx="639714" cy="343742"/>
            </a:xfrm>
            <a:prstGeom prst="rect">
              <a:avLst/>
            </a:prstGeom>
            <a:solidFill>
              <a:srgbClr val="CACACA">
                <a:alpha val="100000"/>
              </a:srgbClr>
            </a:solidFill>
          </p:spPr>
          <p:txBody>
            <a:bodyPr/>
            <a:lstStyle/>
            <a:p>
              <a:endParaRPr/>
            </a:p>
          </p:txBody>
        </p:sp>
        <p:sp>
          <p:nvSpPr>
            <p:cNvPr id="17" name="rc16"/>
            <p:cNvSpPr/>
            <p:nvPr/>
          </p:nvSpPr>
          <p:spPr>
            <a:xfrm>
              <a:off x="3977024" y="5388137"/>
              <a:ext cx="570180" cy="343742"/>
            </a:xfrm>
            <a:prstGeom prst="rect">
              <a:avLst/>
            </a:prstGeom>
            <a:solidFill>
              <a:srgbClr val="036061">
                <a:alpha val="100000"/>
              </a:srgbClr>
            </a:solidFill>
          </p:spPr>
          <p:txBody>
            <a:bodyPr/>
            <a:lstStyle/>
            <a:p>
              <a:endParaRPr/>
            </a:p>
          </p:txBody>
        </p:sp>
        <p:sp>
          <p:nvSpPr>
            <p:cNvPr id="18" name="rc17"/>
            <p:cNvSpPr/>
            <p:nvPr/>
          </p:nvSpPr>
          <p:spPr>
            <a:xfrm>
              <a:off x="4547205" y="5388137"/>
              <a:ext cx="1161221" cy="343742"/>
            </a:xfrm>
            <a:prstGeom prst="rect">
              <a:avLst/>
            </a:prstGeom>
            <a:solidFill>
              <a:srgbClr val="0DD6CC">
                <a:alpha val="100000"/>
              </a:srgbClr>
            </a:solidFill>
          </p:spPr>
          <p:txBody>
            <a:bodyPr/>
            <a:lstStyle/>
            <a:p>
              <a:endParaRPr/>
            </a:p>
          </p:txBody>
        </p:sp>
        <p:sp>
          <p:nvSpPr>
            <p:cNvPr id="19" name="rc18"/>
            <p:cNvSpPr/>
            <p:nvPr/>
          </p:nvSpPr>
          <p:spPr>
            <a:xfrm>
              <a:off x="5708426" y="5388137"/>
              <a:ext cx="1926097" cy="343742"/>
            </a:xfrm>
            <a:prstGeom prst="rect">
              <a:avLst/>
            </a:prstGeom>
            <a:solidFill>
              <a:srgbClr val="E2B124">
                <a:alpha val="100000"/>
              </a:srgbClr>
            </a:solidFill>
          </p:spPr>
          <p:txBody>
            <a:bodyPr/>
            <a:lstStyle/>
            <a:p>
              <a:endParaRPr/>
            </a:p>
          </p:txBody>
        </p:sp>
        <p:sp>
          <p:nvSpPr>
            <p:cNvPr id="20" name="rc19"/>
            <p:cNvSpPr/>
            <p:nvPr/>
          </p:nvSpPr>
          <p:spPr>
            <a:xfrm>
              <a:off x="7634523" y="5388137"/>
              <a:ext cx="1265522" cy="343742"/>
            </a:xfrm>
            <a:prstGeom prst="rect">
              <a:avLst/>
            </a:prstGeom>
            <a:solidFill>
              <a:srgbClr val="E83237">
                <a:alpha val="100000"/>
              </a:srgbClr>
            </a:solidFill>
          </p:spPr>
          <p:txBody>
            <a:bodyPr/>
            <a:lstStyle/>
            <a:p>
              <a:endParaRPr/>
            </a:p>
          </p:txBody>
        </p:sp>
        <p:sp>
          <p:nvSpPr>
            <p:cNvPr id="21" name="rc20"/>
            <p:cNvSpPr/>
            <p:nvPr/>
          </p:nvSpPr>
          <p:spPr>
            <a:xfrm>
              <a:off x="8900045" y="5388137"/>
              <a:ext cx="1432404" cy="343742"/>
            </a:xfrm>
            <a:prstGeom prst="rect">
              <a:avLst/>
            </a:prstGeom>
            <a:solidFill>
              <a:srgbClr val="7F0E11">
                <a:alpha val="100000"/>
              </a:srgbClr>
            </a:solidFill>
          </p:spPr>
          <p:txBody>
            <a:bodyPr/>
            <a:lstStyle/>
            <a:p>
              <a:endParaRPr/>
            </a:p>
          </p:txBody>
        </p:sp>
        <p:sp>
          <p:nvSpPr>
            <p:cNvPr id="22" name="rc21"/>
            <p:cNvSpPr/>
            <p:nvPr/>
          </p:nvSpPr>
          <p:spPr>
            <a:xfrm>
              <a:off x="10332449" y="5388137"/>
              <a:ext cx="597994" cy="343742"/>
            </a:xfrm>
            <a:prstGeom prst="rect">
              <a:avLst/>
            </a:prstGeom>
            <a:solidFill>
              <a:srgbClr val="CACACA">
                <a:alpha val="100000"/>
              </a:srgbClr>
            </a:solidFill>
          </p:spPr>
          <p:txBody>
            <a:bodyPr/>
            <a:lstStyle/>
            <a:p>
              <a:endParaRPr/>
            </a:p>
          </p:txBody>
        </p:sp>
        <p:sp>
          <p:nvSpPr>
            <p:cNvPr id="23" name="rc22"/>
            <p:cNvSpPr/>
            <p:nvPr/>
          </p:nvSpPr>
          <p:spPr>
            <a:xfrm>
              <a:off x="3977024" y="4859302"/>
              <a:ext cx="778782" cy="343742"/>
            </a:xfrm>
            <a:prstGeom prst="rect">
              <a:avLst/>
            </a:prstGeom>
            <a:solidFill>
              <a:srgbClr val="036061">
                <a:alpha val="100000"/>
              </a:srgbClr>
            </a:solidFill>
          </p:spPr>
          <p:txBody>
            <a:bodyPr/>
            <a:lstStyle/>
            <a:p>
              <a:endParaRPr/>
            </a:p>
          </p:txBody>
        </p:sp>
        <p:sp>
          <p:nvSpPr>
            <p:cNvPr id="24" name="rc23"/>
            <p:cNvSpPr/>
            <p:nvPr/>
          </p:nvSpPr>
          <p:spPr>
            <a:xfrm>
              <a:off x="4755807" y="4859302"/>
              <a:ext cx="1627100" cy="343742"/>
            </a:xfrm>
            <a:prstGeom prst="rect">
              <a:avLst/>
            </a:prstGeom>
            <a:solidFill>
              <a:srgbClr val="0DD6CC">
                <a:alpha val="100000"/>
              </a:srgbClr>
            </a:solidFill>
          </p:spPr>
          <p:txBody>
            <a:bodyPr/>
            <a:lstStyle/>
            <a:p>
              <a:endParaRPr/>
            </a:p>
          </p:txBody>
        </p:sp>
        <p:sp>
          <p:nvSpPr>
            <p:cNvPr id="25" name="rc24"/>
            <p:cNvSpPr/>
            <p:nvPr/>
          </p:nvSpPr>
          <p:spPr>
            <a:xfrm>
              <a:off x="6382907" y="4859302"/>
              <a:ext cx="2190327" cy="343742"/>
            </a:xfrm>
            <a:prstGeom prst="rect">
              <a:avLst/>
            </a:prstGeom>
            <a:solidFill>
              <a:srgbClr val="E2B124">
                <a:alpha val="100000"/>
              </a:srgbClr>
            </a:solidFill>
          </p:spPr>
          <p:txBody>
            <a:bodyPr/>
            <a:lstStyle/>
            <a:p>
              <a:endParaRPr/>
            </a:p>
          </p:txBody>
        </p:sp>
        <p:sp>
          <p:nvSpPr>
            <p:cNvPr id="26" name="rc25"/>
            <p:cNvSpPr/>
            <p:nvPr/>
          </p:nvSpPr>
          <p:spPr>
            <a:xfrm>
              <a:off x="8573234" y="4859302"/>
              <a:ext cx="994338" cy="343742"/>
            </a:xfrm>
            <a:prstGeom prst="rect">
              <a:avLst/>
            </a:prstGeom>
            <a:solidFill>
              <a:srgbClr val="E83237">
                <a:alpha val="100000"/>
              </a:srgbClr>
            </a:solidFill>
          </p:spPr>
          <p:txBody>
            <a:bodyPr/>
            <a:lstStyle/>
            <a:p>
              <a:endParaRPr/>
            </a:p>
          </p:txBody>
        </p:sp>
        <p:sp>
          <p:nvSpPr>
            <p:cNvPr id="27" name="rc26"/>
            <p:cNvSpPr/>
            <p:nvPr/>
          </p:nvSpPr>
          <p:spPr>
            <a:xfrm>
              <a:off x="9567573" y="4859302"/>
              <a:ext cx="813550" cy="343742"/>
            </a:xfrm>
            <a:prstGeom prst="rect">
              <a:avLst/>
            </a:prstGeom>
            <a:solidFill>
              <a:srgbClr val="7F0E11">
                <a:alpha val="100000"/>
              </a:srgbClr>
            </a:solidFill>
          </p:spPr>
          <p:txBody>
            <a:bodyPr/>
            <a:lstStyle/>
            <a:p>
              <a:endParaRPr/>
            </a:p>
          </p:txBody>
        </p:sp>
        <p:sp>
          <p:nvSpPr>
            <p:cNvPr id="28" name="rc27"/>
            <p:cNvSpPr/>
            <p:nvPr/>
          </p:nvSpPr>
          <p:spPr>
            <a:xfrm>
              <a:off x="10381123" y="4859302"/>
              <a:ext cx="549320" cy="343742"/>
            </a:xfrm>
            <a:prstGeom prst="rect">
              <a:avLst/>
            </a:prstGeom>
            <a:solidFill>
              <a:srgbClr val="CACACA">
                <a:alpha val="100000"/>
              </a:srgbClr>
            </a:solidFill>
          </p:spPr>
          <p:txBody>
            <a:bodyPr/>
            <a:lstStyle/>
            <a:p>
              <a:endParaRPr/>
            </a:p>
          </p:txBody>
        </p:sp>
        <p:sp>
          <p:nvSpPr>
            <p:cNvPr id="29" name="rc28"/>
            <p:cNvSpPr/>
            <p:nvPr/>
          </p:nvSpPr>
          <p:spPr>
            <a:xfrm>
              <a:off x="3977024" y="4330467"/>
              <a:ext cx="862223" cy="343742"/>
            </a:xfrm>
            <a:prstGeom prst="rect">
              <a:avLst/>
            </a:prstGeom>
            <a:solidFill>
              <a:srgbClr val="036061">
                <a:alpha val="100000"/>
              </a:srgbClr>
            </a:solidFill>
          </p:spPr>
          <p:txBody>
            <a:bodyPr/>
            <a:lstStyle/>
            <a:p>
              <a:endParaRPr/>
            </a:p>
          </p:txBody>
        </p:sp>
        <p:sp>
          <p:nvSpPr>
            <p:cNvPr id="30" name="rc29"/>
            <p:cNvSpPr/>
            <p:nvPr/>
          </p:nvSpPr>
          <p:spPr>
            <a:xfrm>
              <a:off x="4839248" y="4330467"/>
              <a:ext cx="1682727" cy="343742"/>
            </a:xfrm>
            <a:prstGeom prst="rect">
              <a:avLst/>
            </a:prstGeom>
            <a:solidFill>
              <a:srgbClr val="0DD6CC">
                <a:alpha val="100000"/>
              </a:srgbClr>
            </a:solidFill>
          </p:spPr>
          <p:txBody>
            <a:bodyPr/>
            <a:lstStyle/>
            <a:p>
              <a:endParaRPr/>
            </a:p>
          </p:txBody>
        </p:sp>
        <p:sp>
          <p:nvSpPr>
            <p:cNvPr id="31" name="rc30"/>
            <p:cNvSpPr/>
            <p:nvPr/>
          </p:nvSpPr>
          <p:spPr>
            <a:xfrm>
              <a:off x="6521976" y="4330467"/>
              <a:ext cx="1905236" cy="343742"/>
            </a:xfrm>
            <a:prstGeom prst="rect">
              <a:avLst/>
            </a:prstGeom>
            <a:solidFill>
              <a:srgbClr val="E2B124">
                <a:alpha val="100000"/>
              </a:srgbClr>
            </a:solidFill>
          </p:spPr>
          <p:txBody>
            <a:bodyPr/>
            <a:lstStyle/>
            <a:p>
              <a:endParaRPr/>
            </a:p>
          </p:txBody>
        </p:sp>
        <p:sp>
          <p:nvSpPr>
            <p:cNvPr id="32" name="rc31"/>
            <p:cNvSpPr/>
            <p:nvPr/>
          </p:nvSpPr>
          <p:spPr>
            <a:xfrm>
              <a:off x="8427213" y="4330467"/>
              <a:ext cx="1049966" cy="343742"/>
            </a:xfrm>
            <a:prstGeom prst="rect">
              <a:avLst/>
            </a:prstGeom>
            <a:solidFill>
              <a:srgbClr val="E83237">
                <a:alpha val="100000"/>
              </a:srgbClr>
            </a:solidFill>
          </p:spPr>
          <p:txBody>
            <a:bodyPr/>
            <a:lstStyle/>
            <a:p>
              <a:endParaRPr/>
            </a:p>
          </p:txBody>
        </p:sp>
        <p:sp>
          <p:nvSpPr>
            <p:cNvPr id="33" name="rc32"/>
            <p:cNvSpPr/>
            <p:nvPr/>
          </p:nvSpPr>
          <p:spPr>
            <a:xfrm>
              <a:off x="9477179" y="4330467"/>
              <a:ext cx="855270" cy="343742"/>
            </a:xfrm>
            <a:prstGeom prst="rect">
              <a:avLst/>
            </a:prstGeom>
            <a:solidFill>
              <a:srgbClr val="7F0E11">
                <a:alpha val="100000"/>
              </a:srgbClr>
            </a:solidFill>
          </p:spPr>
          <p:txBody>
            <a:bodyPr/>
            <a:lstStyle/>
            <a:p>
              <a:endParaRPr/>
            </a:p>
          </p:txBody>
        </p:sp>
        <p:sp>
          <p:nvSpPr>
            <p:cNvPr id="34" name="rc33"/>
            <p:cNvSpPr/>
            <p:nvPr/>
          </p:nvSpPr>
          <p:spPr>
            <a:xfrm>
              <a:off x="10332449" y="4330467"/>
              <a:ext cx="597994" cy="343742"/>
            </a:xfrm>
            <a:prstGeom prst="rect">
              <a:avLst/>
            </a:prstGeom>
            <a:solidFill>
              <a:srgbClr val="CACACA">
                <a:alpha val="100000"/>
              </a:srgbClr>
            </a:solidFill>
          </p:spPr>
          <p:txBody>
            <a:bodyPr/>
            <a:lstStyle/>
            <a:p>
              <a:endParaRPr/>
            </a:p>
          </p:txBody>
        </p:sp>
        <p:sp>
          <p:nvSpPr>
            <p:cNvPr id="35" name="rc34"/>
            <p:cNvSpPr/>
            <p:nvPr/>
          </p:nvSpPr>
          <p:spPr>
            <a:xfrm>
              <a:off x="3977024" y="3801632"/>
              <a:ext cx="1084733" cy="343742"/>
            </a:xfrm>
            <a:prstGeom prst="rect">
              <a:avLst/>
            </a:prstGeom>
            <a:solidFill>
              <a:srgbClr val="036061">
                <a:alpha val="100000"/>
              </a:srgbClr>
            </a:solidFill>
          </p:spPr>
          <p:txBody>
            <a:bodyPr/>
            <a:lstStyle/>
            <a:p>
              <a:endParaRPr/>
            </a:p>
          </p:txBody>
        </p:sp>
        <p:sp>
          <p:nvSpPr>
            <p:cNvPr id="36" name="rc35"/>
            <p:cNvSpPr/>
            <p:nvPr/>
          </p:nvSpPr>
          <p:spPr>
            <a:xfrm>
              <a:off x="5061758" y="3801632"/>
              <a:ext cx="1654913" cy="343742"/>
            </a:xfrm>
            <a:prstGeom prst="rect">
              <a:avLst/>
            </a:prstGeom>
            <a:solidFill>
              <a:srgbClr val="0DD6CC">
                <a:alpha val="100000"/>
              </a:srgbClr>
            </a:solidFill>
          </p:spPr>
          <p:txBody>
            <a:bodyPr/>
            <a:lstStyle/>
            <a:p>
              <a:endParaRPr/>
            </a:p>
          </p:txBody>
        </p:sp>
        <p:sp>
          <p:nvSpPr>
            <p:cNvPr id="37" name="rc36"/>
            <p:cNvSpPr/>
            <p:nvPr/>
          </p:nvSpPr>
          <p:spPr>
            <a:xfrm>
              <a:off x="6716671" y="3801632"/>
              <a:ext cx="1898283" cy="343742"/>
            </a:xfrm>
            <a:prstGeom prst="rect">
              <a:avLst/>
            </a:prstGeom>
            <a:solidFill>
              <a:srgbClr val="E2B124">
                <a:alpha val="100000"/>
              </a:srgbClr>
            </a:solidFill>
          </p:spPr>
          <p:txBody>
            <a:bodyPr/>
            <a:lstStyle/>
            <a:p>
              <a:endParaRPr/>
            </a:p>
          </p:txBody>
        </p:sp>
        <p:sp>
          <p:nvSpPr>
            <p:cNvPr id="38" name="rc37"/>
            <p:cNvSpPr/>
            <p:nvPr/>
          </p:nvSpPr>
          <p:spPr>
            <a:xfrm>
              <a:off x="8614955" y="3801632"/>
              <a:ext cx="952618" cy="343742"/>
            </a:xfrm>
            <a:prstGeom prst="rect">
              <a:avLst/>
            </a:prstGeom>
            <a:solidFill>
              <a:srgbClr val="E83237">
                <a:alpha val="100000"/>
              </a:srgbClr>
            </a:solidFill>
          </p:spPr>
          <p:txBody>
            <a:bodyPr/>
            <a:lstStyle/>
            <a:p>
              <a:endParaRPr/>
            </a:p>
          </p:txBody>
        </p:sp>
        <p:sp>
          <p:nvSpPr>
            <p:cNvPr id="39" name="rc38"/>
            <p:cNvSpPr/>
            <p:nvPr/>
          </p:nvSpPr>
          <p:spPr>
            <a:xfrm>
              <a:off x="9567573" y="3801632"/>
              <a:ext cx="785736" cy="343742"/>
            </a:xfrm>
            <a:prstGeom prst="rect">
              <a:avLst/>
            </a:prstGeom>
            <a:solidFill>
              <a:srgbClr val="7F0E11">
                <a:alpha val="100000"/>
              </a:srgbClr>
            </a:solidFill>
          </p:spPr>
          <p:txBody>
            <a:bodyPr/>
            <a:lstStyle/>
            <a:p>
              <a:endParaRPr/>
            </a:p>
          </p:txBody>
        </p:sp>
        <p:sp>
          <p:nvSpPr>
            <p:cNvPr id="40" name="rc39"/>
            <p:cNvSpPr/>
            <p:nvPr/>
          </p:nvSpPr>
          <p:spPr>
            <a:xfrm>
              <a:off x="10353310" y="3801632"/>
              <a:ext cx="577133" cy="343742"/>
            </a:xfrm>
            <a:prstGeom prst="rect">
              <a:avLst/>
            </a:prstGeom>
            <a:solidFill>
              <a:srgbClr val="CACACA">
                <a:alpha val="100000"/>
              </a:srgbClr>
            </a:solidFill>
          </p:spPr>
          <p:txBody>
            <a:bodyPr/>
            <a:lstStyle/>
            <a:p>
              <a:endParaRPr/>
            </a:p>
          </p:txBody>
        </p:sp>
        <p:sp>
          <p:nvSpPr>
            <p:cNvPr id="41" name="rc40"/>
            <p:cNvSpPr/>
            <p:nvPr/>
          </p:nvSpPr>
          <p:spPr>
            <a:xfrm>
              <a:off x="3977024" y="2743962"/>
              <a:ext cx="1689680" cy="343742"/>
            </a:xfrm>
            <a:prstGeom prst="rect">
              <a:avLst/>
            </a:prstGeom>
            <a:solidFill>
              <a:srgbClr val="036061">
                <a:alpha val="100000"/>
              </a:srgbClr>
            </a:solidFill>
          </p:spPr>
          <p:txBody>
            <a:bodyPr/>
            <a:lstStyle/>
            <a:p>
              <a:endParaRPr/>
            </a:p>
          </p:txBody>
        </p:sp>
        <p:sp>
          <p:nvSpPr>
            <p:cNvPr id="42" name="rc41"/>
            <p:cNvSpPr/>
            <p:nvPr/>
          </p:nvSpPr>
          <p:spPr>
            <a:xfrm>
              <a:off x="5666705" y="2743962"/>
              <a:ext cx="1940003" cy="343742"/>
            </a:xfrm>
            <a:prstGeom prst="rect">
              <a:avLst/>
            </a:prstGeom>
            <a:solidFill>
              <a:srgbClr val="0DD6CC">
                <a:alpha val="100000"/>
              </a:srgbClr>
            </a:solidFill>
          </p:spPr>
          <p:txBody>
            <a:bodyPr/>
            <a:lstStyle/>
            <a:p>
              <a:endParaRPr/>
            </a:p>
          </p:txBody>
        </p:sp>
        <p:sp>
          <p:nvSpPr>
            <p:cNvPr id="43" name="rc42"/>
            <p:cNvSpPr/>
            <p:nvPr/>
          </p:nvSpPr>
          <p:spPr>
            <a:xfrm>
              <a:off x="7606709" y="2743962"/>
              <a:ext cx="1668820" cy="343742"/>
            </a:xfrm>
            <a:prstGeom prst="rect">
              <a:avLst/>
            </a:prstGeom>
            <a:solidFill>
              <a:srgbClr val="E2B124">
                <a:alpha val="100000"/>
              </a:srgbClr>
            </a:solidFill>
          </p:spPr>
          <p:txBody>
            <a:bodyPr/>
            <a:lstStyle/>
            <a:p>
              <a:endParaRPr/>
            </a:p>
          </p:txBody>
        </p:sp>
        <p:sp>
          <p:nvSpPr>
            <p:cNvPr id="44" name="rc43"/>
            <p:cNvSpPr/>
            <p:nvPr/>
          </p:nvSpPr>
          <p:spPr>
            <a:xfrm>
              <a:off x="9275530" y="2743962"/>
              <a:ext cx="618854" cy="343742"/>
            </a:xfrm>
            <a:prstGeom prst="rect">
              <a:avLst/>
            </a:prstGeom>
            <a:solidFill>
              <a:srgbClr val="E83237">
                <a:alpha val="100000"/>
              </a:srgbClr>
            </a:solidFill>
          </p:spPr>
          <p:txBody>
            <a:bodyPr/>
            <a:lstStyle/>
            <a:p>
              <a:endParaRPr/>
            </a:p>
          </p:txBody>
        </p:sp>
        <p:sp>
          <p:nvSpPr>
            <p:cNvPr id="45" name="rc44"/>
            <p:cNvSpPr/>
            <p:nvPr/>
          </p:nvSpPr>
          <p:spPr>
            <a:xfrm>
              <a:off x="9894384" y="2743962"/>
              <a:ext cx="556273" cy="343742"/>
            </a:xfrm>
            <a:prstGeom prst="rect">
              <a:avLst/>
            </a:prstGeom>
            <a:solidFill>
              <a:srgbClr val="7F0E11">
                <a:alpha val="100000"/>
              </a:srgbClr>
            </a:solidFill>
          </p:spPr>
          <p:txBody>
            <a:bodyPr/>
            <a:lstStyle/>
            <a:p>
              <a:endParaRPr/>
            </a:p>
          </p:txBody>
        </p:sp>
        <p:sp>
          <p:nvSpPr>
            <p:cNvPr id="46" name="rc45"/>
            <p:cNvSpPr/>
            <p:nvPr/>
          </p:nvSpPr>
          <p:spPr>
            <a:xfrm>
              <a:off x="10450658" y="2743962"/>
              <a:ext cx="479785" cy="343742"/>
            </a:xfrm>
            <a:prstGeom prst="rect">
              <a:avLst/>
            </a:prstGeom>
            <a:solidFill>
              <a:srgbClr val="CACACA">
                <a:alpha val="100000"/>
              </a:srgbClr>
            </a:solidFill>
          </p:spPr>
          <p:txBody>
            <a:bodyPr/>
            <a:lstStyle/>
            <a:p>
              <a:endParaRPr/>
            </a:p>
          </p:txBody>
        </p:sp>
        <p:sp>
          <p:nvSpPr>
            <p:cNvPr id="47" name="tx46"/>
            <p:cNvSpPr/>
            <p:nvPr/>
          </p:nvSpPr>
          <p:spPr>
            <a:xfrm>
              <a:off x="6303622" y="3379800"/>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25%</a:t>
              </a:r>
            </a:p>
          </p:txBody>
        </p:sp>
        <p:sp>
          <p:nvSpPr>
            <p:cNvPr id="48" name="tx47"/>
            <p:cNvSpPr/>
            <p:nvPr/>
          </p:nvSpPr>
          <p:spPr>
            <a:xfrm>
              <a:off x="8024593" y="3379800"/>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25%</a:t>
              </a:r>
            </a:p>
          </p:txBody>
        </p:sp>
        <p:sp>
          <p:nvSpPr>
            <p:cNvPr id="49" name="tx48"/>
            <p:cNvSpPr/>
            <p:nvPr/>
          </p:nvSpPr>
          <p:spPr>
            <a:xfrm>
              <a:off x="10566088" y="3379800"/>
              <a:ext cx="235018"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7%</a:t>
              </a:r>
            </a:p>
          </p:txBody>
        </p:sp>
        <p:sp>
          <p:nvSpPr>
            <p:cNvPr id="50" name="tx49"/>
            <p:cNvSpPr/>
            <p:nvPr/>
          </p:nvSpPr>
          <p:spPr>
            <a:xfrm>
              <a:off x="4926845" y="602397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17%</a:t>
              </a:r>
            </a:p>
          </p:txBody>
        </p:sp>
        <p:sp>
          <p:nvSpPr>
            <p:cNvPr id="51" name="tx50"/>
            <p:cNvSpPr/>
            <p:nvPr/>
          </p:nvSpPr>
          <p:spPr>
            <a:xfrm>
              <a:off x="6585235" y="602397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31%</a:t>
              </a:r>
            </a:p>
          </p:txBody>
        </p:sp>
        <p:sp>
          <p:nvSpPr>
            <p:cNvPr id="52" name="tx51"/>
            <p:cNvSpPr/>
            <p:nvPr/>
          </p:nvSpPr>
          <p:spPr>
            <a:xfrm>
              <a:off x="10493077" y="6023975"/>
              <a:ext cx="235018"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9%</a:t>
              </a:r>
            </a:p>
          </p:txBody>
        </p:sp>
        <p:sp>
          <p:nvSpPr>
            <p:cNvPr id="53" name="tx52"/>
            <p:cNvSpPr/>
            <p:nvPr/>
          </p:nvSpPr>
          <p:spPr>
            <a:xfrm>
              <a:off x="4965088" y="5495140"/>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17%</a:t>
              </a:r>
            </a:p>
          </p:txBody>
        </p:sp>
        <p:sp>
          <p:nvSpPr>
            <p:cNvPr id="54" name="tx53"/>
            <p:cNvSpPr/>
            <p:nvPr/>
          </p:nvSpPr>
          <p:spPr>
            <a:xfrm>
              <a:off x="6508748" y="5495140"/>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28%</a:t>
              </a:r>
            </a:p>
          </p:txBody>
        </p:sp>
        <p:sp>
          <p:nvSpPr>
            <p:cNvPr id="55" name="tx54"/>
            <p:cNvSpPr/>
            <p:nvPr/>
          </p:nvSpPr>
          <p:spPr>
            <a:xfrm>
              <a:off x="10513937" y="5495140"/>
              <a:ext cx="235018"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9%</a:t>
              </a:r>
            </a:p>
          </p:txBody>
        </p:sp>
        <p:sp>
          <p:nvSpPr>
            <p:cNvPr id="56" name="tx55"/>
            <p:cNvSpPr/>
            <p:nvPr/>
          </p:nvSpPr>
          <p:spPr>
            <a:xfrm>
              <a:off x="5406631" y="496630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23%</a:t>
              </a:r>
            </a:p>
          </p:txBody>
        </p:sp>
        <p:sp>
          <p:nvSpPr>
            <p:cNvPr id="57" name="tx56"/>
            <p:cNvSpPr/>
            <p:nvPr/>
          </p:nvSpPr>
          <p:spPr>
            <a:xfrm>
              <a:off x="7315344" y="496630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32%</a:t>
              </a:r>
            </a:p>
          </p:txBody>
        </p:sp>
        <p:sp>
          <p:nvSpPr>
            <p:cNvPr id="58" name="tx57"/>
            <p:cNvSpPr/>
            <p:nvPr/>
          </p:nvSpPr>
          <p:spPr>
            <a:xfrm>
              <a:off x="10538274" y="4966305"/>
              <a:ext cx="235018"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8%</a:t>
              </a:r>
            </a:p>
          </p:txBody>
        </p:sp>
        <p:sp>
          <p:nvSpPr>
            <p:cNvPr id="59" name="tx58"/>
            <p:cNvSpPr/>
            <p:nvPr/>
          </p:nvSpPr>
          <p:spPr>
            <a:xfrm>
              <a:off x="5517885" y="4437470"/>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24%</a:t>
              </a:r>
            </a:p>
          </p:txBody>
        </p:sp>
        <p:sp>
          <p:nvSpPr>
            <p:cNvPr id="60" name="tx59"/>
            <p:cNvSpPr/>
            <p:nvPr/>
          </p:nvSpPr>
          <p:spPr>
            <a:xfrm>
              <a:off x="7311867" y="4437470"/>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27%</a:t>
              </a:r>
            </a:p>
          </p:txBody>
        </p:sp>
        <p:sp>
          <p:nvSpPr>
            <p:cNvPr id="61" name="tx60"/>
            <p:cNvSpPr/>
            <p:nvPr/>
          </p:nvSpPr>
          <p:spPr>
            <a:xfrm>
              <a:off x="10513937" y="4437470"/>
              <a:ext cx="235018"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9%</a:t>
              </a:r>
            </a:p>
          </p:txBody>
        </p:sp>
        <p:sp>
          <p:nvSpPr>
            <p:cNvPr id="62" name="tx61"/>
            <p:cNvSpPr/>
            <p:nvPr/>
          </p:nvSpPr>
          <p:spPr>
            <a:xfrm>
              <a:off x="5726488" y="390863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24%</a:t>
              </a:r>
            </a:p>
          </p:txBody>
        </p:sp>
        <p:sp>
          <p:nvSpPr>
            <p:cNvPr id="63" name="tx62"/>
            <p:cNvSpPr/>
            <p:nvPr/>
          </p:nvSpPr>
          <p:spPr>
            <a:xfrm>
              <a:off x="7503087" y="390863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27%</a:t>
              </a:r>
            </a:p>
          </p:txBody>
        </p:sp>
        <p:sp>
          <p:nvSpPr>
            <p:cNvPr id="64" name="tx63"/>
            <p:cNvSpPr/>
            <p:nvPr/>
          </p:nvSpPr>
          <p:spPr>
            <a:xfrm>
              <a:off x="10524367" y="3908635"/>
              <a:ext cx="235018"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8%</a:t>
              </a:r>
            </a:p>
          </p:txBody>
        </p:sp>
        <p:sp>
          <p:nvSpPr>
            <p:cNvPr id="65" name="tx64"/>
            <p:cNvSpPr/>
            <p:nvPr/>
          </p:nvSpPr>
          <p:spPr>
            <a:xfrm>
              <a:off x="6473980" y="285096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28%</a:t>
              </a:r>
            </a:p>
          </p:txBody>
        </p:sp>
        <p:sp>
          <p:nvSpPr>
            <p:cNvPr id="66" name="tx65"/>
            <p:cNvSpPr/>
            <p:nvPr/>
          </p:nvSpPr>
          <p:spPr>
            <a:xfrm>
              <a:off x="8278393" y="285096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24%</a:t>
              </a:r>
            </a:p>
          </p:txBody>
        </p:sp>
        <p:sp>
          <p:nvSpPr>
            <p:cNvPr id="67" name="tx66"/>
            <p:cNvSpPr/>
            <p:nvPr/>
          </p:nvSpPr>
          <p:spPr>
            <a:xfrm>
              <a:off x="10573041" y="2850965"/>
              <a:ext cx="235018"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2B2B2B">
                      <a:alpha val="100000"/>
                    </a:srgbClr>
                  </a:solidFill>
                  <a:latin typeface="Arial"/>
                  <a:cs typeface="Arial"/>
                </a:rPr>
                <a:t>7%</a:t>
              </a:r>
            </a:p>
          </p:txBody>
        </p:sp>
        <p:sp>
          <p:nvSpPr>
            <p:cNvPr id="68" name="tx67"/>
            <p:cNvSpPr/>
            <p:nvPr/>
          </p:nvSpPr>
          <p:spPr>
            <a:xfrm>
              <a:off x="4631324" y="3379800"/>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23%</a:t>
              </a:r>
            </a:p>
          </p:txBody>
        </p:sp>
        <p:sp>
          <p:nvSpPr>
            <p:cNvPr id="69" name="tx68"/>
            <p:cNvSpPr/>
            <p:nvPr/>
          </p:nvSpPr>
          <p:spPr>
            <a:xfrm>
              <a:off x="9272732" y="3379800"/>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11%</a:t>
              </a:r>
            </a:p>
          </p:txBody>
        </p:sp>
        <p:sp>
          <p:nvSpPr>
            <p:cNvPr id="70" name="tx69"/>
            <p:cNvSpPr/>
            <p:nvPr/>
          </p:nvSpPr>
          <p:spPr>
            <a:xfrm>
              <a:off x="10009814" y="3379800"/>
              <a:ext cx="235018"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9%</a:t>
              </a:r>
            </a:p>
          </p:txBody>
        </p:sp>
        <p:sp>
          <p:nvSpPr>
            <p:cNvPr id="71" name="tx70"/>
            <p:cNvSpPr/>
            <p:nvPr/>
          </p:nvSpPr>
          <p:spPr>
            <a:xfrm>
              <a:off x="4123745" y="6023975"/>
              <a:ext cx="235018"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8%</a:t>
              </a:r>
            </a:p>
          </p:txBody>
        </p:sp>
        <p:sp>
          <p:nvSpPr>
            <p:cNvPr id="72" name="tx71"/>
            <p:cNvSpPr/>
            <p:nvPr/>
          </p:nvSpPr>
          <p:spPr>
            <a:xfrm>
              <a:off x="8400078" y="602397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21%</a:t>
              </a:r>
            </a:p>
          </p:txBody>
        </p:sp>
        <p:sp>
          <p:nvSpPr>
            <p:cNvPr id="73" name="tx72"/>
            <p:cNvSpPr/>
            <p:nvPr/>
          </p:nvSpPr>
          <p:spPr>
            <a:xfrm>
              <a:off x="9634310" y="602397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14%</a:t>
              </a:r>
            </a:p>
          </p:txBody>
        </p:sp>
        <p:sp>
          <p:nvSpPr>
            <p:cNvPr id="74" name="tx73"/>
            <p:cNvSpPr/>
            <p:nvPr/>
          </p:nvSpPr>
          <p:spPr>
            <a:xfrm>
              <a:off x="4144605" y="5495140"/>
              <a:ext cx="235018"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8%</a:t>
              </a:r>
            </a:p>
          </p:txBody>
        </p:sp>
        <p:sp>
          <p:nvSpPr>
            <p:cNvPr id="75" name="tx74"/>
            <p:cNvSpPr/>
            <p:nvPr/>
          </p:nvSpPr>
          <p:spPr>
            <a:xfrm>
              <a:off x="8104557" y="5495140"/>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18%</a:t>
              </a:r>
            </a:p>
          </p:txBody>
        </p:sp>
        <p:sp>
          <p:nvSpPr>
            <p:cNvPr id="76" name="tx75"/>
            <p:cNvSpPr/>
            <p:nvPr/>
          </p:nvSpPr>
          <p:spPr>
            <a:xfrm>
              <a:off x="9453521" y="5495140"/>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21%</a:t>
              </a:r>
            </a:p>
          </p:txBody>
        </p:sp>
        <p:sp>
          <p:nvSpPr>
            <p:cNvPr id="77" name="tx76"/>
            <p:cNvSpPr/>
            <p:nvPr/>
          </p:nvSpPr>
          <p:spPr>
            <a:xfrm>
              <a:off x="4203689" y="496630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11%</a:t>
              </a:r>
            </a:p>
          </p:txBody>
        </p:sp>
        <p:sp>
          <p:nvSpPr>
            <p:cNvPr id="78" name="tx77"/>
            <p:cNvSpPr/>
            <p:nvPr/>
          </p:nvSpPr>
          <p:spPr>
            <a:xfrm>
              <a:off x="8907677" y="496630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14%</a:t>
              </a:r>
            </a:p>
          </p:txBody>
        </p:sp>
        <p:sp>
          <p:nvSpPr>
            <p:cNvPr id="79" name="tx78"/>
            <p:cNvSpPr/>
            <p:nvPr/>
          </p:nvSpPr>
          <p:spPr>
            <a:xfrm>
              <a:off x="9811622" y="496630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12%</a:t>
              </a:r>
            </a:p>
          </p:txBody>
        </p:sp>
        <p:sp>
          <p:nvSpPr>
            <p:cNvPr id="80" name="tx79"/>
            <p:cNvSpPr/>
            <p:nvPr/>
          </p:nvSpPr>
          <p:spPr>
            <a:xfrm>
              <a:off x="4245410" y="4437470"/>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12%</a:t>
              </a:r>
            </a:p>
          </p:txBody>
        </p:sp>
        <p:sp>
          <p:nvSpPr>
            <p:cNvPr id="81" name="tx80"/>
            <p:cNvSpPr/>
            <p:nvPr/>
          </p:nvSpPr>
          <p:spPr>
            <a:xfrm>
              <a:off x="8789469" y="4437470"/>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15%</a:t>
              </a:r>
            </a:p>
          </p:txBody>
        </p:sp>
        <p:sp>
          <p:nvSpPr>
            <p:cNvPr id="82" name="tx81"/>
            <p:cNvSpPr/>
            <p:nvPr/>
          </p:nvSpPr>
          <p:spPr>
            <a:xfrm>
              <a:off x="9742088" y="4437470"/>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12%</a:t>
              </a:r>
            </a:p>
          </p:txBody>
        </p:sp>
        <p:sp>
          <p:nvSpPr>
            <p:cNvPr id="83" name="tx82"/>
            <p:cNvSpPr/>
            <p:nvPr/>
          </p:nvSpPr>
          <p:spPr>
            <a:xfrm>
              <a:off x="4356664" y="390863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16%</a:t>
              </a:r>
            </a:p>
          </p:txBody>
        </p:sp>
        <p:sp>
          <p:nvSpPr>
            <p:cNvPr id="84" name="tx83"/>
            <p:cNvSpPr/>
            <p:nvPr/>
          </p:nvSpPr>
          <p:spPr>
            <a:xfrm>
              <a:off x="8928537" y="390863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14%</a:t>
              </a:r>
            </a:p>
          </p:txBody>
        </p:sp>
        <p:sp>
          <p:nvSpPr>
            <p:cNvPr id="85" name="tx84"/>
            <p:cNvSpPr/>
            <p:nvPr/>
          </p:nvSpPr>
          <p:spPr>
            <a:xfrm>
              <a:off x="9797715" y="390863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11%</a:t>
              </a:r>
            </a:p>
          </p:txBody>
        </p:sp>
        <p:sp>
          <p:nvSpPr>
            <p:cNvPr id="86" name="tx85"/>
            <p:cNvSpPr/>
            <p:nvPr/>
          </p:nvSpPr>
          <p:spPr>
            <a:xfrm>
              <a:off x="4659138" y="2850965"/>
              <a:ext cx="325453"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24%</a:t>
              </a:r>
            </a:p>
          </p:txBody>
        </p:sp>
        <p:sp>
          <p:nvSpPr>
            <p:cNvPr id="87" name="tx86"/>
            <p:cNvSpPr/>
            <p:nvPr/>
          </p:nvSpPr>
          <p:spPr>
            <a:xfrm>
              <a:off x="9467448" y="2850965"/>
              <a:ext cx="235018"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9%</a:t>
              </a:r>
            </a:p>
          </p:txBody>
        </p:sp>
        <p:sp>
          <p:nvSpPr>
            <p:cNvPr id="88" name="tx87"/>
            <p:cNvSpPr/>
            <p:nvPr/>
          </p:nvSpPr>
          <p:spPr>
            <a:xfrm>
              <a:off x="10055011" y="2850965"/>
              <a:ext cx="235018" cy="123067"/>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a:solidFill>
                    <a:srgbClr val="FFFFFF">
                      <a:alpha val="100000"/>
                    </a:srgbClr>
                  </a:solidFill>
                  <a:latin typeface="Arial"/>
                  <a:cs typeface="Arial"/>
                </a:rPr>
                <a:t>8%</a:t>
              </a:r>
            </a:p>
          </p:txBody>
        </p:sp>
        <p:sp>
          <p:nvSpPr>
            <p:cNvPr id="89" name="tx88"/>
            <p:cNvSpPr/>
            <p:nvPr/>
          </p:nvSpPr>
          <p:spPr>
            <a:xfrm>
              <a:off x="863306" y="6107298"/>
              <a:ext cx="2508024" cy="111754"/>
            </a:xfrm>
            <a:prstGeom prst="rect">
              <a:avLst/>
            </a:prstGeom>
            <a:noFill/>
          </p:spPr>
          <p:txBody>
            <a:bodyPr wrap="none" lIns="0" tIns="0" rIns="0" bIns="0" anchor="ctr" anchorCtr="1"/>
            <a:lstStyle/>
            <a:p>
              <a:pPr marL="0" marR="0" indent="0" algn="r">
                <a:lnSpc>
                  <a:spcPts val="950"/>
                </a:lnSpc>
                <a:spcBef>
                  <a:spcPts val="0"/>
                </a:spcBef>
                <a:spcAft>
                  <a:spcPts val="0"/>
                </a:spcAft>
              </a:pPr>
              <a:r>
                <a:rPr sz="950">
                  <a:solidFill>
                    <a:srgbClr val="2B2B2B">
                      <a:alpha val="100000"/>
                    </a:srgbClr>
                  </a:solidFill>
                  <a:latin typeface="Arial"/>
                  <a:cs typeface="Arial"/>
                </a:rPr>
                <a:t>Was located in a community location </a:t>
              </a:r>
              <a:endParaRPr lang="en-US" sz="950">
                <a:solidFill>
                  <a:srgbClr val="2B2B2B">
                    <a:alpha val="100000"/>
                  </a:srgbClr>
                </a:solidFill>
                <a:latin typeface="Arial"/>
                <a:cs typeface="Arial"/>
              </a:endParaRPr>
            </a:p>
            <a:p>
              <a:pPr algn="r">
                <a:lnSpc>
                  <a:spcPts val="950"/>
                </a:lnSpc>
              </a:pPr>
              <a:r>
                <a:rPr sz="950">
                  <a:solidFill>
                    <a:srgbClr val="2B2B2B">
                      <a:alpha val="100000"/>
                    </a:srgbClr>
                  </a:solidFill>
                  <a:latin typeface="Arial"/>
                  <a:cs typeface="Arial"/>
                </a:rPr>
                <a:t>such as a</a:t>
              </a:r>
              <a:r>
                <a:rPr lang="en-US" sz="950">
                  <a:solidFill>
                    <a:srgbClr val="2B2B2B">
                      <a:alpha val="100000"/>
                    </a:srgbClr>
                  </a:solidFill>
                  <a:cs typeface="Arial"/>
                </a:rPr>
                <a:t> hospital or community center</a:t>
              </a:r>
            </a:p>
            <a:p>
              <a:pPr marL="0" marR="0" indent="0" algn="r">
                <a:lnSpc>
                  <a:spcPts val="950"/>
                </a:lnSpc>
                <a:spcBef>
                  <a:spcPts val="0"/>
                </a:spcBef>
                <a:spcAft>
                  <a:spcPts val="0"/>
                </a:spcAft>
              </a:pPr>
              <a:endParaRPr sz="950">
                <a:solidFill>
                  <a:srgbClr val="2B2B2B">
                    <a:alpha val="100000"/>
                  </a:srgbClr>
                </a:solidFill>
                <a:latin typeface="Arial"/>
                <a:cs typeface="Arial"/>
              </a:endParaRPr>
            </a:p>
          </p:txBody>
        </p:sp>
        <p:sp>
          <p:nvSpPr>
            <p:cNvPr id="90" name="tx89"/>
            <p:cNvSpPr/>
            <p:nvPr/>
          </p:nvSpPr>
          <p:spPr>
            <a:xfrm>
              <a:off x="2305316" y="6085421"/>
              <a:ext cx="1542293" cy="111754"/>
            </a:xfrm>
            <a:prstGeom prst="rect">
              <a:avLst/>
            </a:prstGeom>
            <a:noFill/>
          </p:spPr>
          <p:txBody>
            <a:bodyPr wrap="none" lIns="0" tIns="0" rIns="0" bIns="0" anchor="ctr" anchorCtr="1"/>
            <a:lstStyle/>
            <a:p>
              <a:pPr marL="0" marR="0" indent="0" algn="l">
                <a:lnSpc>
                  <a:spcPts val="950"/>
                </a:lnSpc>
                <a:spcBef>
                  <a:spcPts val="0"/>
                </a:spcBef>
                <a:spcAft>
                  <a:spcPts val="0"/>
                </a:spcAft>
              </a:pPr>
              <a:endParaRPr sz="950">
                <a:solidFill>
                  <a:srgbClr val="2B2B2B">
                    <a:alpha val="100000"/>
                  </a:srgbClr>
                </a:solidFill>
                <a:latin typeface="Arial"/>
                <a:cs typeface="Arial"/>
              </a:endParaRPr>
            </a:p>
          </p:txBody>
        </p:sp>
        <p:sp>
          <p:nvSpPr>
            <p:cNvPr id="91" name="tx90"/>
            <p:cNvSpPr/>
            <p:nvPr/>
          </p:nvSpPr>
          <p:spPr>
            <a:xfrm>
              <a:off x="1497412" y="5535818"/>
              <a:ext cx="1891224" cy="89250"/>
            </a:xfrm>
            <a:prstGeom prst="rect">
              <a:avLst/>
            </a:prstGeom>
            <a:noFill/>
          </p:spPr>
          <p:txBody>
            <a:bodyPr wrap="none" lIns="0" tIns="0" rIns="0" bIns="0" anchor="ctr" anchorCtr="1"/>
            <a:lstStyle/>
            <a:p>
              <a:pPr marL="0" marR="0" indent="0" algn="r">
                <a:lnSpc>
                  <a:spcPts val="950"/>
                </a:lnSpc>
                <a:spcBef>
                  <a:spcPts val="0"/>
                </a:spcBef>
                <a:spcAft>
                  <a:spcPts val="0"/>
                </a:spcAft>
              </a:pPr>
              <a:r>
                <a:rPr sz="950">
                  <a:solidFill>
                    <a:srgbClr val="2B2B2B">
                      <a:alpha val="100000"/>
                    </a:srgbClr>
                  </a:solidFill>
                  <a:latin typeface="Arial"/>
                  <a:cs typeface="Arial"/>
                </a:rPr>
                <a:t>Was located in a faith-based </a:t>
              </a:r>
              <a:endParaRPr lang="en-US" sz="950">
                <a:solidFill>
                  <a:srgbClr val="2B2B2B">
                    <a:alpha val="100000"/>
                  </a:srgbClr>
                </a:solidFill>
                <a:latin typeface="Arial"/>
                <a:cs typeface="Arial"/>
              </a:endParaRPr>
            </a:p>
            <a:p>
              <a:pPr marL="0" marR="0" indent="0" algn="r">
                <a:lnSpc>
                  <a:spcPts val="950"/>
                </a:lnSpc>
                <a:spcBef>
                  <a:spcPts val="0"/>
                </a:spcBef>
                <a:spcAft>
                  <a:spcPts val="0"/>
                </a:spcAft>
              </a:pPr>
              <a:r>
                <a:rPr sz="950">
                  <a:solidFill>
                    <a:srgbClr val="2B2B2B">
                      <a:alpha val="100000"/>
                    </a:srgbClr>
                  </a:solidFill>
                  <a:latin typeface="Arial"/>
                  <a:cs typeface="Arial"/>
                </a:rPr>
                <a:t>center</a:t>
              </a:r>
            </a:p>
          </p:txBody>
        </p:sp>
        <p:sp>
          <p:nvSpPr>
            <p:cNvPr id="92" name="tx91"/>
            <p:cNvSpPr/>
            <p:nvPr/>
          </p:nvSpPr>
          <p:spPr>
            <a:xfrm>
              <a:off x="1954963" y="5015502"/>
              <a:ext cx="1555842" cy="87777"/>
            </a:xfrm>
            <a:prstGeom prst="rect">
              <a:avLst/>
            </a:prstGeom>
            <a:noFill/>
          </p:spPr>
          <p:txBody>
            <a:bodyPr wrap="none" lIns="0" tIns="0" rIns="0" bIns="0" anchor="ctr" anchorCtr="1"/>
            <a:lstStyle/>
            <a:p>
              <a:pPr marL="0" marR="0" indent="0" algn="r">
                <a:lnSpc>
                  <a:spcPts val="950"/>
                </a:lnSpc>
                <a:spcBef>
                  <a:spcPts val="0"/>
                </a:spcBef>
                <a:spcAft>
                  <a:spcPts val="0"/>
                </a:spcAft>
              </a:pPr>
              <a:r>
                <a:rPr sz="950">
                  <a:solidFill>
                    <a:srgbClr val="2B2B2B">
                      <a:alpha val="100000"/>
                    </a:srgbClr>
                  </a:solidFill>
                  <a:latin typeface="Arial"/>
                  <a:cs typeface="Arial"/>
                </a:rPr>
                <a:t>Was located in a local </a:t>
              </a:r>
              <a:endParaRPr lang="en-US" sz="950">
                <a:solidFill>
                  <a:srgbClr val="2B2B2B">
                    <a:alpha val="100000"/>
                  </a:srgbClr>
                </a:solidFill>
                <a:latin typeface="Arial"/>
                <a:cs typeface="Arial"/>
              </a:endParaRPr>
            </a:p>
            <a:p>
              <a:pPr marL="0" marR="0" indent="0" algn="r">
                <a:lnSpc>
                  <a:spcPts val="950"/>
                </a:lnSpc>
                <a:spcBef>
                  <a:spcPts val="0"/>
                </a:spcBef>
                <a:spcAft>
                  <a:spcPts val="0"/>
                </a:spcAft>
              </a:pPr>
              <a:r>
                <a:rPr sz="950">
                  <a:solidFill>
                    <a:srgbClr val="2B2B2B">
                      <a:alpha val="100000"/>
                    </a:srgbClr>
                  </a:solidFill>
                  <a:latin typeface="Arial"/>
                  <a:cs typeface="Arial"/>
                </a:rPr>
                <a:t>school</a:t>
              </a:r>
            </a:p>
          </p:txBody>
        </p:sp>
        <p:sp>
          <p:nvSpPr>
            <p:cNvPr id="93" name="tx92"/>
            <p:cNvSpPr/>
            <p:nvPr/>
          </p:nvSpPr>
          <p:spPr>
            <a:xfrm>
              <a:off x="1167079" y="4403027"/>
              <a:ext cx="2336239" cy="113227"/>
            </a:xfrm>
            <a:prstGeom prst="rect">
              <a:avLst/>
            </a:prstGeom>
            <a:noFill/>
          </p:spPr>
          <p:txBody>
            <a:bodyPr wrap="none" lIns="0" tIns="0" rIns="0" bIns="0" anchor="ctr" anchorCtr="1"/>
            <a:lstStyle/>
            <a:p>
              <a:pPr marL="0" marR="0" indent="0" algn="r">
                <a:lnSpc>
                  <a:spcPts val="950"/>
                </a:lnSpc>
                <a:spcBef>
                  <a:spcPts val="0"/>
                </a:spcBef>
                <a:spcAft>
                  <a:spcPts val="0"/>
                </a:spcAft>
              </a:pPr>
              <a:r>
                <a:rPr sz="950">
                  <a:solidFill>
                    <a:srgbClr val="2B2B2B">
                      <a:alpha val="100000"/>
                    </a:srgbClr>
                  </a:solidFill>
                  <a:latin typeface="Arial"/>
                  <a:cs typeface="Arial"/>
                </a:rPr>
                <a:t>Was located closer to my work/</a:t>
              </a:r>
              <a:endParaRPr lang="en-US" sz="950">
                <a:solidFill>
                  <a:srgbClr val="2B2B2B">
                    <a:alpha val="100000"/>
                  </a:srgbClr>
                </a:solidFill>
                <a:latin typeface="Arial"/>
                <a:cs typeface="Arial"/>
              </a:endParaRPr>
            </a:p>
            <a:p>
              <a:pPr marL="0" marR="0" indent="0" algn="r">
                <a:lnSpc>
                  <a:spcPts val="950"/>
                </a:lnSpc>
                <a:spcBef>
                  <a:spcPts val="0"/>
                </a:spcBef>
                <a:spcAft>
                  <a:spcPts val="0"/>
                </a:spcAft>
              </a:pPr>
              <a:r>
                <a:rPr sz="950">
                  <a:solidFill>
                    <a:srgbClr val="2B2B2B">
                      <a:alpha val="100000"/>
                    </a:srgbClr>
                  </a:solidFill>
                  <a:latin typeface="Arial"/>
                  <a:cs typeface="Arial"/>
                </a:rPr>
                <a:t>my spouse’s</a:t>
              </a:r>
              <a:r>
                <a:rPr lang="en-US" sz="950">
                  <a:solidFill>
                    <a:srgbClr val="2B2B2B">
                      <a:alpha val="100000"/>
                    </a:srgbClr>
                  </a:solidFill>
                  <a:latin typeface="Arial"/>
                  <a:cs typeface="Arial"/>
                </a:rPr>
                <a:t> workplace</a:t>
              </a:r>
              <a:endParaRPr sz="950">
                <a:solidFill>
                  <a:srgbClr val="2B2B2B">
                    <a:alpha val="100000"/>
                  </a:srgbClr>
                </a:solidFill>
                <a:latin typeface="Arial"/>
                <a:cs typeface="Arial"/>
              </a:endParaRPr>
            </a:p>
          </p:txBody>
        </p:sp>
        <p:sp>
          <p:nvSpPr>
            <p:cNvPr id="95" name="tx94"/>
            <p:cNvSpPr/>
            <p:nvPr/>
          </p:nvSpPr>
          <p:spPr>
            <a:xfrm>
              <a:off x="1591551" y="3950786"/>
              <a:ext cx="1797085" cy="87777"/>
            </a:xfrm>
            <a:prstGeom prst="rect">
              <a:avLst/>
            </a:prstGeom>
            <a:noFill/>
          </p:spPr>
          <p:txBody>
            <a:bodyPr wrap="none" lIns="0" tIns="0" rIns="0" bIns="0" anchor="ctr" anchorCtr="1"/>
            <a:lstStyle/>
            <a:p>
              <a:pPr marL="0" marR="0" indent="0" algn="r">
                <a:lnSpc>
                  <a:spcPts val="950"/>
                </a:lnSpc>
                <a:spcBef>
                  <a:spcPts val="0"/>
                </a:spcBef>
                <a:spcAft>
                  <a:spcPts val="0"/>
                </a:spcAft>
              </a:pPr>
              <a:r>
                <a:rPr sz="950">
                  <a:solidFill>
                    <a:srgbClr val="2B2B2B">
                      <a:alpha val="100000"/>
                    </a:srgbClr>
                  </a:solidFill>
                  <a:latin typeface="Arial"/>
                  <a:cs typeface="Arial"/>
                </a:rPr>
                <a:t>Was located closer to where</a:t>
              </a:r>
              <a:endParaRPr lang="en-US" sz="950">
                <a:solidFill>
                  <a:srgbClr val="2B2B2B">
                    <a:alpha val="100000"/>
                  </a:srgbClr>
                </a:solidFill>
                <a:latin typeface="Arial"/>
                <a:cs typeface="Arial"/>
              </a:endParaRPr>
            </a:p>
            <a:p>
              <a:pPr marL="0" marR="0" indent="0" algn="r">
                <a:lnSpc>
                  <a:spcPts val="950"/>
                </a:lnSpc>
                <a:spcBef>
                  <a:spcPts val="0"/>
                </a:spcBef>
                <a:spcAft>
                  <a:spcPts val="0"/>
                </a:spcAft>
              </a:pPr>
              <a:r>
                <a:rPr sz="950">
                  <a:solidFill>
                    <a:srgbClr val="2B2B2B">
                      <a:alpha val="100000"/>
                    </a:srgbClr>
                  </a:solidFill>
                  <a:latin typeface="Arial"/>
                  <a:cs typeface="Arial"/>
                </a:rPr>
                <a:t> I live</a:t>
              </a:r>
            </a:p>
          </p:txBody>
        </p:sp>
        <p:sp>
          <p:nvSpPr>
            <p:cNvPr id="96" name="tx95"/>
            <p:cNvSpPr/>
            <p:nvPr/>
          </p:nvSpPr>
          <p:spPr>
            <a:xfrm>
              <a:off x="1403506" y="3396502"/>
              <a:ext cx="1985128" cy="113227"/>
            </a:xfrm>
            <a:prstGeom prst="rect">
              <a:avLst/>
            </a:prstGeom>
            <a:noFill/>
          </p:spPr>
          <p:txBody>
            <a:bodyPr wrap="none" lIns="0" tIns="0" rIns="0" bIns="0" anchor="ctr" anchorCtr="1"/>
            <a:lstStyle/>
            <a:p>
              <a:pPr marL="0" marR="0" indent="0" algn="r">
                <a:lnSpc>
                  <a:spcPts val="950"/>
                </a:lnSpc>
                <a:spcBef>
                  <a:spcPts val="0"/>
                </a:spcBef>
                <a:spcAft>
                  <a:spcPts val="0"/>
                </a:spcAft>
              </a:pPr>
              <a:r>
                <a:rPr sz="950">
                  <a:solidFill>
                    <a:srgbClr val="2B2B2B">
                      <a:alpha val="100000"/>
                    </a:srgbClr>
                  </a:solidFill>
                  <a:latin typeface="Arial"/>
                  <a:cs typeface="Arial"/>
                </a:rPr>
                <a:t>Was affordable and within my </a:t>
              </a:r>
              <a:endParaRPr lang="en-US" sz="950">
                <a:solidFill>
                  <a:srgbClr val="2B2B2B">
                    <a:alpha val="100000"/>
                  </a:srgbClr>
                </a:solidFill>
                <a:latin typeface="Arial"/>
                <a:cs typeface="Arial"/>
              </a:endParaRPr>
            </a:p>
            <a:p>
              <a:pPr marL="0" marR="0" indent="0" algn="r">
                <a:lnSpc>
                  <a:spcPts val="950"/>
                </a:lnSpc>
                <a:spcBef>
                  <a:spcPts val="0"/>
                </a:spcBef>
                <a:spcAft>
                  <a:spcPts val="0"/>
                </a:spcAft>
              </a:pPr>
              <a:r>
                <a:rPr sz="950">
                  <a:solidFill>
                    <a:srgbClr val="2B2B2B">
                      <a:alpha val="100000"/>
                    </a:srgbClr>
                  </a:solidFill>
                  <a:latin typeface="Arial"/>
                  <a:cs typeface="Arial"/>
                </a:rPr>
                <a:t>budget</a:t>
              </a:r>
            </a:p>
          </p:txBody>
        </p:sp>
        <p:sp>
          <p:nvSpPr>
            <p:cNvPr id="97" name="tx96"/>
            <p:cNvSpPr/>
            <p:nvPr/>
          </p:nvSpPr>
          <p:spPr>
            <a:xfrm>
              <a:off x="1080710" y="2869390"/>
              <a:ext cx="2772182" cy="113227"/>
            </a:xfrm>
            <a:prstGeom prst="rect">
              <a:avLst/>
            </a:prstGeom>
            <a:noFill/>
          </p:spPr>
          <p:txBody>
            <a:bodyPr wrap="none" lIns="0" tIns="0" rIns="0" bIns="0" anchor="ctr" anchorCtr="1"/>
            <a:lstStyle/>
            <a:p>
              <a:pPr marL="0" marR="0" indent="0" algn="r">
                <a:lnSpc>
                  <a:spcPts val="950"/>
                </a:lnSpc>
                <a:spcBef>
                  <a:spcPts val="0"/>
                </a:spcBef>
                <a:spcAft>
                  <a:spcPts val="0"/>
                </a:spcAft>
              </a:pPr>
              <a:r>
                <a:rPr sz="950">
                  <a:solidFill>
                    <a:srgbClr val="2B2B2B">
                      <a:alpha val="100000"/>
                    </a:srgbClr>
                  </a:solidFill>
                  <a:latin typeface="Arial"/>
                  <a:cs typeface="Arial"/>
                </a:rPr>
                <a:t>Was located inside my work/</a:t>
              </a:r>
              <a:endParaRPr lang="en-US" sz="950">
                <a:solidFill>
                  <a:srgbClr val="2B2B2B">
                    <a:alpha val="100000"/>
                  </a:srgbClr>
                </a:solidFill>
                <a:latin typeface="Arial"/>
                <a:cs typeface="Arial"/>
              </a:endParaRPr>
            </a:p>
            <a:p>
              <a:pPr marL="0" marR="0" indent="0" algn="r">
                <a:lnSpc>
                  <a:spcPts val="950"/>
                </a:lnSpc>
                <a:spcBef>
                  <a:spcPts val="0"/>
                </a:spcBef>
                <a:spcAft>
                  <a:spcPts val="0"/>
                </a:spcAft>
              </a:pPr>
              <a:r>
                <a:rPr sz="950">
                  <a:solidFill>
                    <a:srgbClr val="2B2B2B">
                      <a:alpha val="100000"/>
                    </a:srgbClr>
                  </a:solidFill>
                  <a:latin typeface="Arial"/>
                  <a:cs typeface="Arial"/>
                </a:rPr>
                <a:t>my spouse's workplace</a:t>
              </a:r>
            </a:p>
          </p:txBody>
        </p:sp>
        <p:sp>
          <p:nvSpPr>
            <p:cNvPr id="98" name="rc97"/>
            <p:cNvSpPr/>
            <p:nvPr/>
          </p:nvSpPr>
          <p:spPr>
            <a:xfrm>
              <a:off x="4585873" y="1953253"/>
              <a:ext cx="5735722" cy="506102"/>
            </a:xfrm>
            <a:prstGeom prst="rect">
              <a:avLst/>
            </a:prstGeom>
            <a:solidFill>
              <a:srgbClr val="FFFFFF">
                <a:alpha val="100000"/>
              </a:srgbClr>
            </a:solidFill>
          </p:spPr>
          <p:txBody>
            <a:bodyPr/>
            <a:lstStyle/>
            <a:p>
              <a:endParaRPr/>
            </a:p>
          </p:txBody>
        </p:sp>
        <p:sp>
          <p:nvSpPr>
            <p:cNvPr id="99" name="rc98"/>
            <p:cNvSpPr/>
            <p:nvPr/>
          </p:nvSpPr>
          <p:spPr>
            <a:xfrm>
              <a:off x="4655462" y="1953253"/>
              <a:ext cx="219455" cy="632627"/>
            </a:xfrm>
            <a:prstGeom prst="rect">
              <a:avLst/>
            </a:prstGeom>
            <a:solidFill>
              <a:srgbClr val="FFFFFF">
                <a:alpha val="100000"/>
              </a:srgbClr>
            </a:solidFill>
          </p:spPr>
          <p:txBody>
            <a:bodyPr/>
            <a:lstStyle/>
            <a:p>
              <a:endParaRPr/>
            </a:p>
          </p:txBody>
        </p:sp>
        <p:sp>
          <p:nvSpPr>
            <p:cNvPr id="101" name="rc100"/>
            <p:cNvSpPr/>
            <p:nvPr/>
          </p:nvSpPr>
          <p:spPr>
            <a:xfrm>
              <a:off x="5570747" y="1953253"/>
              <a:ext cx="219455" cy="632627"/>
            </a:xfrm>
            <a:prstGeom prst="rect">
              <a:avLst/>
            </a:prstGeom>
            <a:solidFill>
              <a:srgbClr val="FFFFFF">
                <a:alpha val="100000"/>
              </a:srgbClr>
            </a:solidFill>
          </p:spPr>
          <p:txBody>
            <a:bodyPr/>
            <a:lstStyle/>
            <a:p>
              <a:endParaRPr/>
            </a:p>
          </p:txBody>
        </p:sp>
        <p:sp>
          <p:nvSpPr>
            <p:cNvPr id="105" name="rc104"/>
            <p:cNvSpPr/>
            <p:nvPr/>
          </p:nvSpPr>
          <p:spPr>
            <a:xfrm>
              <a:off x="7495163" y="1953253"/>
              <a:ext cx="219455" cy="632627"/>
            </a:xfrm>
            <a:prstGeom prst="rect">
              <a:avLst/>
            </a:prstGeom>
            <a:solidFill>
              <a:srgbClr val="FFFFFF">
                <a:alpha val="100000"/>
              </a:srgbClr>
            </a:solidFill>
          </p:spPr>
          <p:txBody>
            <a:bodyPr/>
            <a:lstStyle/>
            <a:p>
              <a:endParaRPr/>
            </a:p>
          </p:txBody>
        </p:sp>
        <p:sp>
          <p:nvSpPr>
            <p:cNvPr id="107" name="rc106"/>
            <p:cNvSpPr/>
            <p:nvPr/>
          </p:nvSpPr>
          <p:spPr>
            <a:xfrm>
              <a:off x="8302995" y="1953253"/>
              <a:ext cx="219455" cy="632627"/>
            </a:xfrm>
            <a:prstGeom prst="rect">
              <a:avLst/>
            </a:prstGeom>
            <a:solidFill>
              <a:srgbClr val="FFFFFF">
                <a:alpha val="100000"/>
              </a:srgbClr>
            </a:solidFill>
          </p:spPr>
          <p:txBody>
            <a:bodyPr/>
            <a:lstStyle/>
            <a:p>
              <a:endParaRPr/>
            </a:p>
          </p:txBody>
        </p:sp>
        <p:sp>
          <p:nvSpPr>
            <p:cNvPr id="109" name="rc108"/>
            <p:cNvSpPr/>
            <p:nvPr/>
          </p:nvSpPr>
          <p:spPr>
            <a:xfrm>
              <a:off x="9251742" y="1953253"/>
              <a:ext cx="219455" cy="632627"/>
            </a:xfrm>
            <a:prstGeom prst="rect">
              <a:avLst/>
            </a:prstGeom>
            <a:solidFill>
              <a:srgbClr val="FFFFFF">
                <a:alpha val="100000"/>
              </a:srgbClr>
            </a:solidFill>
          </p:spPr>
          <p:txBody>
            <a:bodyPr/>
            <a:lstStyle/>
            <a:p>
              <a:endParaRPr/>
            </a:p>
          </p:txBody>
        </p:sp>
        <p:sp>
          <p:nvSpPr>
            <p:cNvPr id="114" name="tx113"/>
            <p:cNvSpPr/>
            <p:nvPr/>
          </p:nvSpPr>
          <p:spPr>
            <a:xfrm>
              <a:off x="5859792" y="2461092"/>
              <a:ext cx="134081"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    </a:t>
              </a:r>
            </a:p>
          </p:txBody>
        </p:sp>
        <p:sp>
          <p:nvSpPr>
            <p:cNvPr id="116" name="tx115"/>
            <p:cNvSpPr/>
            <p:nvPr/>
          </p:nvSpPr>
          <p:spPr>
            <a:xfrm>
              <a:off x="6768185" y="2461092"/>
              <a:ext cx="134081"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a:solidFill>
                    <a:srgbClr val="2B2B2B">
                      <a:alpha val="100000"/>
                    </a:srgbClr>
                  </a:solidFill>
                  <a:latin typeface="Arial"/>
                  <a:cs typeface="Arial"/>
                </a:rPr>
                <a:t>    </a:t>
              </a:r>
            </a:p>
          </p:txBody>
        </p:sp>
      </p:grpSp>
      <p:sp>
        <p:nvSpPr>
          <p:cNvPr id="123" name="black_box_title"/>
          <p:cNvSpPr>
            <a:spLocks noGrp="1"/>
          </p:cNvSpPr>
          <p:nvPr>
            <p:ph type="body" sz="quarter" idx="13" hasCustomPrompt="1"/>
          </p:nvPr>
        </p:nvSpPr>
        <p:spPr>
          <a:xfrm>
            <a:off x="1073744" y="672572"/>
            <a:ext cx="6858000" cy="176493"/>
          </a:xfrm>
        </p:spPr>
        <p:txBody>
          <a:bodyPr/>
          <a:lstStyle/>
          <a:p>
            <a:r>
              <a:rPr lang="en-US"/>
              <a:t>Barriers to formal child care</a:t>
            </a:r>
          </a:p>
        </p:txBody>
      </p:sp>
      <p:sp>
        <p:nvSpPr>
          <p:cNvPr id="124" name="sub_title"/>
          <p:cNvSpPr>
            <a:spLocks noGrp="1"/>
          </p:cNvSpPr>
          <p:nvPr>
            <p:ph type="body" sz="quarter" idx="11" hasCustomPrompt="1"/>
          </p:nvPr>
        </p:nvSpPr>
        <p:spPr>
          <a:xfrm>
            <a:off x="1029468" y="1898083"/>
            <a:ext cx="10594246" cy="334930"/>
          </a:xfrm>
        </p:spPr>
        <p:txBody>
          <a:bodyPr/>
          <a:lstStyle/>
          <a:p>
            <a:r>
              <a:rPr sz="1200" i="1"/>
              <a:t>If a formal child care option had the following attributes, how likely, if at all, would you be to consider sending your child to a formal child care arrangement?</a:t>
            </a:r>
          </a:p>
        </p:txBody>
      </p:sp>
      <p:sp>
        <p:nvSpPr>
          <p:cNvPr id="125" name="presentation_title"/>
          <p:cNvSpPr>
            <a:spLocks noGrp="1"/>
          </p:cNvSpPr>
          <p:nvPr>
            <p:ph type="body" sz="quarter" idx="15" hasCustomPrompt="1"/>
          </p:nvPr>
        </p:nvSpPr>
        <p:spPr>
          <a:xfrm>
            <a:off x="-1022350" y="-1549400"/>
            <a:ext cx="1862138" cy="495300"/>
          </a:xfrm>
        </p:spPr>
        <p:txBody>
          <a:bodyPr>
            <a:normAutofit fontScale="70000" lnSpcReduction="20000"/>
          </a:bodyPr>
          <a:lstStyle/>
          <a:p>
            <a:r>
              <a:t>Bipartisan Policy Center Polling Presentation</a:t>
            </a:r>
          </a:p>
        </p:txBody>
      </p:sp>
      <p:sp>
        <p:nvSpPr>
          <p:cNvPr id="126" name="qnum"/>
          <p:cNvSpPr>
            <a:spLocks noGrp="1"/>
          </p:cNvSpPr>
          <p:nvPr>
            <p:ph type="body" sz="quarter" idx="14" hasCustomPrompt="1"/>
          </p:nvPr>
        </p:nvSpPr>
        <p:spPr>
          <a:xfrm>
            <a:off x="-1859501" y="-875507"/>
            <a:ext cx="1673225" cy="728663"/>
          </a:xfrm>
        </p:spPr>
        <p:txBody>
          <a:bodyPr/>
          <a:lstStyle/>
          <a:p>
            <a:r>
              <a:t>BPC26</a:t>
            </a:r>
          </a:p>
        </p:txBody>
      </p:sp>
      <p:sp>
        <p:nvSpPr>
          <p:cNvPr id="127" name="TextBox 126">
            <a:extLst>
              <a:ext uri="{FF2B5EF4-FFF2-40B4-BE49-F238E27FC236}">
                <a16:creationId xmlns:a16="http://schemas.microsoft.com/office/drawing/2014/main" id="{B4DD21F5-1D47-412F-D2E0-3DBB52246EAD}"/>
              </a:ext>
            </a:extLst>
          </p:cNvPr>
          <p:cNvSpPr txBox="1"/>
          <p:nvPr/>
        </p:nvSpPr>
        <p:spPr>
          <a:xfrm>
            <a:off x="7323393" y="2730050"/>
            <a:ext cx="4360859" cy="3976589"/>
          </a:xfrm>
          <a:prstGeom prst="rect">
            <a:avLst/>
          </a:prstGeom>
          <a:noFill/>
        </p:spPr>
        <p:txBody>
          <a:bodyPr vert="horz" wrap="square" lIns="0" tIns="0" rIns="0" bIns="0" rtlCol="0" anchor="t" anchorCtr="0">
            <a:noAutofit/>
          </a:bodyPr>
          <a:lstStyle/>
          <a:p>
            <a:pPr marL="171450" indent="-171450" algn="l">
              <a:buClr>
                <a:schemeClr val="accent1"/>
              </a:buClr>
              <a:buFont typeface="Arial" panose="020B0604020202020204" pitchFamily="34" charset="0"/>
              <a:buChar char="•"/>
            </a:pPr>
            <a:r>
              <a:rPr lang="en-US" sz="1100" b="1">
                <a:latin typeface="Arial" panose="020B0604020202020204" pitchFamily="34" charset="0"/>
                <a:cs typeface="Arial" panose="020B0604020202020204" pitchFamily="34" charset="0"/>
              </a:rPr>
              <a:t>Democrats are more likely than independents and Republicans </a:t>
            </a:r>
            <a:r>
              <a:rPr lang="en-US" sz="1100">
                <a:latin typeface="Arial" panose="020B0604020202020204" pitchFamily="34" charset="0"/>
                <a:cs typeface="Arial" panose="020B0604020202020204" pitchFamily="34" charset="0"/>
              </a:rPr>
              <a:t>to say they would consider sending their child to a formal child care arrangement if it was affordable and within their budget (53%), located closer to where they live (46%), located closer to their workplace or their spouse’s workplace (45%) or located in a school (41%). </a:t>
            </a:r>
          </a:p>
          <a:p>
            <a:pPr marL="171450" indent="-171450" algn="l">
              <a:buClr>
                <a:schemeClr val="accent1"/>
              </a:buClr>
              <a:buFont typeface="Arial" panose="020B0604020202020204" pitchFamily="34" charset="0"/>
              <a:buChar char="•"/>
            </a:pPr>
            <a:endParaRPr lang="en-US" sz="1100">
              <a:solidFill>
                <a:schemeClr val="accent1"/>
              </a:solidFill>
              <a:latin typeface="Arial" panose="020B0604020202020204" pitchFamily="34" charset="0"/>
              <a:cs typeface="Arial" panose="020B0604020202020204" pitchFamily="34" charset="0"/>
            </a:endParaRPr>
          </a:p>
          <a:p>
            <a:pPr marL="171450" indent="-171450" algn="l">
              <a:buClr>
                <a:schemeClr val="accent1"/>
              </a:buClr>
              <a:buFont typeface="Arial" panose="020B0604020202020204" pitchFamily="34" charset="0"/>
              <a:buChar char="•"/>
            </a:pPr>
            <a:r>
              <a:rPr lang="en-US" sz="1100" b="1">
                <a:latin typeface="Arial" panose="020B0604020202020204" pitchFamily="34" charset="0"/>
                <a:cs typeface="Arial" panose="020B0604020202020204" pitchFamily="34" charset="0"/>
              </a:rPr>
              <a:t>Rural parents </a:t>
            </a:r>
            <a:r>
              <a:rPr lang="en-US" sz="1100">
                <a:latin typeface="Arial" panose="020B0604020202020204" pitchFamily="34" charset="0"/>
                <a:cs typeface="Arial" panose="020B0604020202020204" pitchFamily="34" charset="0"/>
              </a:rPr>
              <a:t>are especially likely to say they would consider sending their child to a formal child care arrangement if the arrangement was located in a faith-based center (32%) while </a:t>
            </a:r>
            <a:r>
              <a:rPr lang="en-US" sz="1100" b="1">
                <a:latin typeface="Arial" panose="020B0604020202020204" pitchFamily="34" charset="0"/>
                <a:cs typeface="Arial" panose="020B0604020202020204" pitchFamily="34" charset="0"/>
              </a:rPr>
              <a:t>urban parents </a:t>
            </a:r>
            <a:r>
              <a:rPr lang="en-US" sz="1100">
                <a:latin typeface="Arial" panose="020B0604020202020204" pitchFamily="34" charset="0"/>
                <a:cs typeface="Arial" panose="020B0604020202020204" pitchFamily="34" charset="0"/>
              </a:rPr>
              <a:t>say they would consider it if the arrangement was located inn a community location (31%).</a:t>
            </a:r>
            <a:r>
              <a:rPr kumimoji="0" lang="en-US" sz="1100" b="0" i="1" u="none" strike="noStrike" kern="1200" cap="none" spc="0" normalizeH="0" baseline="0" noProof="0">
                <a:ln>
                  <a:noFill/>
                </a:ln>
                <a:solidFill>
                  <a:sysClr val="windowText" lastClr="000000"/>
                </a:solidFill>
                <a:effectLst/>
                <a:uLnTx/>
                <a:uFillTx/>
                <a:latin typeface="+mj-lt"/>
                <a:ea typeface="EB Garamond" pitchFamily="2" charset="0"/>
                <a:cs typeface="Arial" panose="020B0604020202020204" pitchFamily="34" charset="0"/>
              </a:rPr>
              <a:t> </a:t>
            </a:r>
          </a:p>
          <a:p>
            <a:pPr marL="171450" indent="-171450" algn="l">
              <a:buClr>
                <a:schemeClr val="accent1"/>
              </a:buClr>
              <a:buFont typeface="Arial" panose="020B0604020202020204" pitchFamily="34" charset="0"/>
              <a:buChar char="•"/>
            </a:pPr>
            <a:endParaRPr lang="en-US" sz="1100">
              <a:latin typeface="Arial" panose="020B0604020202020204" pitchFamily="34" charset="0"/>
              <a:cs typeface="Arial" panose="020B0604020202020204" pitchFamily="34" charset="0"/>
            </a:endParaRPr>
          </a:p>
          <a:p>
            <a:pPr marL="171450" indent="-171450" algn="l">
              <a:buClr>
                <a:schemeClr val="accent1"/>
              </a:buClr>
              <a:buFont typeface="Arial" panose="020B0604020202020204" pitchFamily="34" charset="0"/>
              <a:buChar char="•"/>
            </a:pPr>
            <a:r>
              <a:rPr lang="en-US" sz="1100" b="1">
                <a:latin typeface="Arial" panose="020B0604020202020204" pitchFamily="34" charset="0"/>
                <a:cs typeface="Arial" panose="020B0604020202020204" pitchFamily="34" charset="0"/>
              </a:rPr>
              <a:t>Parents in the Northeast region</a:t>
            </a:r>
            <a:r>
              <a:rPr lang="en-US" sz="1100">
                <a:latin typeface="Arial" panose="020B0604020202020204" pitchFamily="34" charset="0"/>
                <a:cs typeface="Arial" panose="020B0604020202020204" pitchFamily="34" charset="0"/>
              </a:rPr>
              <a:t> are especially likely to say they would consider sending their child to a formal child care arrangement if it was affordable and within their budget (52%), located closer to where they live (43%), located closer to their workplace or their spouse’s workplace (43%) or located in a local school (39%). </a:t>
            </a:r>
            <a:endParaRPr lang="en-US" sz="1100" baseline="0"/>
          </a:p>
        </p:txBody>
      </p:sp>
      <p:pic>
        <p:nvPicPr>
          <p:cNvPr id="129" name="Picture 128">
            <a:extLst>
              <a:ext uri="{FF2B5EF4-FFF2-40B4-BE49-F238E27FC236}">
                <a16:creationId xmlns:a16="http://schemas.microsoft.com/office/drawing/2014/main" id="{3EF2B6A8-3197-7528-14C7-69805945560A}"/>
              </a:ext>
            </a:extLst>
          </p:cNvPr>
          <p:cNvPicPr>
            <a:picLocks noChangeAspect="1"/>
          </p:cNvPicPr>
          <p:nvPr/>
        </p:nvPicPr>
        <p:blipFill>
          <a:blip r:embed="rId3"/>
          <a:stretch>
            <a:fillRect/>
          </a:stretch>
        </p:blipFill>
        <p:spPr>
          <a:xfrm>
            <a:off x="1149194" y="2390637"/>
            <a:ext cx="6089765" cy="567369"/>
          </a:xfrm>
          <a:prstGeom prst="rect">
            <a:avLst/>
          </a:prstGeom>
        </p:spPr>
      </p:pic>
      <p:sp>
        <p:nvSpPr>
          <p:cNvPr id="111" name="Left Bracket 110">
            <a:extLst>
              <a:ext uri="{FF2B5EF4-FFF2-40B4-BE49-F238E27FC236}">
                <a16:creationId xmlns:a16="http://schemas.microsoft.com/office/drawing/2014/main" id="{6E143797-E3DD-55D2-9226-014ABC1361C2}"/>
              </a:ext>
            </a:extLst>
          </p:cNvPr>
          <p:cNvSpPr/>
          <p:nvPr/>
        </p:nvSpPr>
        <p:spPr>
          <a:xfrm>
            <a:off x="980292" y="3027148"/>
            <a:ext cx="71983" cy="66382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p:cNvPicPr>
          <p:nvPr>
            <p:ph/>
          </p:nvPr>
        </p:nvPicPr>
        <p:blipFill>
          <a:blip r:embed="rId2" cstate="print"/>
          <a:stretch>
            <a:fillRect/>
          </a:stretch>
        </p:blipFill>
        <p:spPr>
          <a:xfrm>
            <a:off x="3755136" y="2907792"/>
            <a:ext cx="4681728" cy="1042416"/>
          </a:xfrm>
          <a:prstGeom prst="rect">
            <a:avLst/>
          </a:prstGeom>
        </p:spPr>
      </p:pic>
      <p:sp>
        <p:nvSpPr>
          <p:cNvPr id="18" name="Text Placeholder 3">
            <a:extLst>
              <a:ext uri="{FF2B5EF4-FFF2-40B4-BE49-F238E27FC236}">
                <a16:creationId xmlns:a16="http://schemas.microsoft.com/office/drawing/2014/main" id="{70F726AE-0FFC-4315-02C7-51FF783291E9}"/>
              </a:ext>
            </a:extLst>
          </p:cNvPr>
          <p:cNvSpPr txBox="1">
            <a:spLocks/>
          </p:cNvSpPr>
          <p:nvPr/>
        </p:nvSpPr>
        <p:spPr>
          <a:xfrm>
            <a:off x="3910584" y="2907792"/>
            <a:ext cx="4370832" cy="1042416"/>
          </a:xfrm>
          <a:prstGeom prst="rect">
            <a:avLst/>
          </a:prstGeom>
        </p:spPr>
        <p:txBody>
          <a:bodyPr vert="horz" lIns="0" tIns="0" rIns="0" bIns="0" rtlCol="0" anchor="ctr">
            <a:noAutofit/>
          </a:bodyPr>
          <a:lstStyle>
            <a:defPPr>
              <a:defRPr lang="en-US"/>
            </a:defPPr>
            <a:lvl1pPr indent="0" algn="ctr">
              <a:lnSpc>
                <a:spcPct val="90000"/>
              </a:lnSpc>
              <a:spcBef>
                <a:spcPts val="1000"/>
              </a:spcBef>
              <a:buFont typeface="Arial"/>
              <a:buNone/>
              <a:defRPr sz="2400" b="0" i="0" cap="all" spc="300" baseline="0">
                <a:latin typeface="Arial" panose="020B0604020202020204" pitchFamily="34" charset="0"/>
                <a:ea typeface="EB Garamond" pitchFamily="2" charset="0"/>
                <a:cs typeface="Arial" panose="020B0604020202020204" pitchFamily="34" charset="0"/>
              </a:defRPr>
            </a:lvl1pPr>
            <a:lvl2pPr marL="9525" indent="0">
              <a:lnSpc>
                <a:spcPct val="110000"/>
              </a:lnSpc>
              <a:spcBef>
                <a:spcPts val="500"/>
              </a:spcBef>
              <a:buFont typeface="Arial"/>
              <a:buNone/>
              <a:tabLst/>
              <a:defRPr sz="2600" b="0" i="0">
                <a:latin typeface="Arial" panose="020B0604020202020204" pitchFamily="34" charset="0"/>
              </a:defRPr>
            </a:lvl2pPr>
            <a:lvl3pPr marL="295275" indent="-285750">
              <a:lnSpc>
                <a:spcPct val="90000"/>
              </a:lnSpc>
              <a:spcBef>
                <a:spcPts val="500"/>
              </a:spcBef>
              <a:buClr>
                <a:schemeClr val="accent1"/>
              </a:buClr>
              <a:buFont typeface="Arial" panose="020B0604020202020204" pitchFamily="34" charset="0"/>
              <a:buChar char="•"/>
              <a:tabLst/>
              <a:defRPr sz="2600" b="0" i="0" spc="0" baseline="0">
                <a:latin typeface="Arial" panose="020B0604020202020204" pitchFamily="34" charset="0"/>
              </a:defRPr>
            </a:lvl3pPr>
            <a:lvl4pPr marL="458788" indent="-225425">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4pPr>
            <a:lvl5pPr marL="692150" indent="-233363">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a:t>Demographics</a:t>
            </a:r>
          </a:p>
        </p:txBody>
      </p:sp>
    </p:spTree>
    <p:extLst>
      <p:ext uri="{BB962C8B-B14F-4D97-AF65-F5344CB8AC3E}">
        <p14:creationId xmlns:p14="http://schemas.microsoft.com/office/powerpoint/2010/main" val="1533774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black_box_title"/>
          <p:cNvSpPr>
            <a:spLocks noGrp="1"/>
          </p:cNvSpPr>
          <p:nvPr>
            <p:ph type="body" sz="quarter" idx="13" hasCustomPrompt="1"/>
          </p:nvPr>
        </p:nvSpPr>
        <p:spPr>
          <a:xfrm>
            <a:off x="1073744" y="672572"/>
            <a:ext cx="6858000" cy="176493"/>
          </a:xfrm>
        </p:spPr>
        <p:txBody>
          <a:bodyPr/>
          <a:lstStyle/>
          <a:p>
            <a:r>
              <a:rPr lang="en-US"/>
              <a:t>RESPONDENT PROFILE</a:t>
            </a:r>
            <a:endParaRPr/>
          </a:p>
        </p:txBody>
      </p:sp>
      <p:sp>
        <p:nvSpPr>
          <p:cNvPr id="49" name="presentation_title"/>
          <p:cNvSpPr>
            <a:spLocks noGrp="1"/>
          </p:cNvSpPr>
          <p:nvPr>
            <p:ph type="body" sz="quarter" idx="15" hasCustomPrompt="1"/>
          </p:nvPr>
        </p:nvSpPr>
        <p:spPr>
          <a:xfrm>
            <a:off x="-1022350" y="-1549400"/>
            <a:ext cx="1862138" cy="495300"/>
          </a:xfrm>
        </p:spPr>
        <p:txBody>
          <a:bodyPr>
            <a:normAutofit lnSpcReduction="10000"/>
          </a:bodyPr>
          <a:lstStyle/>
          <a:p>
            <a:r>
              <a:t>Bpc Polling Presentation</a:t>
            </a:r>
          </a:p>
        </p:txBody>
      </p:sp>
      <p:graphicFrame>
        <p:nvGraphicFramePr>
          <p:cNvPr id="13" name="Chart 12">
            <a:extLst>
              <a:ext uri="{FF2B5EF4-FFF2-40B4-BE49-F238E27FC236}">
                <a16:creationId xmlns:a16="http://schemas.microsoft.com/office/drawing/2014/main" id="{F316D831-182D-4455-99A1-46EA9A6F877C}"/>
              </a:ext>
            </a:extLst>
          </p:cNvPr>
          <p:cNvGraphicFramePr/>
          <p:nvPr/>
        </p:nvGraphicFramePr>
        <p:xfrm>
          <a:off x="918216" y="1487760"/>
          <a:ext cx="3608930" cy="2519188"/>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9758433A-68BD-493D-B7BF-FB0ACE50B367}"/>
              </a:ext>
            </a:extLst>
          </p:cNvPr>
          <p:cNvSpPr txBox="1"/>
          <p:nvPr/>
        </p:nvSpPr>
        <p:spPr>
          <a:xfrm>
            <a:off x="990600" y="1258914"/>
            <a:ext cx="34589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Gender </a:t>
            </a:r>
            <a:endParaRPr kumimoji="0" lang="en-US" sz="1200" b="1" i="0" u="none" strike="noStrike" kern="1200" cap="none" spc="0" normalizeH="0" baseline="0" noProof="0">
              <a:ln>
                <a:noFill/>
              </a:ln>
              <a:solidFill>
                <a:srgbClr val="2B2B2B"/>
              </a:solidFill>
              <a:effectLst/>
              <a:uLnTx/>
              <a:uFillTx/>
              <a:latin typeface="Arial" panose="020B0604020202020204"/>
              <a:ea typeface="+mn-ea"/>
              <a:cs typeface="+mn-cs"/>
            </a:endParaRPr>
          </a:p>
        </p:txBody>
      </p:sp>
      <p:graphicFrame>
        <p:nvGraphicFramePr>
          <p:cNvPr id="15" name="Chart 14">
            <a:extLst>
              <a:ext uri="{FF2B5EF4-FFF2-40B4-BE49-F238E27FC236}">
                <a16:creationId xmlns:a16="http://schemas.microsoft.com/office/drawing/2014/main" id="{83521535-03CD-4BD1-B210-885DD6688F0C}"/>
              </a:ext>
            </a:extLst>
          </p:cNvPr>
          <p:cNvGraphicFramePr/>
          <p:nvPr/>
        </p:nvGraphicFramePr>
        <p:xfrm>
          <a:off x="990600" y="4338812"/>
          <a:ext cx="3608930" cy="2242189"/>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A71FBC7A-3C82-47AC-A8AA-67270F7D13B3}"/>
              </a:ext>
            </a:extLst>
          </p:cNvPr>
          <p:cNvSpPr txBox="1"/>
          <p:nvPr/>
        </p:nvSpPr>
        <p:spPr>
          <a:xfrm>
            <a:off x="1062984" y="4109966"/>
            <a:ext cx="34589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Age</a:t>
            </a:r>
            <a:endParaRPr kumimoji="0" lang="en-US" sz="1200" b="1" i="0" u="none" strike="noStrike" kern="1200" cap="none" spc="0" normalizeH="0" baseline="0" noProof="0">
              <a:ln>
                <a:noFill/>
              </a:ln>
              <a:solidFill>
                <a:srgbClr val="2B2B2B"/>
              </a:solidFill>
              <a:effectLst/>
              <a:uLnTx/>
              <a:uFillTx/>
              <a:latin typeface="Arial" panose="020B0604020202020204"/>
              <a:ea typeface="+mn-ea"/>
              <a:cs typeface="+mn-cs"/>
            </a:endParaRPr>
          </a:p>
        </p:txBody>
      </p:sp>
      <p:graphicFrame>
        <p:nvGraphicFramePr>
          <p:cNvPr id="17" name="Chart 16">
            <a:extLst>
              <a:ext uri="{FF2B5EF4-FFF2-40B4-BE49-F238E27FC236}">
                <a16:creationId xmlns:a16="http://schemas.microsoft.com/office/drawing/2014/main" id="{859975EA-3873-4E17-8437-922A58AEBE06}"/>
              </a:ext>
            </a:extLst>
          </p:cNvPr>
          <p:cNvGraphicFramePr/>
          <p:nvPr/>
        </p:nvGraphicFramePr>
        <p:xfrm>
          <a:off x="4953003" y="1439607"/>
          <a:ext cx="3364992" cy="2519188"/>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D87ABDF0-24AC-43AA-8258-CE728542EA9D}"/>
              </a:ext>
            </a:extLst>
          </p:cNvPr>
          <p:cNvSpPr txBox="1"/>
          <p:nvPr/>
        </p:nvSpPr>
        <p:spPr>
          <a:xfrm>
            <a:off x="5025387" y="1210761"/>
            <a:ext cx="34589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Education</a:t>
            </a:r>
            <a:endParaRPr kumimoji="0" lang="en-US" sz="1200" b="1" i="0" u="none" strike="noStrike" kern="1200" cap="none" spc="0" normalizeH="0" baseline="0" noProof="0">
              <a:ln>
                <a:noFill/>
              </a:ln>
              <a:solidFill>
                <a:srgbClr val="2B2B2B"/>
              </a:solidFill>
              <a:effectLst/>
              <a:uLnTx/>
              <a:uFillTx/>
              <a:latin typeface="Arial" panose="020B0604020202020204"/>
              <a:ea typeface="+mn-ea"/>
              <a:cs typeface="+mn-cs"/>
            </a:endParaRPr>
          </a:p>
        </p:txBody>
      </p:sp>
      <p:graphicFrame>
        <p:nvGraphicFramePr>
          <p:cNvPr id="19" name="Chart 18">
            <a:extLst>
              <a:ext uri="{FF2B5EF4-FFF2-40B4-BE49-F238E27FC236}">
                <a16:creationId xmlns:a16="http://schemas.microsoft.com/office/drawing/2014/main" id="{04D8749B-7B5B-4E26-8B3B-29BDBBB36310}"/>
              </a:ext>
            </a:extLst>
          </p:cNvPr>
          <p:cNvGraphicFramePr/>
          <p:nvPr/>
        </p:nvGraphicFramePr>
        <p:xfrm>
          <a:off x="5030613" y="4277987"/>
          <a:ext cx="3364992" cy="224218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a:extLst>
              <a:ext uri="{FF2B5EF4-FFF2-40B4-BE49-F238E27FC236}">
                <a16:creationId xmlns:a16="http://schemas.microsoft.com/office/drawing/2014/main" id="{F91ABA2D-CA8B-4826-A18A-547C233B0353}"/>
              </a:ext>
            </a:extLst>
          </p:cNvPr>
          <p:cNvSpPr txBox="1"/>
          <p:nvPr/>
        </p:nvSpPr>
        <p:spPr>
          <a:xfrm>
            <a:off x="5175883" y="4049141"/>
            <a:ext cx="34589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Income</a:t>
            </a:r>
            <a:endParaRPr kumimoji="0" lang="en-US" sz="1200" b="1" i="0" u="none" strike="noStrike" kern="1200" cap="none" spc="0" normalizeH="0" baseline="0" noProof="0">
              <a:ln>
                <a:noFill/>
              </a:ln>
              <a:solidFill>
                <a:srgbClr val="2B2B2B"/>
              </a:solidFill>
              <a:effectLst/>
              <a:uLnTx/>
              <a:uFillTx/>
              <a:latin typeface="Arial" panose="020B0604020202020204"/>
              <a:ea typeface="+mn-ea"/>
              <a:cs typeface="+mn-cs"/>
            </a:endParaRPr>
          </a:p>
        </p:txBody>
      </p:sp>
      <p:graphicFrame>
        <p:nvGraphicFramePr>
          <p:cNvPr id="21" name="Chart 20">
            <a:extLst>
              <a:ext uri="{FF2B5EF4-FFF2-40B4-BE49-F238E27FC236}">
                <a16:creationId xmlns:a16="http://schemas.microsoft.com/office/drawing/2014/main" id="{506C4B55-7560-4942-BDC0-5E9AC046A066}"/>
              </a:ext>
            </a:extLst>
          </p:cNvPr>
          <p:cNvGraphicFramePr/>
          <p:nvPr/>
        </p:nvGraphicFramePr>
        <p:xfrm>
          <a:off x="8707203" y="1439607"/>
          <a:ext cx="3365527" cy="2519188"/>
        </p:xfrm>
        <a:graphic>
          <a:graphicData uri="http://schemas.openxmlformats.org/drawingml/2006/chart">
            <c:chart xmlns:c="http://schemas.openxmlformats.org/drawingml/2006/chart" xmlns:r="http://schemas.openxmlformats.org/officeDocument/2006/relationships" r:id="rId6"/>
          </a:graphicData>
        </a:graphic>
      </p:graphicFrame>
      <p:sp>
        <p:nvSpPr>
          <p:cNvPr id="22" name="TextBox 21">
            <a:extLst>
              <a:ext uri="{FF2B5EF4-FFF2-40B4-BE49-F238E27FC236}">
                <a16:creationId xmlns:a16="http://schemas.microsoft.com/office/drawing/2014/main" id="{DA0F8663-E806-4722-9737-1285E7E0F46D}"/>
              </a:ext>
            </a:extLst>
          </p:cNvPr>
          <p:cNvSpPr txBox="1"/>
          <p:nvPr/>
        </p:nvSpPr>
        <p:spPr>
          <a:xfrm>
            <a:off x="8779587" y="1210761"/>
            <a:ext cx="34589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Ethnicity </a:t>
            </a:r>
            <a:endParaRPr kumimoji="0" lang="en-US" sz="1200" b="1" i="0" u="none" strike="noStrike" kern="1200" cap="none" spc="0" normalizeH="0" baseline="0" noProof="0">
              <a:ln>
                <a:noFill/>
              </a:ln>
              <a:solidFill>
                <a:srgbClr val="2B2B2B"/>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11E6BB11-F246-4277-AFAF-4FAAB01749A9}"/>
              </a:ext>
            </a:extLst>
          </p:cNvPr>
          <p:cNvSpPr txBox="1"/>
          <p:nvPr/>
        </p:nvSpPr>
        <p:spPr>
          <a:xfrm>
            <a:off x="990600" y="951137"/>
            <a:ext cx="30511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2B2B2B"/>
                </a:solidFill>
                <a:effectLst/>
                <a:uLnTx/>
                <a:uFillTx/>
                <a:latin typeface="Arial" panose="020B0604020202020204"/>
                <a:ea typeface="+mn-ea"/>
                <a:cs typeface="+mn-cs"/>
              </a:rPr>
              <a:t>Demographic Information </a:t>
            </a:r>
          </a:p>
        </p:txBody>
      </p:sp>
      <p:graphicFrame>
        <p:nvGraphicFramePr>
          <p:cNvPr id="24" name="Chart 23">
            <a:extLst>
              <a:ext uri="{FF2B5EF4-FFF2-40B4-BE49-F238E27FC236}">
                <a16:creationId xmlns:a16="http://schemas.microsoft.com/office/drawing/2014/main" id="{77502197-105F-44E1-8708-285CBE70F8B8}"/>
              </a:ext>
            </a:extLst>
          </p:cNvPr>
          <p:cNvGraphicFramePr/>
          <p:nvPr/>
        </p:nvGraphicFramePr>
        <p:xfrm>
          <a:off x="8759028" y="4292388"/>
          <a:ext cx="3364992" cy="2242189"/>
        </p:xfrm>
        <a:graphic>
          <a:graphicData uri="http://schemas.openxmlformats.org/drawingml/2006/chart">
            <c:chart xmlns:c="http://schemas.openxmlformats.org/drawingml/2006/chart" xmlns:r="http://schemas.openxmlformats.org/officeDocument/2006/relationships" r:id="rId7"/>
          </a:graphicData>
        </a:graphic>
      </p:graphicFrame>
      <p:sp>
        <p:nvSpPr>
          <p:cNvPr id="25" name="TextBox 24">
            <a:extLst>
              <a:ext uri="{FF2B5EF4-FFF2-40B4-BE49-F238E27FC236}">
                <a16:creationId xmlns:a16="http://schemas.microsoft.com/office/drawing/2014/main" id="{BB255DF8-D497-4196-9F6D-3B3CE2A960CC}"/>
              </a:ext>
            </a:extLst>
          </p:cNvPr>
          <p:cNvSpPr txBox="1"/>
          <p:nvPr/>
        </p:nvSpPr>
        <p:spPr>
          <a:xfrm>
            <a:off x="8904298" y="4063542"/>
            <a:ext cx="34589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00000"/>
                </a:solidFill>
                <a:latin typeface="Arial" panose="020B0604020202020204"/>
              </a:rPr>
              <a:t>Marital Status </a:t>
            </a:r>
            <a:endParaRPr kumimoji="0" lang="en-US" sz="1200" b="1" i="0" u="none" strike="noStrike" kern="1200" cap="none" spc="0" normalizeH="0" baseline="0" noProof="0">
              <a:ln>
                <a:noFill/>
              </a:ln>
              <a:solidFill>
                <a:srgbClr val="2B2B2B"/>
              </a:solidFill>
              <a:effectLst/>
              <a:uLnTx/>
              <a:uFillTx/>
              <a:latin typeface="Arial" panose="020B0604020202020204"/>
              <a:ea typeface="+mn-ea"/>
              <a:cs typeface="+mn-cs"/>
            </a:endParaRPr>
          </a:p>
        </p:txBody>
      </p:sp>
      <p:sp>
        <p:nvSpPr>
          <p:cNvPr id="8" name="Text Placeholder 7">
            <a:extLst>
              <a:ext uri="{FF2B5EF4-FFF2-40B4-BE49-F238E27FC236}">
                <a16:creationId xmlns:a16="http://schemas.microsoft.com/office/drawing/2014/main" id="{5C401D73-B829-40D9-9725-0C1603C3D7DF}"/>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977568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48" y="-10101"/>
            <a:ext cx="12188952" cy="685798"/>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09600" y="288110"/>
            <a:ext cx="10972800" cy="596317"/>
          </a:xfrm>
          <a:prstGeom prst="rect">
            <a:avLst/>
          </a:prstGeom>
          <a:solidFill>
            <a:srgbClr val="3587E7"/>
          </a:solidFill>
        </p:spPr>
        <p:txBody>
          <a:bodyPr vert="horz" wrap="square" lIns="0" tIns="41910" rIns="0" bIns="0" rtlCol="0" anchor="t">
            <a:spAutoFit/>
          </a:bodyPr>
          <a:lstStyle/>
          <a:p>
            <a:pPr marL="273685">
              <a:lnSpc>
                <a:spcPct val="100000"/>
              </a:lnSpc>
              <a:spcBef>
                <a:spcPts val="330"/>
              </a:spcBef>
            </a:pPr>
            <a:r>
              <a:rPr lang="en-US" sz="3600"/>
              <a:t>The “One-Third”</a:t>
            </a:r>
            <a:endParaRPr sz="3600"/>
          </a:p>
        </p:txBody>
      </p:sp>
      <p:sp>
        <p:nvSpPr>
          <p:cNvPr id="5" name="object 5"/>
          <p:cNvSpPr txBox="1">
            <a:spLocks noGrp="1"/>
          </p:cNvSpPr>
          <p:nvPr>
            <p:ph type="sldNum" sz="quarter" idx="7"/>
          </p:nvPr>
        </p:nvSpPr>
        <p:spPr>
          <a:prstGeom prst="rect">
            <a:avLst/>
          </a:prstGeom>
        </p:spPr>
        <p:txBody>
          <a:bodyPr vert="horz" wrap="square" lIns="0" tIns="56515" rIns="0" bIns="0" rtlCol="0">
            <a:spAutoFit/>
          </a:bodyPr>
          <a:lstStyle/>
          <a:p>
            <a:pPr marL="25400">
              <a:lnSpc>
                <a:spcPct val="100000"/>
              </a:lnSpc>
              <a:spcBef>
                <a:spcPts val="445"/>
              </a:spcBef>
            </a:pPr>
            <a:fld id="{81D60167-4931-47E6-BA6A-407CBD079E47}" type="slidenum">
              <a:rPr spc="40"/>
              <a:t>3</a:t>
            </a:fld>
            <a:endParaRPr spc="40"/>
          </a:p>
        </p:txBody>
      </p:sp>
      <p:sp>
        <p:nvSpPr>
          <p:cNvPr id="6" name="object 6"/>
          <p:cNvSpPr txBox="1">
            <a:spLocks noGrp="1"/>
          </p:cNvSpPr>
          <p:nvPr>
            <p:ph type="ftr" sz="quarter" idx="5"/>
          </p:nvPr>
        </p:nvSpPr>
        <p:spPr>
          <a:prstGeom prst="rect">
            <a:avLst/>
          </a:prstGeom>
        </p:spPr>
        <p:txBody>
          <a:bodyPr vert="horz" wrap="square" lIns="0" tIns="40640" rIns="0" bIns="0" rtlCol="0">
            <a:spAutoFit/>
          </a:bodyPr>
          <a:lstStyle/>
          <a:p>
            <a:pPr marL="12700">
              <a:lnSpc>
                <a:spcPct val="100000"/>
              </a:lnSpc>
              <a:spcBef>
                <a:spcPts val="320"/>
              </a:spcBef>
            </a:pPr>
            <a:r>
              <a:rPr spc="-5"/>
              <a:t>bipartisanpolicy.org</a:t>
            </a:r>
          </a:p>
        </p:txBody>
      </p:sp>
      <p:pic>
        <p:nvPicPr>
          <p:cNvPr id="8" name="Picture 7">
            <a:extLst>
              <a:ext uri="{FF2B5EF4-FFF2-40B4-BE49-F238E27FC236}">
                <a16:creationId xmlns:a16="http://schemas.microsoft.com/office/drawing/2014/main" id="{94F458E7-B1B9-784A-9080-EA6FBA829A5F}"/>
              </a:ext>
            </a:extLst>
          </p:cNvPr>
          <p:cNvPicPr>
            <a:picLocks noChangeAspect="1"/>
          </p:cNvPicPr>
          <p:nvPr/>
        </p:nvPicPr>
        <p:blipFill>
          <a:blip r:embed="rId4"/>
          <a:stretch>
            <a:fillRect/>
          </a:stretch>
        </p:blipFill>
        <p:spPr>
          <a:xfrm>
            <a:off x="9992677" y="6590143"/>
            <a:ext cx="1346708" cy="236445"/>
          </a:xfrm>
          <a:prstGeom prst="rect">
            <a:avLst/>
          </a:prstGeom>
        </p:spPr>
      </p:pic>
      <p:graphicFrame>
        <p:nvGraphicFramePr>
          <p:cNvPr id="11" name="Chart 10">
            <a:extLst>
              <a:ext uri="{FF2B5EF4-FFF2-40B4-BE49-F238E27FC236}">
                <a16:creationId xmlns:a16="http://schemas.microsoft.com/office/drawing/2014/main" id="{B3A30AE4-BA4F-D243-67B4-6D87DEC2B47F}"/>
              </a:ext>
            </a:extLst>
          </p:cNvPr>
          <p:cNvGraphicFramePr/>
          <p:nvPr>
            <p:extLst>
              <p:ext uri="{D42A27DB-BD31-4B8C-83A1-F6EECF244321}">
                <p14:modId xmlns:p14="http://schemas.microsoft.com/office/powerpoint/2010/main" val="64149825"/>
              </p:ext>
            </p:extLst>
          </p:nvPr>
        </p:nvGraphicFramePr>
        <p:xfrm>
          <a:off x="-138546" y="1815794"/>
          <a:ext cx="5966691" cy="3953114"/>
        </p:xfrm>
        <a:graphic>
          <a:graphicData uri="http://schemas.openxmlformats.org/drawingml/2006/chart">
            <c:chart xmlns:c="http://schemas.openxmlformats.org/drawingml/2006/chart" xmlns:r="http://schemas.openxmlformats.org/officeDocument/2006/relationships" r:id="rId5"/>
          </a:graphicData>
        </a:graphic>
      </p:graphicFrame>
      <p:pic>
        <p:nvPicPr>
          <p:cNvPr id="14" name="Graphic 13" descr="Question mark with solid fill">
            <a:extLst>
              <a:ext uri="{FF2B5EF4-FFF2-40B4-BE49-F238E27FC236}">
                <a16:creationId xmlns:a16="http://schemas.microsoft.com/office/drawing/2014/main" id="{DE20DF6E-1FA5-CE7A-57F1-45C573CC46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49601" y="2625481"/>
            <a:ext cx="914400" cy="914400"/>
          </a:xfrm>
          <a:prstGeom prst="rect">
            <a:avLst/>
          </a:prstGeom>
        </p:spPr>
      </p:pic>
      <p:sp>
        <p:nvSpPr>
          <p:cNvPr id="15" name="TextBox 14">
            <a:extLst>
              <a:ext uri="{FF2B5EF4-FFF2-40B4-BE49-F238E27FC236}">
                <a16:creationId xmlns:a16="http://schemas.microsoft.com/office/drawing/2014/main" id="{D6C140F4-935B-F4C9-CCF3-B595A953EB84}"/>
              </a:ext>
            </a:extLst>
          </p:cNvPr>
          <p:cNvSpPr txBox="1"/>
          <p:nvPr/>
        </p:nvSpPr>
        <p:spPr>
          <a:xfrm>
            <a:off x="5294664" y="2581290"/>
            <a:ext cx="6829105" cy="2831544"/>
          </a:xfrm>
          <a:prstGeom prst="rect">
            <a:avLst/>
          </a:prstGeom>
          <a:noFill/>
        </p:spPr>
        <p:txBody>
          <a:bodyPr wrap="square" lIns="91440" tIns="45720" rIns="91440" bIns="45720" rtlCol="0" anchor="t">
            <a:spAutoFit/>
          </a:bodyPr>
          <a:lstStyle/>
          <a:p>
            <a:r>
              <a:rPr lang="en-US" sz="3200" b="1" dirty="0"/>
              <a:t>Roughly </a:t>
            </a:r>
            <a:r>
              <a:rPr lang="en-US" sz="3200" b="1" dirty="0">
                <a:hlinkClick r:id="rId8">
                  <a:extLst>
                    <a:ext uri="{A12FA001-AC4F-418D-AE19-62706E023703}">
                      <ahyp:hlinkClr xmlns:ahyp="http://schemas.microsoft.com/office/drawing/2018/hyperlinkcolor" val="tx"/>
                    </a:ext>
                  </a:extLst>
                </a:hlinkClick>
              </a:rPr>
              <a:t>one in three children </a:t>
            </a:r>
            <a:r>
              <a:rPr lang="en-US" sz="3200" b="1" dirty="0"/>
              <a:t>do not have access to formal child care.</a:t>
            </a:r>
            <a:endParaRPr lang="en-US" sz="3200" b="1" dirty="0">
              <a:cs typeface="Calibri"/>
            </a:endParaRPr>
          </a:p>
          <a:p>
            <a:pPr marL="285750" indent="-285750">
              <a:buFont typeface="Arial" panose="020B0604020202020204" pitchFamily="34" charset="0"/>
              <a:buChar char="•"/>
            </a:pPr>
            <a:r>
              <a:rPr lang="en-US" sz="3200" dirty="0"/>
              <a:t>Where are these children?</a:t>
            </a:r>
            <a:endParaRPr lang="en-US" sz="3200" dirty="0">
              <a:cs typeface="Calibri"/>
            </a:endParaRPr>
          </a:p>
          <a:p>
            <a:pPr marL="285750" indent="-285750">
              <a:buFont typeface="Arial" panose="020B0604020202020204" pitchFamily="34" charset="0"/>
              <a:buChar char="•"/>
            </a:pPr>
            <a:r>
              <a:rPr lang="en-US" sz="3200" dirty="0"/>
              <a:t>Why are they not in the formal child care system? </a:t>
            </a:r>
            <a:endParaRPr lang="en-US" sz="3200" dirty="0">
              <a:cs typeface="Calibri"/>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234056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black_box_title"/>
          <p:cNvSpPr>
            <a:spLocks noGrp="1"/>
          </p:cNvSpPr>
          <p:nvPr>
            <p:ph type="body" sz="quarter" idx="13" hasCustomPrompt="1"/>
          </p:nvPr>
        </p:nvSpPr>
        <p:spPr>
          <a:xfrm>
            <a:off x="1073744" y="672572"/>
            <a:ext cx="6858000" cy="176493"/>
          </a:xfrm>
        </p:spPr>
        <p:txBody>
          <a:bodyPr/>
          <a:lstStyle/>
          <a:p>
            <a:r>
              <a:rPr lang="en-US"/>
              <a:t>RESPONDENT PROFILE</a:t>
            </a:r>
          </a:p>
        </p:txBody>
      </p:sp>
      <p:sp>
        <p:nvSpPr>
          <p:cNvPr id="49" name="presentation_title"/>
          <p:cNvSpPr>
            <a:spLocks noGrp="1"/>
          </p:cNvSpPr>
          <p:nvPr>
            <p:ph type="body" sz="quarter" idx="15" hasCustomPrompt="1"/>
          </p:nvPr>
        </p:nvSpPr>
        <p:spPr>
          <a:xfrm>
            <a:off x="-1022350" y="-1549400"/>
            <a:ext cx="1862138" cy="495300"/>
          </a:xfrm>
        </p:spPr>
        <p:txBody>
          <a:bodyPr>
            <a:normAutofit lnSpcReduction="10000"/>
          </a:bodyPr>
          <a:lstStyle/>
          <a:p>
            <a:r>
              <a:t>Bpc Polling Presentation</a:t>
            </a:r>
          </a:p>
        </p:txBody>
      </p:sp>
      <p:sp>
        <p:nvSpPr>
          <p:cNvPr id="6" name="TextBox 5">
            <a:extLst>
              <a:ext uri="{FF2B5EF4-FFF2-40B4-BE49-F238E27FC236}">
                <a16:creationId xmlns:a16="http://schemas.microsoft.com/office/drawing/2014/main" id="{BD367E9D-B394-4430-A603-362DFEC169E4}"/>
              </a:ext>
            </a:extLst>
          </p:cNvPr>
          <p:cNvSpPr txBox="1"/>
          <p:nvPr/>
        </p:nvSpPr>
        <p:spPr>
          <a:xfrm>
            <a:off x="990600" y="951137"/>
            <a:ext cx="30511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2B2B2B"/>
                </a:solidFill>
                <a:effectLst/>
                <a:uLnTx/>
                <a:uFillTx/>
                <a:latin typeface="Arial" panose="020B0604020202020204"/>
                <a:ea typeface="+mn-ea"/>
                <a:cs typeface="+mn-cs"/>
              </a:rPr>
              <a:t>Family Demographics </a:t>
            </a:r>
          </a:p>
        </p:txBody>
      </p:sp>
      <p:graphicFrame>
        <p:nvGraphicFramePr>
          <p:cNvPr id="7" name="Chart 6">
            <a:extLst>
              <a:ext uri="{FF2B5EF4-FFF2-40B4-BE49-F238E27FC236}">
                <a16:creationId xmlns:a16="http://schemas.microsoft.com/office/drawing/2014/main" id="{676438CF-F27F-4E7E-AE60-C8C00B23FB55}"/>
              </a:ext>
            </a:extLst>
          </p:cNvPr>
          <p:cNvGraphicFramePr/>
          <p:nvPr/>
        </p:nvGraphicFramePr>
        <p:xfrm>
          <a:off x="1022327" y="1592863"/>
          <a:ext cx="5261608" cy="203163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847107A5-2119-4BDA-9F5E-98D4D6490D02}"/>
              </a:ext>
            </a:extLst>
          </p:cNvPr>
          <p:cNvSpPr txBox="1"/>
          <p:nvPr/>
        </p:nvSpPr>
        <p:spPr>
          <a:xfrm>
            <a:off x="990600" y="1287389"/>
            <a:ext cx="34589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How many children do you have?</a:t>
            </a:r>
            <a:endParaRPr kumimoji="0" lang="en-US" sz="1200" b="1" i="0" u="none" strike="noStrike" kern="1200" cap="none" spc="0" normalizeH="0" baseline="0" noProof="0">
              <a:ln>
                <a:noFill/>
              </a:ln>
              <a:solidFill>
                <a:srgbClr val="2B2B2B"/>
              </a:solidFill>
              <a:effectLst/>
              <a:uLnTx/>
              <a:uFillTx/>
              <a:latin typeface="Arial" panose="020B0604020202020204"/>
              <a:ea typeface="+mn-ea"/>
              <a:cs typeface="+mn-cs"/>
            </a:endParaRPr>
          </a:p>
        </p:txBody>
      </p:sp>
      <p:graphicFrame>
        <p:nvGraphicFramePr>
          <p:cNvPr id="11" name="Chart 10">
            <a:extLst>
              <a:ext uri="{FF2B5EF4-FFF2-40B4-BE49-F238E27FC236}">
                <a16:creationId xmlns:a16="http://schemas.microsoft.com/office/drawing/2014/main" id="{11D91B31-9A01-48C6-9528-E8CFF5BBFFD5}"/>
              </a:ext>
            </a:extLst>
          </p:cNvPr>
          <p:cNvGraphicFramePr/>
          <p:nvPr/>
        </p:nvGraphicFramePr>
        <p:xfrm>
          <a:off x="6897593" y="1425888"/>
          <a:ext cx="4438896" cy="219860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E40E5836-F8A4-45E7-AC2E-17415B4BA823}"/>
              </a:ext>
            </a:extLst>
          </p:cNvPr>
          <p:cNvSpPr txBox="1"/>
          <p:nvPr/>
        </p:nvSpPr>
        <p:spPr>
          <a:xfrm>
            <a:off x="6897593" y="1315864"/>
            <a:ext cx="34589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Number of children under 5</a:t>
            </a:r>
            <a:endParaRPr kumimoji="0" lang="en-US" sz="1200" b="1" i="0" u="none" strike="noStrike" kern="1200" cap="none" spc="0" normalizeH="0" baseline="0" noProof="0">
              <a:ln>
                <a:noFill/>
              </a:ln>
              <a:solidFill>
                <a:srgbClr val="2B2B2B"/>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4AB0A7C7-19FC-41C6-8347-AFB8C891E81C}"/>
              </a:ext>
            </a:extLst>
          </p:cNvPr>
          <p:cNvSpPr>
            <a:spLocks noGrp="1"/>
          </p:cNvSpPr>
          <p:nvPr>
            <p:ph type="body" sz="quarter" idx="14"/>
          </p:nvPr>
        </p:nvSpPr>
        <p:spPr/>
        <p:txBody>
          <a:bodyPr/>
          <a:lstStyle/>
          <a:p>
            <a:endParaRPr lang="en-US"/>
          </a:p>
        </p:txBody>
      </p:sp>
      <p:sp>
        <p:nvSpPr>
          <p:cNvPr id="13" name="TextBox 12">
            <a:extLst>
              <a:ext uri="{FF2B5EF4-FFF2-40B4-BE49-F238E27FC236}">
                <a16:creationId xmlns:a16="http://schemas.microsoft.com/office/drawing/2014/main" id="{5699539F-B3E1-0A0A-2E0D-A0C2D35CE5E0}"/>
              </a:ext>
            </a:extLst>
          </p:cNvPr>
          <p:cNvSpPr txBox="1"/>
          <p:nvPr/>
        </p:nvSpPr>
        <p:spPr>
          <a:xfrm>
            <a:off x="995262" y="3906627"/>
            <a:ext cx="4514526" cy="461665"/>
          </a:xfrm>
          <a:prstGeom prst="rect">
            <a:avLst/>
          </a:prstGeom>
          <a:noFill/>
        </p:spPr>
        <p:txBody>
          <a:bodyPr wrap="square" rtlCol="0">
            <a:spAutoFit/>
          </a:bodyPr>
          <a:lstStyle/>
          <a:p>
            <a:pPr lvl="0">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Which of the following best </a:t>
            </a:r>
            <a:r>
              <a:rPr lang="en-US" sz="1200" b="1">
                <a:solidFill>
                  <a:srgbClr val="000000"/>
                </a:solidFill>
              </a:rPr>
              <a:t>describes the current primary child care arrangement for your youngest child?</a:t>
            </a:r>
            <a:endParaRPr kumimoji="0" lang="en-US" sz="1200" b="1" i="0" u="none" strike="noStrike" kern="1200" cap="none" spc="0" normalizeH="0" baseline="0" noProof="0">
              <a:ln>
                <a:noFill/>
              </a:ln>
              <a:solidFill>
                <a:srgbClr val="2B2B2B"/>
              </a:solidFill>
              <a:effectLst/>
              <a:uLnTx/>
              <a:uFillTx/>
              <a:latin typeface="Arial" panose="020B0604020202020204"/>
              <a:ea typeface="+mn-ea"/>
              <a:cs typeface="+mn-cs"/>
            </a:endParaRPr>
          </a:p>
        </p:txBody>
      </p:sp>
      <p:graphicFrame>
        <p:nvGraphicFramePr>
          <p:cNvPr id="14" name="Chart 13">
            <a:extLst>
              <a:ext uri="{FF2B5EF4-FFF2-40B4-BE49-F238E27FC236}">
                <a16:creationId xmlns:a16="http://schemas.microsoft.com/office/drawing/2014/main" id="{BC2F19B9-FC65-688C-2654-7ED9FA77B884}"/>
              </a:ext>
            </a:extLst>
          </p:cNvPr>
          <p:cNvGraphicFramePr/>
          <p:nvPr/>
        </p:nvGraphicFramePr>
        <p:xfrm>
          <a:off x="6849764" y="4174238"/>
          <a:ext cx="4638419" cy="2683762"/>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43BC5CF4-605F-4E71-502A-8373E0926CC0}"/>
              </a:ext>
            </a:extLst>
          </p:cNvPr>
          <p:cNvSpPr txBox="1"/>
          <p:nvPr/>
        </p:nvSpPr>
        <p:spPr>
          <a:xfrm>
            <a:off x="6706138" y="3886120"/>
            <a:ext cx="45145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What is the approximate population in your town?</a:t>
            </a:r>
            <a:endParaRPr kumimoji="0" lang="en-US" sz="1200" b="1" i="0" u="none" strike="noStrike" kern="1200" cap="none" spc="0" normalizeH="0" baseline="0" noProof="0">
              <a:ln>
                <a:noFill/>
              </a:ln>
              <a:solidFill>
                <a:srgbClr val="2B2B2B"/>
              </a:solidFill>
              <a:effectLst/>
              <a:uLnTx/>
              <a:uFillTx/>
              <a:latin typeface="Arial" panose="020B0604020202020204"/>
              <a:ea typeface="+mn-ea"/>
              <a:cs typeface="+mn-cs"/>
            </a:endParaRPr>
          </a:p>
        </p:txBody>
      </p:sp>
      <p:graphicFrame>
        <p:nvGraphicFramePr>
          <p:cNvPr id="16" name="Chart 15">
            <a:extLst>
              <a:ext uri="{FF2B5EF4-FFF2-40B4-BE49-F238E27FC236}">
                <a16:creationId xmlns:a16="http://schemas.microsoft.com/office/drawing/2014/main" id="{809E8756-7439-1C48-C659-C7F2C3AF04BB}"/>
              </a:ext>
            </a:extLst>
          </p:cNvPr>
          <p:cNvGraphicFramePr/>
          <p:nvPr/>
        </p:nvGraphicFramePr>
        <p:xfrm>
          <a:off x="1073744" y="4368292"/>
          <a:ext cx="4773331" cy="2489707"/>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1184699F-7780-5B60-881F-D49F478F9565}"/>
              </a:ext>
            </a:extLst>
          </p:cNvPr>
          <p:cNvSpPr txBox="1"/>
          <p:nvPr/>
        </p:nvSpPr>
        <p:spPr>
          <a:xfrm>
            <a:off x="990600" y="3601419"/>
            <a:ext cx="30511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2B2B2B"/>
                </a:solidFill>
                <a:effectLst/>
                <a:uLnTx/>
                <a:uFillTx/>
                <a:latin typeface="Arial" panose="020B0604020202020204"/>
                <a:ea typeface="+mn-ea"/>
                <a:cs typeface="+mn-cs"/>
              </a:rPr>
              <a:t>Community Demographics </a:t>
            </a:r>
          </a:p>
        </p:txBody>
      </p:sp>
    </p:spTree>
    <p:extLst>
      <p:ext uri="{BB962C8B-B14F-4D97-AF65-F5344CB8AC3E}">
        <p14:creationId xmlns:p14="http://schemas.microsoft.com/office/powerpoint/2010/main" val="3258833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2BC5CB-BE48-E24D-B241-2627EBE7880D}"/>
              </a:ext>
            </a:extLst>
          </p:cNvPr>
          <p:cNvSpPr>
            <a:spLocks noGrp="1"/>
          </p:cNvSpPr>
          <p:nvPr>
            <p:ph type="body" sz="quarter" idx="13"/>
          </p:nvPr>
        </p:nvSpPr>
        <p:spPr>
          <a:xfrm>
            <a:off x="1009445" y="607817"/>
            <a:ext cx="6858000" cy="176493"/>
          </a:xfrm>
        </p:spPr>
        <p:txBody>
          <a:bodyPr/>
          <a:lstStyle/>
          <a:p>
            <a:r>
              <a:rPr lang="en-US"/>
              <a:t>RESPONDENT PROFILE</a:t>
            </a:r>
          </a:p>
        </p:txBody>
      </p:sp>
      <p:sp>
        <p:nvSpPr>
          <p:cNvPr id="5" name="Text Placeholder 4">
            <a:extLst>
              <a:ext uri="{FF2B5EF4-FFF2-40B4-BE49-F238E27FC236}">
                <a16:creationId xmlns:a16="http://schemas.microsoft.com/office/drawing/2014/main" id="{DB134457-B9FB-5440-BAD7-718C0A101C62}"/>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C06A79B6-CA62-404C-BC5F-8AD3F94CAD47}"/>
              </a:ext>
            </a:extLst>
          </p:cNvPr>
          <p:cNvSpPr>
            <a:spLocks noGrp="1"/>
          </p:cNvSpPr>
          <p:nvPr>
            <p:ph type="body" sz="quarter" idx="15"/>
          </p:nvPr>
        </p:nvSpPr>
        <p:spPr/>
        <p:txBody>
          <a:bodyPr/>
          <a:lstStyle/>
          <a:p>
            <a:endParaRPr lang="en-US"/>
          </a:p>
        </p:txBody>
      </p:sp>
      <p:graphicFrame>
        <p:nvGraphicFramePr>
          <p:cNvPr id="8" name="Chart 7">
            <a:extLst>
              <a:ext uri="{FF2B5EF4-FFF2-40B4-BE49-F238E27FC236}">
                <a16:creationId xmlns:a16="http://schemas.microsoft.com/office/drawing/2014/main" id="{7A4DBB37-1145-044E-B0FB-A5A6C4DEA285}"/>
              </a:ext>
            </a:extLst>
          </p:cNvPr>
          <p:cNvGraphicFramePr/>
          <p:nvPr/>
        </p:nvGraphicFramePr>
        <p:xfrm>
          <a:off x="914528" y="1442184"/>
          <a:ext cx="5181472" cy="242576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E33FDF46-E931-1745-BABF-C2E9B6F0B6D3}"/>
              </a:ext>
            </a:extLst>
          </p:cNvPr>
          <p:cNvSpPr txBox="1"/>
          <p:nvPr/>
        </p:nvSpPr>
        <p:spPr>
          <a:xfrm>
            <a:off x="999659" y="1236530"/>
            <a:ext cx="4828419" cy="411308"/>
          </a:xfrm>
          <a:prstGeom prst="rect">
            <a:avLst/>
          </a:prstGeom>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B2B2B"/>
                </a:solidFill>
                <a:effectLst/>
                <a:uLnTx/>
                <a:uFillTx/>
                <a:latin typeface="Arial" panose="020B0604020202020204"/>
                <a:ea typeface="+mn-ea"/>
                <a:cs typeface="+mn-cs"/>
              </a:rPr>
              <a:t>Which of the following categories best describes your current job?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40" normalizeH="0" baseline="0" noProof="0">
              <a:ln>
                <a:noFill/>
              </a:ln>
              <a:solidFill>
                <a:srgbClr val="2B2B2B"/>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344CEA83-07A8-B94A-97BF-A01F4382AE98}"/>
              </a:ext>
            </a:extLst>
          </p:cNvPr>
          <p:cNvSpPr/>
          <p:nvPr/>
        </p:nvSpPr>
        <p:spPr>
          <a:xfrm>
            <a:off x="6363923" y="1119849"/>
            <a:ext cx="54777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B2B2B"/>
                </a:solidFill>
                <a:effectLst/>
                <a:uLnTx/>
                <a:uFillTx/>
                <a:latin typeface="Arial" panose="020B0604020202020204"/>
                <a:ea typeface="+mn-ea"/>
                <a:cs typeface="+mn-cs"/>
              </a:rPr>
              <a:t>Which of the following categories best describes your spouse's or partner's current job?</a:t>
            </a:r>
          </a:p>
        </p:txBody>
      </p:sp>
      <p:graphicFrame>
        <p:nvGraphicFramePr>
          <p:cNvPr id="11" name="Chart 10">
            <a:extLst>
              <a:ext uri="{FF2B5EF4-FFF2-40B4-BE49-F238E27FC236}">
                <a16:creationId xmlns:a16="http://schemas.microsoft.com/office/drawing/2014/main" id="{ACBF1C66-565B-7B44-B8A0-2CC239C8CF31}"/>
              </a:ext>
            </a:extLst>
          </p:cNvPr>
          <p:cNvGraphicFramePr/>
          <p:nvPr/>
        </p:nvGraphicFramePr>
        <p:xfrm>
          <a:off x="6363923" y="1475440"/>
          <a:ext cx="5184648" cy="24257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0FB748FE-08C8-D849-97FF-106FB11C7D7B}"/>
              </a:ext>
            </a:extLst>
          </p:cNvPr>
          <p:cNvGraphicFramePr/>
          <p:nvPr/>
        </p:nvGraphicFramePr>
        <p:xfrm>
          <a:off x="1347169" y="3993059"/>
          <a:ext cx="4598258" cy="1668529"/>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a:extLst>
              <a:ext uri="{FF2B5EF4-FFF2-40B4-BE49-F238E27FC236}">
                <a16:creationId xmlns:a16="http://schemas.microsoft.com/office/drawing/2014/main" id="{AD06687D-2A24-9045-8340-1858C3D28139}"/>
              </a:ext>
            </a:extLst>
          </p:cNvPr>
          <p:cNvSpPr/>
          <p:nvPr/>
        </p:nvSpPr>
        <p:spPr>
          <a:xfrm>
            <a:off x="1065100" y="3748307"/>
            <a:ext cx="4880327"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B2B2B"/>
                </a:solidFill>
                <a:effectLst/>
                <a:uLnTx/>
                <a:uFillTx/>
                <a:latin typeface="Arial" panose="020B0604020202020204"/>
                <a:ea typeface="+mn-ea"/>
                <a:cs typeface="+mn-cs"/>
              </a:rPr>
              <a:t>How would you describe your present employment situation?</a:t>
            </a:r>
          </a:p>
        </p:txBody>
      </p:sp>
      <p:graphicFrame>
        <p:nvGraphicFramePr>
          <p:cNvPr id="18" name="Chart 17">
            <a:extLst>
              <a:ext uri="{FF2B5EF4-FFF2-40B4-BE49-F238E27FC236}">
                <a16:creationId xmlns:a16="http://schemas.microsoft.com/office/drawing/2014/main" id="{B590C87A-F104-F248-95FA-7BFD9A7F5F95}"/>
              </a:ext>
            </a:extLst>
          </p:cNvPr>
          <p:cNvGraphicFramePr/>
          <p:nvPr/>
        </p:nvGraphicFramePr>
        <p:xfrm>
          <a:off x="6657118" y="4025306"/>
          <a:ext cx="4598258" cy="1668529"/>
        </p:xfrm>
        <a:graphic>
          <a:graphicData uri="http://schemas.openxmlformats.org/drawingml/2006/chart">
            <c:chart xmlns:c="http://schemas.openxmlformats.org/drawingml/2006/chart" xmlns:r="http://schemas.openxmlformats.org/officeDocument/2006/relationships" r:id="rId5"/>
          </a:graphicData>
        </a:graphic>
      </p:graphicFrame>
      <p:sp>
        <p:nvSpPr>
          <p:cNvPr id="19" name="Rectangle 18">
            <a:extLst>
              <a:ext uri="{FF2B5EF4-FFF2-40B4-BE49-F238E27FC236}">
                <a16:creationId xmlns:a16="http://schemas.microsoft.com/office/drawing/2014/main" id="{2DAC2C05-EAA3-2549-B0D8-7529A7EA89CE}"/>
              </a:ext>
            </a:extLst>
          </p:cNvPr>
          <p:cNvSpPr/>
          <p:nvPr/>
        </p:nvSpPr>
        <p:spPr>
          <a:xfrm>
            <a:off x="6591095" y="3748307"/>
            <a:ext cx="502969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B2B2B"/>
                </a:solidFill>
                <a:effectLst/>
                <a:uLnTx/>
                <a:uFillTx/>
                <a:latin typeface="Arial" panose="020B0604020202020204"/>
                <a:ea typeface="+mn-ea"/>
                <a:cs typeface="+mn-cs"/>
              </a:rPr>
              <a:t>How would you describe your spouse’s or partner’s present employment situation?</a:t>
            </a:r>
          </a:p>
        </p:txBody>
      </p:sp>
      <p:sp>
        <p:nvSpPr>
          <p:cNvPr id="20" name="TextBox 19">
            <a:extLst>
              <a:ext uri="{FF2B5EF4-FFF2-40B4-BE49-F238E27FC236}">
                <a16:creationId xmlns:a16="http://schemas.microsoft.com/office/drawing/2014/main" id="{DC1130C7-FA41-7844-A18D-9EDD2DA539EE}"/>
              </a:ext>
            </a:extLst>
          </p:cNvPr>
          <p:cNvSpPr txBox="1"/>
          <p:nvPr/>
        </p:nvSpPr>
        <p:spPr>
          <a:xfrm>
            <a:off x="914528" y="818182"/>
            <a:ext cx="30511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2B2B2B"/>
                </a:solidFill>
                <a:effectLst/>
                <a:uLnTx/>
                <a:uFillTx/>
                <a:latin typeface="Arial" panose="020B0604020202020204"/>
                <a:ea typeface="+mn-ea"/>
                <a:cs typeface="+mn-cs"/>
              </a:rPr>
              <a:t>Employment Demographics </a:t>
            </a:r>
          </a:p>
        </p:txBody>
      </p:sp>
      <p:sp>
        <p:nvSpPr>
          <p:cNvPr id="15" name="Rectangle 14">
            <a:extLst>
              <a:ext uri="{FF2B5EF4-FFF2-40B4-BE49-F238E27FC236}">
                <a16:creationId xmlns:a16="http://schemas.microsoft.com/office/drawing/2014/main" id="{D18D49E0-C78B-2CB6-A1A3-C9BB5A7ABCE9}"/>
              </a:ext>
            </a:extLst>
          </p:cNvPr>
          <p:cNvSpPr/>
          <p:nvPr/>
        </p:nvSpPr>
        <p:spPr>
          <a:xfrm>
            <a:off x="6587956" y="5520695"/>
            <a:ext cx="5029695" cy="461665"/>
          </a:xfrm>
          <a:prstGeom prst="rect">
            <a:avLst/>
          </a:prstGeom>
        </p:spPr>
        <p:txBody>
          <a:bodyPr wrap="square">
            <a:spAutoFit/>
          </a:bodyPr>
          <a:lstStyle/>
          <a:p>
            <a:pPr lvl="0">
              <a:defRPr/>
            </a:pPr>
            <a:r>
              <a:rPr lang="en-US" sz="1200" b="1">
                <a:solidFill>
                  <a:srgbClr val="2B2B2B"/>
                </a:solidFill>
              </a:rPr>
              <a:t>And, would you consider your spouse's or partner's present job full-time or part-time?</a:t>
            </a:r>
            <a:endParaRPr kumimoji="0" lang="en-US" sz="1200" b="1" i="0" u="none" strike="noStrike" kern="1200" cap="none" spc="0" normalizeH="0" baseline="0" noProof="0">
              <a:ln>
                <a:noFill/>
              </a:ln>
              <a:solidFill>
                <a:srgbClr val="2B2B2B"/>
              </a:solidFill>
              <a:effectLst/>
              <a:uLnTx/>
              <a:uFillTx/>
              <a:latin typeface="Arial" panose="020B0604020202020204"/>
              <a:ea typeface="+mn-ea"/>
              <a:cs typeface="+mn-cs"/>
            </a:endParaRPr>
          </a:p>
        </p:txBody>
      </p:sp>
      <p:graphicFrame>
        <p:nvGraphicFramePr>
          <p:cNvPr id="21" name="Chart 20">
            <a:extLst>
              <a:ext uri="{FF2B5EF4-FFF2-40B4-BE49-F238E27FC236}">
                <a16:creationId xmlns:a16="http://schemas.microsoft.com/office/drawing/2014/main" id="{57519BD6-960C-2965-8CE8-C8CD727F5D79}"/>
              </a:ext>
            </a:extLst>
          </p:cNvPr>
          <p:cNvGraphicFramePr/>
          <p:nvPr/>
        </p:nvGraphicFramePr>
        <p:xfrm>
          <a:off x="6803674" y="5839756"/>
          <a:ext cx="4598258" cy="1001543"/>
        </p:xfrm>
        <a:graphic>
          <a:graphicData uri="http://schemas.openxmlformats.org/drawingml/2006/chart">
            <c:chart xmlns:c="http://schemas.openxmlformats.org/drawingml/2006/chart" xmlns:r="http://schemas.openxmlformats.org/officeDocument/2006/relationships" r:id="rId6"/>
          </a:graphicData>
        </a:graphic>
      </p:graphicFrame>
      <p:sp>
        <p:nvSpPr>
          <p:cNvPr id="22" name="Rectangle 21">
            <a:extLst>
              <a:ext uri="{FF2B5EF4-FFF2-40B4-BE49-F238E27FC236}">
                <a16:creationId xmlns:a16="http://schemas.microsoft.com/office/drawing/2014/main" id="{3A12D8E5-A584-6624-AA35-46CBE12F8E25}"/>
              </a:ext>
            </a:extLst>
          </p:cNvPr>
          <p:cNvSpPr/>
          <p:nvPr/>
        </p:nvSpPr>
        <p:spPr>
          <a:xfrm>
            <a:off x="999659" y="5587557"/>
            <a:ext cx="5029695" cy="276999"/>
          </a:xfrm>
          <a:prstGeom prst="rect">
            <a:avLst/>
          </a:prstGeom>
        </p:spPr>
        <p:txBody>
          <a:bodyPr wrap="square">
            <a:spAutoFit/>
          </a:bodyPr>
          <a:lstStyle/>
          <a:p>
            <a:pPr lvl="0">
              <a:defRPr/>
            </a:pPr>
            <a:r>
              <a:rPr lang="en-US" sz="1200" b="1">
                <a:solidFill>
                  <a:srgbClr val="2B2B2B"/>
                </a:solidFill>
              </a:rPr>
              <a:t>And, would you consider your job full-time or part-time?</a:t>
            </a:r>
            <a:endParaRPr kumimoji="0" lang="en-US" sz="1200" b="1" i="0" u="none" strike="noStrike" kern="1200" cap="none" spc="0" normalizeH="0" baseline="0" noProof="0">
              <a:ln>
                <a:noFill/>
              </a:ln>
              <a:solidFill>
                <a:srgbClr val="2B2B2B"/>
              </a:solidFill>
              <a:effectLst/>
              <a:uLnTx/>
              <a:uFillTx/>
              <a:latin typeface="Arial" panose="020B0604020202020204"/>
              <a:ea typeface="+mn-ea"/>
              <a:cs typeface="+mn-cs"/>
            </a:endParaRPr>
          </a:p>
        </p:txBody>
      </p:sp>
      <p:graphicFrame>
        <p:nvGraphicFramePr>
          <p:cNvPr id="23" name="Chart 22">
            <a:extLst>
              <a:ext uri="{FF2B5EF4-FFF2-40B4-BE49-F238E27FC236}">
                <a16:creationId xmlns:a16="http://schemas.microsoft.com/office/drawing/2014/main" id="{3D43F7D8-60BD-E30A-DC74-77EE0C8327B5}"/>
              </a:ext>
            </a:extLst>
          </p:cNvPr>
          <p:cNvGraphicFramePr/>
          <p:nvPr/>
        </p:nvGraphicFramePr>
        <p:xfrm>
          <a:off x="1206134" y="5786698"/>
          <a:ext cx="4598258" cy="1001543"/>
        </p:xfrm>
        <a:graphic>
          <a:graphicData uri="http://schemas.openxmlformats.org/drawingml/2006/chart">
            <c:chart xmlns:c="http://schemas.openxmlformats.org/drawingml/2006/chart" xmlns:r="http://schemas.openxmlformats.org/officeDocument/2006/relationships" r:id="rId7"/>
          </a:graphicData>
        </a:graphic>
      </p:graphicFrame>
      <p:sp>
        <p:nvSpPr>
          <p:cNvPr id="24" name="TextBox 23">
            <a:extLst>
              <a:ext uri="{FF2B5EF4-FFF2-40B4-BE49-F238E27FC236}">
                <a16:creationId xmlns:a16="http://schemas.microsoft.com/office/drawing/2014/main" id="{740A6B9A-B935-5802-6619-35240429B819}"/>
              </a:ext>
            </a:extLst>
          </p:cNvPr>
          <p:cNvSpPr txBox="1"/>
          <p:nvPr/>
        </p:nvSpPr>
        <p:spPr>
          <a:xfrm>
            <a:off x="6478566" y="987672"/>
            <a:ext cx="5231058" cy="176493"/>
          </a:xfrm>
          <a:prstGeom prst="rect">
            <a:avLst/>
          </a:prstGeom>
        </p:spPr>
        <p:txBody>
          <a:bodyPr vert="horz" wrap="none" lIns="0" tIns="0" rIns="0" bIns="0" rtlCol="0" anchor="t" anchorCtr="0">
            <a:noAutofit/>
          </a:bodyPr>
          <a:lstStyle/>
          <a:p>
            <a:pPr algn="l"/>
            <a:r>
              <a:rPr lang="en-US" sz="1000" b="1" baseline="0">
                <a:solidFill>
                  <a:schemeClr val="accent1"/>
                </a:solidFill>
              </a:rPr>
              <a:t>AMONG PARENTS WHO ARE MARRIED/PARTNERED, n=743</a:t>
            </a:r>
          </a:p>
        </p:txBody>
      </p:sp>
    </p:spTree>
    <p:extLst>
      <p:ext uri="{BB962C8B-B14F-4D97-AF65-F5344CB8AC3E}">
        <p14:creationId xmlns:p14="http://schemas.microsoft.com/office/powerpoint/2010/main" val="2564841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30750" y="4632782"/>
            <a:ext cx="2730500" cy="488315"/>
          </a:xfrm>
          <a:prstGeom prst="rect">
            <a:avLst/>
          </a:prstGeom>
        </p:spPr>
        <p:txBody>
          <a:bodyPr vert="horz" wrap="square" lIns="0" tIns="32384" rIns="0" bIns="0" rtlCol="0">
            <a:spAutoFit/>
          </a:bodyPr>
          <a:lstStyle/>
          <a:p>
            <a:pPr indent="123825">
              <a:lnSpc>
                <a:spcPct val="101400"/>
              </a:lnSpc>
              <a:spcBef>
                <a:spcPts val="254"/>
              </a:spcBef>
            </a:pPr>
            <a:r>
              <a:rPr sz="1400" spc="-5">
                <a:solidFill>
                  <a:srgbClr val="FFFFFF"/>
                </a:solidFill>
                <a:latin typeface="Styrene A Regular"/>
                <a:cs typeface="Styrene A Regular"/>
              </a:rPr>
              <a:t>1225 Eye </a:t>
            </a:r>
            <a:r>
              <a:rPr sz="1400">
                <a:solidFill>
                  <a:srgbClr val="FFFFFF"/>
                </a:solidFill>
                <a:latin typeface="Styrene A Regular"/>
                <a:cs typeface="Styrene A Regular"/>
              </a:rPr>
              <a:t>Street </a:t>
            </a:r>
            <a:r>
              <a:rPr sz="1400" spc="-5">
                <a:solidFill>
                  <a:srgbClr val="FFFFFF"/>
                </a:solidFill>
                <a:latin typeface="Styrene A Regular"/>
                <a:cs typeface="Styrene A Regular"/>
              </a:rPr>
              <a:t>NW, Suite  1000Washington, D.C.</a:t>
            </a:r>
            <a:r>
              <a:rPr sz="1400" spc="-10">
                <a:solidFill>
                  <a:srgbClr val="FFFFFF"/>
                </a:solidFill>
                <a:latin typeface="Styrene A Regular"/>
                <a:cs typeface="Styrene A Regular"/>
              </a:rPr>
              <a:t> </a:t>
            </a:r>
            <a:r>
              <a:rPr sz="1400">
                <a:solidFill>
                  <a:srgbClr val="FFFFFF"/>
                </a:solidFill>
                <a:latin typeface="Styrene A Regular"/>
                <a:cs typeface="Styrene A Regular"/>
              </a:rPr>
              <a:t>20005</a:t>
            </a:r>
            <a:endParaRPr sz="1400">
              <a:latin typeface="Styrene A Regular"/>
              <a:cs typeface="Styrene A Regular"/>
            </a:endParaRPr>
          </a:p>
        </p:txBody>
      </p:sp>
      <p:sp>
        <p:nvSpPr>
          <p:cNvPr id="3" name="object 3"/>
          <p:cNvSpPr/>
          <p:nvPr/>
        </p:nvSpPr>
        <p:spPr>
          <a:xfrm>
            <a:off x="4559808" y="3429000"/>
            <a:ext cx="3072384" cy="9144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09600" y="1"/>
            <a:ext cx="10972800" cy="6172200"/>
          </a:xfrm>
          <a:custGeom>
            <a:avLst/>
            <a:gdLst/>
            <a:ahLst/>
            <a:cxnLst/>
            <a:rect l="l" t="t" r="r" b="b"/>
            <a:pathLst>
              <a:path w="10972800" h="6172200">
                <a:moveTo>
                  <a:pt x="0" y="0"/>
                </a:moveTo>
                <a:lnTo>
                  <a:pt x="10972798" y="0"/>
                </a:lnTo>
                <a:lnTo>
                  <a:pt x="10972798" y="6172197"/>
                </a:lnTo>
                <a:lnTo>
                  <a:pt x="0" y="6172197"/>
                </a:lnTo>
                <a:lnTo>
                  <a:pt x="0" y="0"/>
                </a:lnTo>
                <a:close/>
              </a:path>
            </a:pathLst>
          </a:custGeom>
          <a:solidFill>
            <a:srgbClr val="3587E7"/>
          </a:solidFill>
        </p:spPr>
        <p:txBody>
          <a:bodyPr wrap="square" lIns="0" tIns="0" rIns="0" bIns="0" rtlCol="0"/>
          <a:lstStyle/>
          <a:p>
            <a:endParaRPr/>
          </a:p>
        </p:txBody>
      </p:sp>
      <p:sp>
        <p:nvSpPr>
          <p:cNvPr id="5" name="object 5"/>
          <p:cNvSpPr/>
          <p:nvPr/>
        </p:nvSpPr>
        <p:spPr>
          <a:xfrm>
            <a:off x="4038600" y="5892451"/>
            <a:ext cx="4114800" cy="53533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379976" y="6089903"/>
            <a:ext cx="3432048" cy="140208"/>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4755165" y="4670044"/>
            <a:ext cx="2682240" cy="510540"/>
          </a:xfrm>
          <a:prstGeom prst="rect">
            <a:avLst/>
          </a:prstGeom>
        </p:spPr>
        <p:txBody>
          <a:bodyPr vert="horz" wrap="square" lIns="0" tIns="22860" rIns="0" bIns="0" rtlCol="0">
            <a:spAutoFit/>
          </a:bodyPr>
          <a:lstStyle/>
          <a:p>
            <a:pPr marL="12700" marR="5080" indent="118745">
              <a:lnSpc>
                <a:spcPts val="1900"/>
              </a:lnSpc>
              <a:spcBef>
                <a:spcPts val="180"/>
              </a:spcBef>
            </a:pPr>
            <a:r>
              <a:rPr sz="1600" spc="-5">
                <a:solidFill>
                  <a:srgbClr val="FFFFFF"/>
                </a:solidFill>
                <a:latin typeface="Arial"/>
                <a:cs typeface="Arial"/>
              </a:rPr>
              <a:t>1225 Eye Street </a:t>
            </a:r>
            <a:r>
              <a:rPr sz="1600" spc="-35">
                <a:solidFill>
                  <a:srgbClr val="FFFFFF"/>
                </a:solidFill>
                <a:latin typeface="Arial"/>
                <a:cs typeface="Arial"/>
              </a:rPr>
              <a:t>NW, </a:t>
            </a:r>
            <a:r>
              <a:rPr sz="1600" spc="-5">
                <a:solidFill>
                  <a:srgbClr val="FFFFFF"/>
                </a:solidFill>
                <a:latin typeface="Arial"/>
                <a:cs typeface="Arial"/>
              </a:rPr>
              <a:t>Suite  </a:t>
            </a:r>
            <a:r>
              <a:rPr sz="1600" spc="-10">
                <a:solidFill>
                  <a:srgbClr val="FFFFFF"/>
                </a:solidFill>
                <a:latin typeface="Arial"/>
                <a:cs typeface="Arial"/>
              </a:rPr>
              <a:t>1000Washington, </a:t>
            </a:r>
            <a:r>
              <a:rPr sz="1600" spc="-5">
                <a:solidFill>
                  <a:srgbClr val="FFFFFF"/>
                </a:solidFill>
                <a:latin typeface="Arial"/>
                <a:cs typeface="Arial"/>
              </a:rPr>
              <a:t>D.C.</a:t>
            </a:r>
            <a:r>
              <a:rPr sz="1600" spc="-25">
                <a:solidFill>
                  <a:srgbClr val="FFFFFF"/>
                </a:solidFill>
                <a:latin typeface="Arial"/>
                <a:cs typeface="Arial"/>
              </a:rPr>
              <a:t> </a:t>
            </a:r>
            <a:r>
              <a:rPr sz="1600" spc="-5">
                <a:solidFill>
                  <a:srgbClr val="FFFFFF"/>
                </a:solidFill>
                <a:latin typeface="Arial"/>
                <a:cs typeface="Arial"/>
              </a:rPr>
              <a:t>20005</a:t>
            </a:r>
            <a:endParaRPr sz="1600">
              <a:latin typeface="Arial"/>
              <a:cs typeface="Arial"/>
            </a:endParaRPr>
          </a:p>
        </p:txBody>
      </p:sp>
      <p:sp>
        <p:nvSpPr>
          <p:cNvPr id="8" name="object 8"/>
          <p:cNvSpPr/>
          <p:nvPr/>
        </p:nvSpPr>
        <p:spPr>
          <a:xfrm>
            <a:off x="4559808" y="3429000"/>
            <a:ext cx="3072384" cy="9144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D3628C-09D7-1148-8735-A8B1EBA73D15}"/>
              </a:ext>
            </a:extLst>
          </p:cNvPr>
          <p:cNvSpPr>
            <a:spLocks noGrp="1"/>
          </p:cNvSpPr>
          <p:nvPr>
            <p:ph type="body" sz="quarter" idx="10"/>
          </p:nvPr>
        </p:nvSpPr>
        <p:spPr>
          <a:xfrm>
            <a:off x="4560115" y="2913691"/>
            <a:ext cx="6388935" cy="778248"/>
          </a:xfrm>
        </p:spPr>
        <p:txBody>
          <a:bodyPr>
            <a:normAutofit/>
          </a:bodyPr>
          <a:lstStyle/>
          <a:p>
            <a:pPr>
              <a:lnSpc>
                <a:spcPct val="150000"/>
              </a:lnSpc>
              <a:spcBef>
                <a:spcPts val="600"/>
              </a:spcBef>
              <a:spcAft>
                <a:spcPts val="600"/>
              </a:spcAft>
            </a:pPr>
            <a:r>
              <a:rPr lang="en-US" sz="1100"/>
              <a:t>Survey respondents were screened on having a child ages 0-5, all parents of the household being currently employed, and currently using an informal child care provider. For simplicity, this audience is referred to as </a:t>
            </a:r>
            <a:r>
              <a:rPr lang="en-US" sz="1100" b="1"/>
              <a:t>parents. </a:t>
            </a:r>
            <a:endParaRPr lang="en-US" sz="1100" b="1" spc="-15">
              <a:solidFill>
                <a:srgbClr val="2B2B2B"/>
              </a:solidFill>
              <a:cs typeface="EB Garamond"/>
            </a:endParaRPr>
          </a:p>
        </p:txBody>
      </p:sp>
      <p:sp>
        <p:nvSpPr>
          <p:cNvPr id="3" name="Text Placeholder 2">
            <a:extLst>
              <a:ext uri="{FF2B5EF4-FFF2-40B4-BE49-F238E27FC236}">
                <a16:creationId xmlns:a16="http://schemas.microsoft.com/office/drawing/2014/main" id="{BB9BDF09-4652-3441-86BF-E371871A2FD7}"/>
              </a:ext>
            </a:extLst>
          </p:cNvPr>
          <p:cNvSpPr>
            <a:spLocks noGrp="1"/>
          </p:cNvSpPr>
          <p:nvPr>
            <p:ph type="body" sz="quarter" idx="13"/>
          </p:nvPr>
        </p:nvSpPr>
        <p:spPr>
          <a:xfrm>
            <a:off x="4560116" y="2704200"/>
            <a:ext cx="5915025" cy="241829"/>
          </a:xfrm>
        </p:spPr>
        <p:txBody>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1400" b="0" i="0" u="none" strike="noStrike" kern="1200" cap="all" spc="150" normalizeH="0" baseline="0" noProof="0">
                <a:ln>
                  <a:noFill/>
                </a:ln>
                <a:solidFill>
                  <a:srgbClr val="FFFFFF"/>
                </a:solidFill>
                <a:effectLst/>
                <a:uLnTx/>
                <a:uFillTx/>
                <a:latin typeface="Arial" panose="020B0604020202020204" pitchFamily="34" charset="0"/>
                <a:ea typeface="EB Garamond" pitchFamily="2" charset="0"/>
                <a:cs typeface="+mn-cs"/>
              </a:rPr>
              <a:t>Audience</a:t>
            </a:r>
          </a:p>
        </p:txBody>
      </p:sp>
      <p:sp>
        <p:nvSpPr>
          <p:cNvPr id="6" name="Text Placeholder 1">
            <a:extLst>
              <a:ext uri="{FF2B5EF4-FFF2-40B4-BE49-F238E27FC236}">
                <a16:creationId xmlns:a16="http://schemas.microsoft.com/office/drawing/2014/main" id="{9E8C3F0D-736E-1248-AB87-41DD9B408697}"/>
              </a:ext>
            </a:extLst>
          </p:cNvPr>
          <p:cNvSpPr txBox="1">
            <a:spLocks/>
          </p:cNvSpPr>
          <p:nvPr/>
        </p:nvSpPr>
        <p:spPr>
          <a:xfrm>
            <a:off x="4560117" y="1005435"/>
            <a:ext cx="5915025" cy="183431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a:buNone/>
              <a:defRPr sz="2400" b="0" i="0" kern="1200">
                <a:solidFill>
                  <a:schemeClr val="tx1"/>
                </a:solidFill>
                <a:latin typeface="Georgia" panose="02040502050405020303" pitchFamily="18" charset="0"/>
                <a:ea typeface="EB Garamond" pitchFamily="2" charset="0"/>
                <a:cs typeface="+mn-cs"/>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 typeface="Arial"/>
              <a:buNone/>
              <a:tabLst/>
              <a:defRPr/>
            </a:pPr>
            <a:r>
              <a:rPr kumimoji="0" lang="en-US" sz="1100" b="0" i="0" u="none" strike="noStrike" kern="1200" cap="none" spc="0" normalizeH="0" baseline="0" noProof="0">
                <a:ln>
                  <a:noFill/>
                </a:ln>
                <a:solidFill>
                  <a:srgbClr val="2B2B2B"/>
                </a:solidFill>
                <a:effectLst/>
                <a:uLnTx/>
                <a:uFillTx/>
                <a:latin typeface="Georgia" panose="02040502050405020303" pitchFamily="18" charset="0"/>
                <a:ea typeface="EB Garamond" pitchFamily="2" charset="0"/>
                <a:cs typeface="+mn-cs"/>
              </a:rPr>
              <a:t>The research conducted by Morning Consult on behalf of the Bipartisan Policy Center sought to understand the following: </a:t>
            </a:r>
          </a:p>
          <a:p>
            <a:pPr marL="228600" marR="0" lvl="0" indent="-228600" algn="l" defTabSz="914400" rtl="0" eaLnBrk="1" fontAlgn="b" latinLnBrk="0" hangingPunct="1">
              <a:lnSpc>
                <a:spcPct val="100000"/>
              </a:lnSpc>
              <a:spcBef>
                <a:spcPts val="600"/>
              </a:spcBef>
              <a:spcAft>
                <a:spcPts val="600"/>
              </a:spcAft>
              <a:buClrTx/>
              <a:buSzTx/>
              <a:buFont typeface="+mj-lt"/>
              <a:buAutoNum type="arabicPeriod"/>
              <a:tabLst/>
              <a:defRPr/>
            </a:pPr>
            <a:r>
              <a:rPr kumimoji="0" lang="en-US" sz="1100" b="0" i="0" u="none" strike="noStrike" kern="1200" cap="none" spc="0" normalizeH="0" baseline="0" noProof="0">
                <a:ln>
                  <a:noFill/>
                </a:ln>
                <a:solidFill>
                  <a:srgbClr val="2B2B2B"/>
                </a:solidFill>
                <a:effectLst/>
                <a:uLnTx/>
                <a:uFillTx/>
                <a:latin typeface="Georgia" panose="02040502050405020303" pitchFamily="18" charset="0"/>
                <a:ea typeface="EB Garamond" pitchFamily="2" charset="0"/>
                <a:cs typeface="+mn-cs"/>
              </a:rPr>
              <a:t>Reasons why employed parents choose informal child care</a:t>
            </a:r>
          </a:p>
          <a:p>
            <a:pPr marL="228600" marR="0" lvl="0" indent="-228600" algn="l" defTabSz="914400" rtl="0" eaLnBrk="1" fontAlgn="b" latinLnBrk="0" hangingPunct="1">
              <a:lnSpc>
                <a:spcPct val="100000"/>
              </a:lnSpc>
              <a:spcBef>
                <a:spcPts val="600"/>
              </a:spcBef>
              <a:spcAft>
                <a:spcPts val="600"/>
              </a:spcAft>
              <a:buClrTx/>
              <a:buSzTx/>
              <a:buFont typeface="+mj-lt"/>
              <a:buAutoNum type="arabicPeriod"/>
              <a:tabLst/>
              <a:defRPr/>
            </a:pPr>
            <a:r>
              <a:rPr lang="en-US" sz="1100">
                <a:solidFill>
                  <a:srgbClr val="2B2B2B"/>
                </a:solidFill>
              </a:rPr>
              <a:t>Circumstances for using informal child care including flexibility and multiple children </a:t>
            </a:r>
          </a:p>
          <a:p>
            <a:pPr marL="228600" marR="0" lvl="0" indent="-228600" algn="l" defTabSz="914400" rtl="0" eaLnBrk="1" fontAlgn="b" latinLnBrk="0" hangingPunct="1">
              <a:lnSpc>
                <a:spcPct val="100000"/>
              </a:lnSpc>
              <a:spcBef>
                <a:spcPts val="600"/>
              </a:spcBef>
              <a:spcAft>
                <a:spcPts val="600"/>
              </a:spcAft>
              <a:buClrTx/>
              <a:buSzTx/>
              <a:buFont typeface="+mj-lt"/>
              <a:buAutoNum type="arabicPeriod"/>
              <a:tabLst/>
              <a:defRPr/>
            </a:pPr>
            <a:r>
              <a:rPr lang="en-US" sz="1100">
                <a:solidFill>
                  <a:srgbClr val="2B2B2B"/>
                </a:solidFill>
              </a:rPr>
              <a:t>Interest and barriers in using formal child care</a:t>
            </a:r>
          </a:p>
          <a:p>
            <a:pPr marL="228600" marR="0" lvl="0" indent="-228600" algn="l" defTabSz="914400" rtl="0" eaLnBrk="1" fontAlgn="b" latinLnBrk="0" hangingPunct="1">
              <a:lnSpc>
                <a:spcPct val="100000"/>
              </a:lnSpc>
              <a:spcBef>
                <a:spcPts val="600"/>
              </a:spcBef>
              <a:spcAft>
                <a:spcPts val="600"/>
              </a:spcAft>
              <a:buClrTx/>
              <a:buSzTx/>
              <a:buFont typeface="+mj-lt"/>
              <a:buAutoNum type="arabicPeriod"/>
              <a:tabLst/>
              <a:defRPr/>
            </a:pPr>
            <a:r>
              <a:rPr lang="en-US" sz="1100">
                <a:solidFill>
                  <a:srgbClr val="2B2B2B"/>
                </a:solidFill>
              </a:rPr>
              <a:t>Community responsibility for providing child care </a:t>
            </a:r>
          </a:p>
          <a:p>
            <a:pPr marL="228600" marR="0" lvl="0" indent="-228600" algn="l" defTabSz="914400" rtl="0" eaLnBrk="1" fontAlgn="b" latinLnBrk="0" hangingPunct="1">
              <a:lnSpc>
                <a:spcPct val="100000"/>
              </a:lnSpc>
              <a:spcBef>
                <a:spcPts val="600"/>
              </a:spcBef>
              <a:spcAft>
                <a:spcPts val="600"/>
              </a:spcAft>
              <a:buClrTx/>
              <a:buSzTx/>
              <a:buFont typeface="+mj-lt"/>
              <a:buAutoNum type="arabicPeriod"/>
              <a:tabLst/>
              <a:defRPr/>
            </a:pPr>
            <a:endParaRPr kumimoji="0" lang="en-US" sz="1100" b="0" i="0" u="none" strike="noStrike" kern="1200" cap="none" spc="0" normalizeH="0" baseline="0" noProof="0">
              <a:ln>
                <a:noFill/>
              </a:ln>
              <a:solidFill>
                <a:srgbClr val="2B2B2B"/>
              </a:solidFill>
              <a:effectLst/>
              <a:uLnTx/>
              <a:uFillTx/>
              <a:latin typeface="Georgia" panose="02040502050405020303" pitchFamily="18" charset="0"/>
              <a:ea typeface="EB Garamond" pitchFamily="2" charset="0"/>
              <a:cs typeface="+mn-cs"/>
            </a:endParaRPr>
          </a:p>
        </p:txBody>
      </p:sp>
      <p:sp>
        <p:nvSpPr>
          <p:cNvPr id="7" name="Text Placeholder 2">
            <a:extLst>
              <a:ext uri="{FF2B5EF4-FFF2-40B4-BE49-F238E27FC236}">
                <a16:creationId xmlns:a16="http://schemas.microsoft.com/office/drawing/2014/main" id="{BFC5675F-6DDA-2640-886D-F6C7CF2FF38D}"/>
              </a:ext>
            </a:extLst>
          </p:cNvPr>
          <p:cNvSpPr txBox="1">
            <a:spLocks/>
          </p:cNvSpPr>
          <p:nvPr/>
        </p:nvSpPr>
        <p:spPr>
          <a:xfrm>
            <a:off x="4560116" y="725419"/>
            <a:ext cx="5915025" cy="241829"/>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a:buNone/>
              <a:defRPr sz="1400" b="1" i="0" kern="1200" cap="all" spc="150" baseline="0">
                <a:solidFill>
                  <a:schemeClr val="bg1"/>
                </a:solidFill>
                <a:latin typeface="Arial" panose="020B0604020202020204" pitchFamily="34" charset="0"/>
                <a:ea typeface="EB Garamond" pitchFamily="2" charset="0"/>
                <a:cs typeface="+mn-cs"/>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1400" b="0" i="0" u="none" strike="noStrike" kern="1200" cap="all" spc="150" normalizeH="0" baseline="0" noProof="0">
                <a:ln>
                  <a:noFill/>
                </a:ln>
                <a:solidFill>
                  <a:srgbClr val="FFFFFF"/>
                </a:solidFill>
                <a:effectLst/>
                <a:uLnTx/>
                <a:uFillTx/>
                <a:latin typeface="Arial" panose="020B0604020202020204" pitchFamily="34" charset="0"/>
                <a:ea typeface="EB Garamond" pitchFamily="2" charset="0"/>
                <a:cs typeface="+mn-cs"/>
              </a:rPr>
              <a:t>background</a:t>
            </a:r>
          </a:p>
        </p:txBody>
      </p:sp>
      <p:sp>
        <p:nvSpPr>
          <p:cNvPr id="10" name="Text Placeholder 1">
            <a:extLst>
              <a:ext uri="{FF2B5EF4-FFF2-40B4-BE49-F238E27FC236}">
                <a16:creationId xmlns:a16="http://schemas.microsoft.com/office/drawing/2014/main" id="{944CB470-2803-D706-8FC5-37837B33F076}"/>
              </a:ext>
            </a:extLst>
          </p:cNvPr>
          <p:cNvSpPr txBox="1">
            <a:spLocks/>
          </p:cNvSpPr>
          <p:nvPr/>
        </p:nvSpPr>
        <p:spPr>
          <a:xfrm>
            <a:off x="4560117" y="3956126"/>
            <a:ext cx="6388935" cy="114085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a:buNone/>
              <a:defRPr sz="2400" b="0" i="0" kern="1200">
                <a:solidFill>
                  <a:schemeClr val="tx1"/>
                </a:solidFill>
                <a:latin typeface="Georgia" panose="02040502050405020303" pitchFamily="18" charset="0"/>
                <a:ea typeface="EB Garamond" pitchFamily="2" charset="0"/>
                <a:cs typeface="+mn-cs"/>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600"/>
              </a:spcBef>
              <a:spcAft>
                <a:spcPts val="600"/>
              </a:spcAft>
              <a:buClrTx/>
              <a:buSzTx/>
              <a:buFont typeface="Arial"/>
              <a:buNone/>
              <a:tabLst/>
              <a:defRPr/>
            </a:pPr>
            <a:r>
              <a:rPr kumimoji="0" lang="en-US" sz="1100" b="0" i="0" u="none" strike="noStrike" kern="1200" cap="none" spc="0" normalizeH="0" baseline="0" noProof="0">
                <a:ln>
                  <a:noFill/>
                </a:ln>
                <a:solidFill>
                  <a:srgbClr val="2B2B2B"/>
                </a:solidFill>
                <a:effectLst/>
                <a:uLnTx/>
                <a:uFillTx/>
                <a:latin typeface="Georgia" panose="02040502050405020303" pitchFamily="18" charset="0"/>
                <a:ea typeface="EB Garamond" pitchFamily="2" charset="0"/>
                <a:cs typeface="+mn-cs"/>
              </a:rPr>
              <a:t>This poll was conducted between May 19-24, 2022, among a sample of 1,000 parents who have a child ages 0-5, currently employed, and currently using an informal child care provider. The interviews were conducted online. Results from the full survey have a margin of error of plus or minus 3 percentage points.</a:t>
            </a:r>
          </a:p>
          <a:p>
            <a:pPr marL="0" marR="0" lvl="0" indent="0" algn="l" defTabSz="914400" rtl="0" eaLnBrk="1" fontAlgn="auto" latinLnBrk="0" hangingPunct="1">
              <a:lnSpc>
                <a:spcPct val="150000"/>
              </a:lnSpc>
              <a:spcBef>
                <a:spcPts val="600"/>
              </a:spcBef>
              <a:spcAft>
                <a:spcPts val="600"/>
              </a:spcAft>
              <a:buClrTx/>
              <a:buSzTx/>
              <a:buFont typeface="Arial"/>
              <a:buNone/>
              <a:tabLst/>
              <a:defRPr/>
            </a:pPr>
            <a:endParaRPr kumimoji="0" lang="en-US" sz="1100" b="0" i="0" u="none" strike="noStrike" kern="1200" cap="none" spc="0" normalizeH="0" baseline="0" noProof="0">
              <a:ln>
                <a:noFill/>
              </a:ln>
              <a:solidFill>
                <a:srgbClr val="2B2B2B"/>
              </a:solidFill>
              <a:effectLst/>
              <a:uLnTx/>
              <a:uFillTx/>
              <a:latin typeface="Georgia" panose="02040502050405020303" pitchFamily="18" charset="0"/>
              <a:ea typeface="EB Garamond" pitchFamily="2" charset="0"/>
              <a:cs typeface="+mn-cs"/>
            </a:endParaRPr>
          </a:p>
          <a:p>
            <a:pPr marL="0" marR="0" lvl="0" indent="0" algn="l" defTabSz="914400" rtl="0" eaLnBrk="1" fontAlgn="auto" latinLnBrk="0" hangingPunct="1">
              <a:lnSpc>
                <a:spcPct val="150000"/>
              </a:lnSpc>
              <a:spcBef>
                <a:spcPts val="600"/>
              </a:spcBef>
              <a:spcAft>
                <a:spcPts val="600"/>
              </a:spcAft>
              <a:buClrTx/>
              <a:buSzTx/>
              <a:buFont typeface="Arial"/>
              <a:buNone/>
              <a:tabLst/>
              <a:defRPr/>
            </a:pPr>
            <a:endParaRPr kumimoji="0" lang="en-US" sz="1100" b="0" i="0" u="none" strike="noStrike" kern="1200" cap="none" spc="-15" normalizeH="0" baseline="0" noProof="0">
              <a:ln>
                <a:noFill/>
              </a:ln>
              <a:solidFill>
                <a:srgbClr val="2B2B2B"/>
              </a:solidFill>
              <a:effectLst/>
              <a:uLnTx/>
              <a:uFillTx/>
              <a:latin typeface="Georgia" panose="02040502050405020303" pitchFamily="18" charset="0"/>
              <a:ea typeface="EB Garamond" pitchFamily="2" charset="0"/>
              <a:cs typeface="EB Garamond"/>
            </a:endParaRPr>
          </a:p>
        </p:txBody>
      </p:sp>
      <p:sp>
        <p:nvSpPr>
          <p:cNvPr id="11" name="Text Placeholder 2">
            <a:extLst>
              <a:ext uri="{FF2B5EF4-FFF2-40B4-BE49-F238E27FC236}">
                <a16:creationId xmlns:a16="http://schemas.microsoft.com/office/drawing/2014/main" id="{E7948229-68A6-6468-8147-A6EF6CC504E1}"/>
              </a:ext>
            </a:extLst>
          </p:cNvPr>
          <p:cNvSpPr txBox="1">
            <a:spLocks/>
          </p:cNvSpPr>
          <p:nvPr/>
        </p:nvSpPr>
        <p:spPr>
          <a:xfrm>
            <a:off x="4560118" y="3694062"/>
            <a:ext cx="5915025" cy="241829"/>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a:buNone/>
              <a:defRPr sz="1400" b="0" i="0" kern="1200" cap="all" spc="150" baseline="0">
                <a:solidFill>
                  <a:schemeClr val="bg1"/>
                </a:solidFill>
                <a:latin typeface="Arial" panose="020B0604020202020204" pitchFamily="34" charset="0"/>
                <a:ea typeface="EB Garamond" pitchFamily="2" charset="0"/>
                <a:cs typeface="+mn-cs"/>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1400" b="0" i="0" u="none" strike="noStrike" kern="1200" cap="all" spc="150" normalizeH="0" baseline="0" noProof="0">
                <a:ln>
                  <a:noFill/>
                </a:ln>
                <a:solidFill>
                  <a:srgbClr val="FFFFFF"/>
                </a:solidFill>
                <a:effectLst/>
                <a:uLnTx/>
                <a:uFillTx/>
                <a:latin typeface="Arial" panose="020B0604020202020204" pitchFamily="34" charset="0"/>
                <a:ea typeface="EB Garamond" pitchFamily="2" charset="0"/>
                <a:cs typeface="+mn-cs"/>
              </a:rPr>
              <a:t>Methodology</a:t>
            </a:r>
          </a:p>
        </p:txBody>
      </p:sp>
      <p:sp>
        <p:nvSpPr>
          <p:cNvPr id="8" name="Text Placeholder 1">
            <a:extLst>
              <a:ext uri="{FF2B5EF4-FFF2-40B4-BE49-F238E27FC236}">
                <a16:creationId xmlns:a16="http://schemas.microsoft.com/office/drawing/2014/main" id="{8B99D389-DBF8-C4C5-6004-AEE4844EC7BB}"/>
              </a:ext>
            </a:extLst>
          </p:cNvPr>
          <p:cNvSpPr txBox="1">
            <a:spLocks/>
          </p:cNvSpPr>
          <p:nvPr/>
        </p:nvSpPr>
        <p:spPr>
          <a:xfrm>
            <a:off x="4560118" y="5269727"/>
            <a:ext cx="6388935" cy="86161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a:buNone/>
              <a:defRPr sz="2400" b="0" i="0" kern="1200">
                <a:solidFill>
                  <a:schemeClr val="tx1"/>
                </a:solidFill>
                <a:latin typeface="Georgia" panose="02040502050405020303" pitchFamily="18" charset="0"/>
                <a:ea typeface="EB Garamond" pitchFamily="2" charset="0"/>
                <a:cs typeface="+mn-cs"/>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600"/>
              </a:spcBef>
              <a:spcAft>
                <a:spcPts val="600"/>
              </a:spcAft>
              <a:buClrTx/>
              <a:buSzTx/>
              <a:buFont typeface="Arial"/>
              <a:buNone/>
              <a:tabLst/>
              <a:defRPr/>
            </a:pPr>
            <a:r>
              <a:rPr kumimoji="0" lang="en-US" sz="1100" b="0" i="0" u="none" strike="noStrike" kern="1200" cap="none" spc="0" normalizeH="0" baseline="0" noProof="0">
                <a:ln>
                  <a:noFill/>
                </a:ln>
                <a:solidFill>
                  <a:srgbClr val="2B2B2B"/>
                </a:solidFill>
                <a:effectLst/>
                <a:uLnTx/>
                <a:uFillTx/>
                <a:latin typeface="Georgia" panose="02040502050405020303" pitchFamily="18" charset="0"/>
                <a:ea typeface="EB Garamond" pitchFamily="2" charset="0"/>
                <a:cs typeface="+mn-cs"/>
              </a:rPr>
              <a:t>Throughout the analysis </a:t>
            </a:r>
            <a:r>
              <a:rPr lang="en-US" sz="1100" b="1">
                <a:solidFill>
                  <a:srgbClr val="2B2B2B"/>
                </a:solidFill>
              </a:rPr>
              <a:t>formal child care </a:t>
            </a:r>
            <a:r>
              <a:rPr lang="en-US" sz="1100">
                <a:solidFill>
                  <a:srgbClr val="2B2B2B"/>
                </a:solidFill>
              </a:rPr>
              <a:t>refers to a child care center, family child care home, pre-K, and a head start program, while </a:t>
            </a:r>
            <a:r>
              <a:rPr lang="en-US" sz="1100" b="1">
                <a:solidFill>
                  <a:srgbClr val="2B2B2B"/>
                </a:solidFill>
              </a:rPr>
              <a:t>informal child care refers </a:t>
            </a:r>
            <a:r>
              <a:rPr lang="en-US" sz="1100">
                <a:solidFill>
                  <a:srgbClr val="2B2B2B"/>
                </a:solidFill>
              </a:rPr>
              <a:t>to child care from relatives, parents, non-relative friend/neighbor, or a nanny. </a:t>
            </a:r>
            <a:endParaRPr kumimoji="0" lang="en-US" sz="1100" b="0" i="0" u="none" strike="noStrike" kern="1200" cap="none" spc="-15" normalizeH="0" baseline="0" noProof="0">
              <a:ln>
                <a:noFill/>
              </a:ln>
              <a:solidFill>
                <a:srgbClr val="2B2B2B"/>
              </a:solidFill>
              <a:effectLst/>
              <a:uLnTx/>
              <a:uFillTx/>
              <a:latin typeface="Georgia" panose="02040502050405020303" pitchFamily="18" charset="0"/>
              <a:ea typeface="EB Garamond" pitchFamily="2" charset="0"/>
              <a:cs typeface="EB Garamond"/>
            </a:endParaRPr>
          </a:p>
        </p:txBody>
      </p:sp>
      <p:sp>
        <p:nvSpPr>
          <p:cNvPr id="9" name="Text Placeholder 2">
            <a:extLst>
              <a:ext uri="{FF2B5EF4-FFF2-40B4-BE49-F238E27FC236}">
                <a16:creationId xmlns:a16="http://schemas.microsoft.com/office/drawing/2014/main" id="{8D614D83-39A5-63ED-8B4D-DD4B8FF7E210}"/>
              </a:ext>
            </a:extLst>
          </p:cNvPr>
          <p:cNvSpPr txBox="1">
            <a:spLocks/>
          </p:cNvSpPr>
          <p:nvPr/>
        </p:nvSpPr>
        <p:spPr>
          <a:xfrm>
            <a:off x="4560119" y="5024835"/>
            <a:ext cx="5915025" cy="241829"/>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a:buNone/>
              <a:defRPr sz="1400" b="0" i="0" kern="1200" cap="all" spc="150" baseline="0">
                <a:solidFill>
                  <a:schemeClr val="bg1"/>
                </a:solidFill>
                <a:latin typeface="Arial" panose="020B0604020202020204" pitchFamily="34" charset="0"/>
                <a:ea typeface="EB Garamond" pitchFamily="2" charset="0"/>
                <a:cs typeface="+mn-cs"/>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1400" b="0" i="0" u="none" strike="noStrike" kern="1200" cap="all" spc="150" normalizeH="0" baseline="0" noProof="0">
                <a:ln>
                  <a:noFill/>
                </a:ln>
                <a:solidFill>
                  <a:srgbClr val="FFFFFF"/>
                </a:solidFill>
                <a:effectLst/>
                <a:uLnTx/>
                <a:uFillTx/>
                <a:latin typeface="Arial" panose="020B0604020202020204" pitchFamily="34" charset="0"/>
                <a:ea typeface="EB Garamond" pitchFamily="2" charset="0"/>
                <a:cs typeface="+mn-cs"/>
              </a:rPr>
              <a:t>Definition</a:t>
            </a:r>
          </a:p>
        </p:txBody>
      </p:sp>
      <p:pic>
        <p:nvPicPr>
          <p:cNvPr id="4" name="Picture 3" descr="Logo&#10;&#10;Description automatically generated">
            <a:extLst>
              <a:ext uri="{FF2B5EF4-FFF2-40B4-BE49-F238E27FC236}">
                <a16:creationId xmlns:a16="http://schemas.microsoft.com/office/drawing/2014/main" id="{18E2EDCE-1691-DDD9-6D68-480D861E3C22}"/>
              </a:ext>
            </a:extLst>
          </p:cNvPr>
          <p:cNvPicPr>
            <a:picLocks noChangeAspect="1"/>
          </p:cNvPicPr>
          <p:nvPr/>
        </p:nvPicPr>
        <p:blipFill>
          <a:blip r:embed="rId3"/>
          <a:stretch>
            <a:fillRect/>
          </a:stretch>
        </p:blipFill>
        <p:spPr>
          <a:xfrm>
            <a:off x="1944808" y="3142096"/>
            <a:ext cx="533348" cy="549843"/>
          </a:xfrm>
          <a:prstGeom prst="rect">
            <a:avLst/>
          </a:prstGeom>
        </p:spPr>
      </p:pic>
    </p:spTree>
    <p:extLst>
      <p:ext uri="{BB962C8B-B14F-4D97-AF65-F5344CB8AC3E}">
        <p14:creationId xmlns:p14="http://schemas.microsoft.com/office/powerpoint/2010/main" val="235626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8675C9-1077-9A46-82D3-7CE29639F419}"/>
              </a:ext>
            </a:extLst>
          </p:cNvPr>
          <p:cNvSpPr>
            <a:spLocks noGrp="1"/>
          </p:cNvSpPr>
          <p:nvPr>
            <p:ph type="body" sz="quarter" idx="10"/>
          </p:nvPr>
        </p:nvSpPr>
        <p:spPr/>
        <p:txBody>
          <a:bodyPr/>
          <a:lstStyle/>
          <a:p>
            <a:r>
              <a:rPr lang="en-US"/>
              <a:t>BACKGROUND</a:t>
            </a:r>
          </a:p>
        </p:txBody>
      </p:sp>
      <p:sp>
        <p:nvSpPr>
          <p:cNvPr id="4" name="Text Placeholder 19">
            <a:extLst>
              <a:ext uri="{FF2B5EF4-FFF2-40B4-BE49-F238E27FC236}">
                <a16:creationId xmlns:a16="http://schemas.microsoft.com/office/drawing/2014/main" id="{57EA1760-A376-477F-9B4E-DC51466164E5}"/>
              </a:ext>
            </a:extLst>
          </p:cNvPr>
          <p:cNvSpPr txBox="1">
            <a:spLocks/>
          </p:cNvSpPr>
          <p:nvPr/>
        </p:nvSpPr>
        <p:spPr>
          <a:xfrm>
            <a:off x="914353" y="1070988"/>
            <a:ext cx="10463800" cy="3033652"/>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600" b="1" kern="1200">
                <a:solidFill>
                  <a:schemeClr val="accent2"/>
                </a:solidFill>
                <a:latin typeface="+mn-lt"/>
                <a:ea typeface="+mn-ea"/>
                <a:cs typeface="+mn-cs"/>
              </a:defRPr>
            </a:lvl1pPr>
            <a:lvl2pPr marL="9525" indent="0" algn="l" defTabSz="914400" rtl="0" eaLnBrk="1" latinLnBrk="0" hangingPunct="1">
              <a:lnSpc>
                <a:spcPct val="110000"/>
              </a:lnSpc>
              <a:spcBef>
                <a:spcPts val="500"/>
              </a:spcBef>
              <a:buFont typeface="Arial"/>
              <a:buNone/>
              <a:tabLst/>
              <a:defRPr sz="1400" kern="1200">
                <a:solidFill>
                  <a:schemeClr val="tx1"/>
                </a:solidFill>
                <a:latin typeface="+mn-lt"/>
                <a:ea typeface="+mn-ea"/>
                <a:cs typeface="+mn-cs"/>
              </a:defRPr>
            </a:lvl2pPr>
            <a:lvl3pPr marL="9525" indent="0" algn="l" defTabSz="914400" rtl="0" eaLnBrk="1" latinLnBrk="0" hangingPunct="1">
              <a:lnSpc>
                <a:spcPct val="90000"/>
              </a:lnSpc>
              <a:spcBef>
                <a:spcPts val="500"/>
              </a:spcBef>
              <a:buFont typeface="Arial"/>
              <a:buNone/>
              <a:tabLst/>
              <a:defRPr sz="2400" b="1" kern="1200" spc="0" baseline="0">
                <a:solidFill>
                  <a:schemeClr val="tx1"/>
                </a:solidFill>
                <a:latin typeface="+mn-lt"/>
                <a:ea typeface="+mn-ea"/>
                <a:cs typeface="+mn-cs"/>
              </a:defRPr>
            </a:lvl3pPr>
            <a:lvl4pPr marL="458788" indent="-225425" algn="l" defTabSz="914400" rtl="0" eaLnBrk="1" latinLnBrk="0" hangingPunct="1">
              <a:lnSpc>
                <a:spcPct val="90000"/>
              </a:lnSpc>
              <a:spcBef>
                <a:spcPts val="500"/>
              </a:spcBef>
              <a:buClr>
                <a:schemeClr val="tx1"/>
              </a:buClr>
              <a:buFont typeface="Arial" panose="020B0604020202020204" pitchFamily="34" charset="0"/>
              <a:buChar char="•"/>
              <a:tabLst/>
              <a:defRPr sz="1400" kern="1200">
                <a:solidFill>
                  <a:schemeClr val="tx1"/>
                </a:solidFill>
                <a:latin typeface="+mn-lt"/>
                <a:ea typeface="+mn-ea"/>
                <a:cs typeface="+mn-cs"/>
              </a:defRPr>
            </a:lvl4pPr>
            <a:lvl5pPr marL="692150" indent="-233363" algn="l" defTabSz="914400" rtl="0" eaLnBrk="1" latinLnBrk="0" hangingPunct="1">
              <a:lnSpc>
                <a:spcPct val="90000"/>
              </a:lnSpc>
              <a:spcBef>
                <a:spcPts val="500"/>
              </a:spcBef>
              <a:buClr>
                <a:schemeClr val="tx1"/>
              </a:buClr>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600"/>
              </a:spcAft>
              <a:buClrTx/>
              <a:buSzTx/>
              <a:buFont typeface="Arial"/>
              <a:buNone/>
              <a:tabLst/>
              <a:defRPr/>
            </a:pPr>
            <a:r>
              <a:rPr kumimoji="0" lang="en-US" sz="1400" b="1" i="0" u="none" strike="noStrike" kern="1200" cap="none" spc="0" normalizeH="0" baseline="0" noProof="0">
                <a:ln>
                  <a:noFill/>
                </a:ln>
                <a:solidFill>
                  <a:srgbClr val="0DD6CC"/>
                </a:solidFill>
                <a:effectLst/>
                <a:uLnTx/>
                <a:uFillTx/>
                <a:latin typeface="Arial" panose="020B0604020202020204"/>
                <a:ea typeface="+mn-ea"/>
                <a:cs typeface="+mn-cs"/>
              </a:rPr>
              <a:t>PARENT SURVEY SERIES </a:t>
            </a:r>
            <a:endParaRPr kumimoji="0" lang="en-US" sz="1800" b="0" i="0" u="none" strike="noStrike" kern="1200" cap="none" spc="0" normalizeH="0" baseline="0" noProof="0">
              <a:ln>
                <a:noFill/>
              </a:ln>
              <a:solidFill>
                <a:srgbClr val="2B2B2B"/>
              </a:solidFill>
              <a:effectLst/>
              <a:uLnTx/>
              <a:uFillTx/>
              <a:latin typeface="Arial" panose="020B0604020202020204"/>
              <a:ea typeface="+mn-ea"/>
              <a:cs typeface="+mn-cs"/>
            </a:endParaRPr>
          </a:p>
          <a:p>
            <a:pPr marL="0" marR="0" lvl="0" indent="0" algn="l" defTabSz="914400" rtl="0" eaLnBrk="1" fontAlgn="auto" latinLnBrk="0" hangingPunct="1">
              <a:lnSpc>
                <a:spcPct val="120000"/>
              </a:lnSpc>
              <a:spcBef>
                <a:spcPts val="0"/>
              </a:spcBef>
              <a:spcAft>
                <a:spcPts val="600"/>
              </a:spcAft>
              <a:buClrTx/>
              <a:buSzTx/>
              <a:buFont typeface="Arial"/>
              <a:buNone/>
              <a:tabLst/>
              <a:defRPr/>
            </a:pPr>
            <a:r>
              <a:rPr kumimoji="0" lang="en-US" sz="1800" b="0" i="0" u="none" strike="noStrike" kern="1200" cap="none" spc="0" normalizeH="0" baseline="0" noProof="0">
                <a:ln>
                  <a:noFill/>
                </a:ln>
                <a:solidFill>
                  <a:srgbClr val="2B2B2B"/>
                </a:solidFill>
                <a:effectLst/>
                <a:uLnTx/>
                <a:uFillTx/>
                <a:latin typeface="Arial" panose="020B0604020202020204"/>
                <a:ea typeface="+mn-ea"/>
                <a:cs typeface="+mn-cs"/>
              </a:rPr>
              <a:t>BPC and Morning Consult have conducted a series of parent surveys to understand parents’ need and preferences for child care.</a:t>
            </a:r>
          </a:p>
          <a:p>
            <a:pPr marL="558165" marR="0" lvl="1" indent="0" algn="l" defTabSz="914400" rtl="0" eaLnBrk="1" fontAlgn="auto" latinLnBrk="0" hangingPunct="1">
              <a:lnSpc>
                <a:spcPct val="120000"/>
              </a:lnSpc>
              <a:spcBef>
                <a:spcPts val="0"/>
              </a:spcBef>
              <a:spcAft>
                <a:spcPts val="1200"/>
              </a:spcAft>
              <a:buClrTx/>
              <a:buSzTx/>
              <a:buFont typeface="Arial"/>
              <a:buNone/>
              <a:tabLst/>
              <a:defRPr/>
            </a:pPr>
            <a:endParaRPr kumimoji="0" lang="en-US" sz="1400" b="0" i="1" u="none" strike="noStrike" kern="1200" cap="none" spc="0" normalizeH="0" baseline="0" noProof="0">
              <a:ln>
                <a:noFill/>
              </a:ln>
              <a:solidFill>
                <a:srgbClr val="2B2B2B"/>
              </a:solidFill>
              <a:effectLst/>
              <a:uLnTx/>
              <a:uFillTx/>
              <a:latin typeface="Georgia" panose="02040502050405020303" pitchFamily="18" charset="0"/>
              <a:ea typeface="+mn-ea"/>
              <a:cs typeface="+mn-cs"/>
            </a:endParaRPr>
          </a:p>
          <a:p>
            <a:pPr marL="558165" marR="0" lvl="1" indent="0" algn="l" defTabSz="914400" rtl="0" eaLnBrk="1" fontAlgn="auto" latinLnBrk="0" hangingPunct="1">
              <a:lnSpc>
                <a:spcPct val="120000"/>
              </a:lnSpc>
              <a:spcBef>
                <a:spcPts val="0"/>
              </a:spcBef>
              <a:spcAft>
                <a:spcPts val="1200"/>
              </a:spcAft>
              <a:buClrTx/>
              <a:buSzTx/>
              <a:buFont typeface="Arial"/>
              <a:buNone/>
              <a:tabLst/>
              <a:defRPr/>
            </a:pPr>
            <a:endParaRPr kumimoji="0" lang="en-US" sz="1400" b="0" i="1" u="none" strike="noStrike" kern="1200" cap="none" spc="0" normalizeH="0" baseline="0" noProof="0">
              <a:ln>
                <a:noFill/>
              </a:ln>
              <a:solidFill>
                <a:srgbClr val="2B2B2B"/>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20000"/>
              </a:lnSpc>
              <a:spcBef>
                <a:spcPts val="0"/>
              </a:spcBef>
              <a:spcAft>
                <a:spcPts val="600"/>
              </a:spcAft>
              <a:buClrTx/>
              <a:buSzTx/>
              <a:buFont typeface="Arial"/>
              <a:buNone/>
              <a:tabLst/>
              <a:defRPr/>
            </a:pPr>
            <a:endParaRPr kumimoji="0" lang="en-US" sz="1400" b="0" i="0" u="none" strike="noStrike" kern="1200" cap="none" spc="0" normalizeH="0" baseline="0" noProof="0">
              <a:ln>
                <a:noFill/>
              </a:ln>
              <a:solidFill>
                <a:srgbClr val="2B2B2B"/>
              </a:solidFill>
              <a:effectLst/>
              <a:uLnTx/>
              <a:uFillTx/>
              <a:latin typeface="Arial" panose="020B0604020202020204"/>
              <a:ea typeface="+mn-ea"/>
              <a:cs typeface="+mn-cs"/>
            </a:endParaRPr>
          </a:p>
        </p:txBody>
      </p:sp>
      <p:grpSp>
        <p:nvGrpSpPr>
          <p:cNvPr id="6" name="Group 5">
            <a:extLst>
              <a:ext uri="{FF2B5EF4-FFF2-40B4-BE49-F238E27FC236}">
                <a16:creationId xmlns:a16="http://schemas.microsoft.com/office/drawing/2014/main" id="{AC19B339-2ED5-4BB9-BF69-0F636EABDEF5}"/>
              </a:ext>
            </a:extLst>
          </p:cNvPr>
          <p:cNvGrpSpPr/>
          <p:nvPr/>
        </p:nvGrpSpPr>
        <p:grpSpPr>
          <a:xfrm>
            <a:off x="990600" y="2633145"/>
            <a:ext cx="10392011" cy="2189018"/>
            <a:chOff x="845126" y="2681302"/>
            <a:chExt cx="10392011" cy="2189018"/>
          </a:xfrm>
        </p:grpSpPr>
        <p:sp>
          <p:nvSpPr>
            <p:cNvPr id="7" name="Rectangle 6">
              <a:extLst>
                <a:ext uri="{FF2B5EF4-FFF2-40B4-BE49-F238E27FC236}">
                  <a16:creationId xmlns:a16="http://schemas.microsoft.com/office/drawing/2014/main" id="{57C53FD7-B399-4741-B2CD-FD07730E5C39}"/>
                </a:ext>
              </a:extLst>
            </p:cNvPr>
            <p:cNvSpPr/>
            <p:nvPr/>
          </p:nvSpPr>
          <p:spPr>
            <a:xfrm>
              <a:off x="845126" y="2681302"/>
              <a:ext cx="10392011" cy="2189018"/>
            </a:xfrm>
            <a:prstGeom prst="rect">
              <a:avLst/>
            </a:prstGeom>
            <a:solidFill>
              <a:srgbClr val="116A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object 2">
              <a:extLst>
                <a:ext uri="{FF2B5EF4-FFF2-40B4-BE49-F238E27FC236}">
                  <a16:creationId xmlns:a16="http://schemas.microsoft.com/office/drawing/2014/main" id="{BC4FA1AA-5532-412B-9CE6-CB7AE0A899E8}"/>
                </a:ext>
              </a:extLst>
            </p:cNvPr>
            <p:cNvSpPr txBox="1"/>
            <p:nvPr/>
          </p:nvSpPr>
          <p:spPr>
            <a:xfrm>
              <a:off x="1049980" y="3282517"/>
              <a:ext cx="1115568" cy="699872"/>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4000"/>
                </a:lnSpc>
                <a:spcBef>
                  <a:spcPts val="0"/>
                </a:spcBef>
                <a:spcAft>
                  <a:spcPts val="0"/>
                </a:spcAft>
                <a:buClrTx/>
                <a:buSzTx/>
                <a:buFontTx/>
                <a:buNone/>
                <a:tabLst/>
                <a:defRPr/>
              </a:pPr>
              <a:r>
                <a:rPr kumimoji="0" lang="en-US" sz="1000" b="1" i="0" u="none" strike="noStrike" kern="1200" cap="none" spc="-5" normalizeH="0" baseline="0" noProof="0">
                  <a:ln>
                    <a:noFill/>
                  </a:ln>
                  <a:solidFill>
                    <a:srgbClr val="FFFFFF"/>
                  </a:solidFill>
                  <a:effectLst/>
                  <a:uLnTx/>
                  <a:uFillTx/>
                  <a:latin typeface="Arial" panose="020B0604020202020204"/>
                  <a:ea typeface="+mn-ea"/>
                  <a:cs typeface="Faustina"/>
                </a:rPr>
                <a:t>October 2019</a:t>
              </a:r>
            </a:p>
            <a:p>
              <a:pPr marL="12700" marR="5080" lvl="0" indent="0" algn="l" defTabSz="914400" rtl="0" eaLnBrk="1" fontAlgn="auto" latinLnBrk="0" hangingPunct="1">
                <a:lnSpc>
                  <a:spcPct val="114000"/>
                </a:lnSpc>
                <a:spcBef>
                  <a:spcPts val="0"/>
                </a:spcBef>
                <a:spcAft>
                  <a:spcPts val="0"/>
                </a:spcAft>
                <a:buClrTx/>
                <a:buSzTx/>
                <a:buFontTx/>
                <a:buNone/>
                <a:tabLst/>
                <a:defRPr/>
              </a:pPr>
              <a:r>
                <a:rPr kumimoji="0" lang="en-US" sz="1000" b="0" i="0" u="none" strike="noStrike" kern="1200" cap="none" spc="-5" normalizeH="0" baseline="0" noProof="0">
                  <a:ln>
                    <a:noFill/>
                  </a:ln>
                  <a:solidFill>
                    <a:srgbClr val="FFFFFF"/>
                  </a:solidFill>
                  <a:effectLst/>
                  <a:uLnTx/>
                  <a:uFillTx/>
                  <a:latin typeface="Arial" panose="020B0604020202020204"/>
                  <a:ea typeface="+mn-ea"/>
                  <a:cs typeface="Faustina"/>
                </a:rPr>
                <a:t>The Impact of Child Care Costs on Parents</a:t>
              </a:r>
            </a:p>
          </p:txBody>
        </p:sp>
        <p:sp>
          <p:nvSpPr>
            <p:cNvPr id="9" name="object 2">
              <a:extLst>
                <a:ext uri="{FF2B5EF4-FFF2-40B4-BE49-F238E27FC236}">
                  <a16:creationId xmlns:a16="http://schemas.microsoft.com/office/drawing/2014/main" id="{781B38EA-C460-48F7-B21C-08F94F1AE1D5}"/>
                </a:ext>
              </a:extLst>
            </p:cNvPr>
            <p:cNvSpPr txBox="1"/>
            <p:nvPr/>
          </p:nvSpPr>
          <p:spPr>
            <a:xfrm>
              <a:off x="2465342" y="3275565"/>
              <a:ext cx="1115568" cy="699872"/>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4000"/>
                </a:lnSpc>
                <a:spcBef>
                  <a:spcPts val="0"/>
                </a:spcBef>
                <a:spcAft>
                  <a:spcPts val="0"/>
                </a:spcAft>
                <a:buClrTx/>
                <a:buSzTx/>
                <a:buFontTx/>
                <a:buNone/>
                <a:tabLst/>
                <a:defRPr/>
              </a:pPr>
              <a:r>
                <a:rPr kumimoji="0" lang="en-US" sz="1000" b="1" i="0" u="none" strike="noStrike" kern="1200" cap="none" spc="-5" normalizeH="0" baseline="0" noProof="0">
                  <a:ln>
                    <a:noFill/>
                  </a:ln>
                  <a:solidFill>
                    <a:srgbClr val="FFFFFF"/>
                  </a:solidFill>
                  <a:effectLst/>
                  <a:uLnTx/>
                  <a:uFillTx/>
                  <a:latin typeface="Arial" panose="020B0604020202020204"/>
                  <a:ea typeface="+mn-ea"/>
                  <a:cs typeface="Faustina"/>
                </a:rPr>
                <a:t>April 2020</a:t>
              </a:r>
            </a:p>
            <a:p>
              <a:pPr marL="12700" marR="5080" lvl="0" indent="0" algn="l" defTabSz="914400" rtl="0" eaLnBrk="1" fontAlgn="auto" latinLnBrk="0" hangingPunct="1">
                <a:lnSpc>
                  <a:spcPct val="114000"/>
                </a:lnSpc>
                <a:spcBef>
                  <a:spcPts val="0"/>
                </a:spcBef>
                <a:spcAft>
                  <a:spcPts val="0"/>
                </a:spcAft>
                <a:buClrTx/>
                <a:buSzTx/>
                <a:buFontTx/>
                <a:buNone/>
                <a:tabLst/>
                <a:defRPr/>
              </a:pPr>
              <a:r>
                <a:rPr kumimoji="0" lang="en-US" sz="1000" b="0" i="0" u="none" strike="noStrike" kern="1200" cap="none" spc="-5" normalizeH="0" baseline="0" noProof="0">
                  <a:ln>
                    <a:noFill/>
                  </a:ln>
                  <a:solidFill>
                    <a:srgbClr val="FFFFFF"/>
                  </a:solidFill>
                  <a:effectLst/>
                  <a:uLnTx/>
                  <a:uFillTx/>
                  <a:latin typeface="Arial" panose="020B0604020202020204"/>
                  <a:ea typeface="+mn-ea"/>
                  <a:cs typeface="Faustina"/>
                </a:rPr>
                <a:t>Child Care in the Time of Coronavirus</a:t>
              </a:r>
            </a:p>
          </p:txBody>
        </p:sp>
        <p:sp>
          <p:nvSpPr>
            <p:cNvPr id="10" name="object 2">
              <a:extLst>
                <a:ext uri="{FF2B5EF4-FFF2-40B4-BE49-F238E27FC236}">
                  <a16:creationId xmlns:a16="http://schemas.microsoft.com/office/drawing/2014/main" id="{5E7CE56F-B248-4B37-8A25-D9E8B4E4DDA4}"/>
                </a:ext>
              </a:extLst>
            </p:cNvPr>
            <p:cNvSpPr txBox="1"/>
            <p:nvPr/>
          </p:nvSpPr>
          <p:spPr>
            <a:xfrm>
              <a:off x="3659821" y="3282517"/>
              <a:ext cx="1115568" cy="875304"/>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4000"/>
                </a:lnSpc>
                <a:spcBef>
                  <a:spcPts val="0"/>
                </a:spcBef>
                <a:spcAft>
                  <a:spcPts val="0"/>
                </a:spcAft>
                <a:buClrTx/>
                <a:buSzTx/>
                <a:buFontTx/>
                <a:buNone/>
                <a:tabLst/>
                <a:defRPr/>
              </a:pPr>
              <a:r>
                <a:rPr kumimoji="0" lang="en-US" sz="1000" b="1" i="0" u="none" strike="noStrike" kern="1200" cap="none" spc="-5" normalizeH="0" baseline="0" noProof="0">
                  <a:ln>
                    <a:noFill/>
                  </a:ln>
                  <a:solidFill>
                    <a:srgbClr val="FFFFFF"/>
                  </a:solidFill>
                  <a:effectLst/>
                  <a:uLnTx/>
                  <a:uFillTx/>
                  <a:latin typeface="Arial" panose="020B0604020202020204"/>
                  <a:ea typeface="+mn-ea"/>
                  <a:cs typeface="Faustina"/>
                </a:rPr>
                <a:t>August 2020</a:t>
              </a:r>
            </a:p>
            <a:p>
              <a:pPr marL="12700" marR="5080" lvl="0" indent="0" algn="l" defTabSz="914400" rtl="0" eaLnBrk="1" fontAlgn="auto" latinLnBrk="0" hangingPunct="1">
                <a:lnSpc>
                  <a:spcPct val="114000"/>
                </a:lnSpc>
                <a:spcBef>
                  <a:spcPts val="0"/>
                </a:spcBef>
                <a:spcAft>
                  <a:spcPts val="0"/>
                </a:spcAft>
                <a:buClrTx/>
                <a:buSzTx/>
                <a:buFontTx/>
                <a:buNone/>
                <a:tabLst/>
                <a:defRPr/>
              </a:pPr>
              <a:r>
                <a:rPr kumimoji="0" lang="en-US" sz="1000" b="0" i="0" u="none" strike="noStrike" kern="1200" cap="none" spc="-5" normalizeH="0" baseline="0" noProof="0">
                  <a:ln>
                    <a:noFill/>
                  </a:ln>
                  <a:solidFill>
                    <a:srgbClr val="FFFFFF"/>
                  </a:solidFill>
                  <a:effectLst/>
                  <a:uLnTx/>
                  <a:uFillTx/>
                  <a:latin typeface="Arial" panose="020B0604020202020204"/>
                  <a:ea typeface="+mn-ea"/>
                  <a:cs typeface="Faustina"/>
                </a:rPr>
                <a:t>Child Care in COVID-19: Another Look at Parents’ Perspectives </a:t>
              </a:r>
            </a:p>
          </p:txBody>
        </p:sp>
        <p:grpSp>
          <p:nvGrpSpPr>
            <p:cNvPr id="11" name="Group 10">
              <a:extLst>
                <a:ext uri="{FF2B5EF4-FFF2-40B4-BE49-F238E27FC236}">
                  <a16:creationId xmlns:a16="http://schemas.microsoft.com/office/drawing/2014/main" id="{40AE49F5-FAF8-489E-AD42-7F9712611448}"/>
                </a:ext>
              </a:extLst>
            </p:cNvPr>
            <p:cNvGrpSpPr/>
            <p:nvPr/>
          </p:nvGrpSpPr>
          <p:grpSpPr>
            <a:xfrm>
              <a:off x="954863" y="3006425"/>
              <a:ext cx="10156548" cy="218502"/>
              <a:chOff x="954863" y="3505200"/>
              <a:chExt cx="10156548" cy="218502"/>
            </a:xfrm>
          </p:grpSpPr>
          <p:cxnSp>
            <p:nvCxnSpPr>
              <p:cNvPr id="13" name="Straight Connector 12">
                <a:extLst>
                  <a:ext uri="{FF2B5EF4-FFF2-40B4-BE49-F238E27FC236}">
                    <a16:creationId xmlns:a16="http://schemas.microsoft.com/office/drawing/2014/main" id="{5561736B-BDD4-4E33-AA94-1A89276D9ACE}"/>
                  </a:ext>
                </a:extLst>
              </p:cNvPr>
              <p:cNvCxnSpPr>
                <a:cxnSpLocks/>
              </p:cNvCxnSpPr>
              <p:nvPr/>
            </p:nvCxnSpPr>
            <p:spPr>
              <a:xfrm>
                <a:off x="954863" y="3505200"/>
                <a:ext cx="10156548" cy="15044"/>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35ECE25-445E-4A8B-A5C1-E86E5853BC3F}"/>
                  </a:ext>
                </a:extLst>
              </p:cNvPr>
              <p:cNvCxnSpPr>
                <a:cxnSpLocks/>
              </p:cNvCxnSpPr>
              <p:nvPr/>
            </p:nvCxnSpPr>
            <p:spPr>
              <a:xfrm flipH="1">
                <a:off x="1295399" y="3505200"/>
                <a:ext cx="1" cy="203458"/>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218F048-DD6D-4D1B-A4EB-5AE4A709EC85}"/>
                  </a:ext>
                </a:extLst>
              </p:cNvPr>
              <p:cNvCxnSpPr/>
              <p:nvPr/>
            </p:nvCxnSpPr>
            <p:spPr>
              <a:xfrm flipH="1">
                <a:off x="2695338" y="3510555"/>
                <a:ext cx="1" cy="20345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A02F0D8-CABC-479F-8999-B69F6BD4B708}"/>
                  </a:ext>
                </a:extLst>
              </p:cNvPr>
              <p:cNvCxnSpPr/>
              <p:nvPr/>
            </p:nvCxnSpPr>
            <p:spPr>
              <a:xfrm flipH="1">
                <a:off x="3969599" y="3505200"/>
                <a:ext cx="1" cy="20345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08F39E3-EF7C-41DA-847A-EFD99A902CE1}"/>
                  </a:ext>
                </a:extLst>
              </p:cNvPr>
              <p:cNvCxnSpPr/>
              <p:nvPr/>
            </p:nvCxnSpPr>
            <p:spPr>
              <a:xfrm flipH="1">
                <a:off x="5577835" y="3520244"/>
                <a:ext cx="1" cy="20345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object 2">
              <a:extLst>
                <a:ext uri="{FF2B5EF4-FFF2-40B4-BE49-F238E27FC236}">
                  <a16:creationId xmlns:a16="http://schemas.microsoft.com/office/drawing/2014/main" id="{B10B588A-FEF0-4038-9BDD-845F0F102EA8}"/>
                </a:ext>
              </a:extLst>
            </p:cNvPr>
            <p:cNvSpPr txBox="1"/>
            <p:nvPr/>
          </p:nvSpPr>
          <p:spPr>
            <a:xfrm>
              <a:off x="5104587" y="3282517"/>
              <a:ext cx="1115568" cy="699872"/>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4000"/>
                </a:lnSpc>
                <a:spcBef>
                  <a:spcPts val="0"/>
                </a:spcBef>
                <a:spcAft>
                  <a:spcPts val="0"/>
                </a:spcAft>
                <a:buClrTx/>
                <a:buSzTx/>
                <a:buFontTx/>
                <a:buNone/>
                <a:tabLst/>
                <a:defRPr/>
              </a:pPr>
              <a:r>
                <a:rPr kumimoji="0" lang="en-US" sz="1000" b="1" i="0" u="none" strike="noStrike" kern="1200" cap="none" spc="-5" normalizeH="0" baseline="0" noProof="0">
                  <a:ln>
                    <a:noFill/>
                  </a:ln>
                  <a:solidFill>
                    <a:srgbClr val="FFFFFF"/>
                  </a:solidFill>
                  <a:effectLst/>
                  <a:uLnTx/>
                  <a:uFillTx/>
                  <a:latin typeface="Arial" panose="020B0604020202020204"/>
                  <a:ea typeface="+mn-ea"/>
                  <a:cs typeface="Faustina"/>
                </a:rPr>
                <a:t>December 2020</a:t>
              </a:r>
            </a:p>
            <a:p>
              <a:pPr marL="12700" marR="5080" lvl="0" indent="0" algn="l" defTabSz="914400" rtl="0" eaLnBrk="1" fontAlgn="auto" latinLnBrk="0" hangingPunct="1">
                <a:lnSpc>
                  <a:spcPct val="114000"/>
                </a:lnSpc>
                <a:spcBef>
                  <a:spcPts val="0"/>
                </a:spcBef>
                <a:spcAft>
                  <a:spcPts val="0"/>
                </a:spcAft>
                <a:buClrTx/>
                <a:buSzTx/>
                <a:buFontTx/>
                <a:buNone/>
                <a:tabLst/>
                <a:defRPr/>
              </a:pPr>
              <a:r>
                <a:rPr kumimoji="0" lang="en-US" sz="1000" b="0" i="0" u="none" strike="noStrike" kern="1200" cap="none" spc="-5" normalizeH="0" baseline="0" noProof="0">
                  <a:ln>
                    <a:noFill/>
                  </a:ln>
                  <a:solidFill>
                    <a:srgbClr val="FFFFFF"/>
                  </a:solidFill>
                  <a:effectLst/>
                  <a:uLnTx/>
                  <a:uFillTx/>
                  <a:latin typeface="Arial" panose="020B0604020202020204"/>
                  <a:ea typeface="+mn-ea"/>
                  <a:cs typeface="Faustina"/>
                </a:rPr>
                <a:t>Parent Child Care Preferences: Are They Changing?</a:t>
              </a:r>
            </a:p>
          </p:txBody>
        </p:sp>
      </p:grpSp>
      <p:sp>
        <p:nvSpPr>
          <p:cNvPr id="18" name="object 2">
            <a:extLst>
              <a:ext uri="{FF2B5EF4-FFF2-40B4-BE49-F238E27FC236}">
                <a16:creationId xmlns:a16="http://schemas.microsoft.com/office/drawing/2014/main" id="{0B1DFED7-B707-4647-AC55-1E42E855CA0E}"/>
              </a:ext>
            </a:extLst>
          </p:cNvPr>
          <p:cNvSpPr txBox="1"/>
          <p:nvPr/>
        </p:nvSpPr>
        <p:spPr>
          <a:xfrm>
            <a:off x="990601" y="5098691"/>
            <a:ext cx="10392010" cy="343684"/>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4000"/>
              </a:lnSpc>
              <a:spcBef>
                <a:spcPts val="0"/>
              </a:spcBef>
              <a:spcAft>
                <a:spcPts val="0"/>
              </a:spcAft>
              <a:buClrTx/>
              <a:buSzTx/>
              <a:buFontTx/>
              <a:buNone/>
              <a:tabLst/>
              <a:defRPr/>
            </a:pPr>
            <a:r>
              <a:rPr kumimoji="0" lang="en-US" sz="2000" b="0" i="0" u="none" strike="noStrike" kern="1200" cap="none" spc="-5" normalizeH="0" baseline="0" noProof="0">
                <a:ln>
                  <a:noFill/>
                </a:ln>
                <a:solidFill>
                  <a:srgbClr val="333638"/>
                </a:solidFill>
                <a:effectLst/>
                <a:uLnTx/>
                <a:uFillTx/>
                <a:latin typeface="Arial" panose="020B0604020202020204"/>
                <a:ea typeface="+mn-ea"/>
                <a:cs typeface="Faustina"/>
              </a:rPr>
              <a:t>Parent Survey Series: </a:t>
            </a:r>
            <a:r>
              <a:rPr kumimoji="0" lang="en-US" sz="2000" b="0" i="0" u="none" strike="noStrike" kern="1200" cap="none" spc="-5" normalizeH="0" baseline="0" noProof="0">
                <a:ln>
                  <a:noFill/>
                </a:ln>
                <a:solidFill>
                  <a:srgbClr val="333638"/>
                </a:solidFill>
                <a:effectLst/>
                <a:uLnTx/>
                <a:uFillTx/>
                <a:latin typeface="Arial" panose="020B0604020202020204"/>
                <a:ea typeface="+mn-ea"/>
                <a:cs typeface="Faustina"/>
                <a:hlinkClick r:id="rId3"/>
              </a:rPr>
              <a:t>https://bipartisanpolicy.org/blog/parent-survey-resource-center/</a:t>
            </a:r>
            <a:r>
              <a:rPr kumimoji="0" lang="en-US" sz="2000" b="0" i="0" u="none" strike="noStrike" kern="1200" cap="none" spc="-5" normalizeH="0" baseline="0" noProof="0">
                <a:ln>
                  <a:noFill/>
                </a:ln>
                <a:solidFill>
                  <a:srgbClr val="333638"/>
                </a:solidFill>
                <a:effectLst/>
                <a:uLnTx/>
                <a:uFillTx/>
                <a:latin typeface="Arial" panose="020B0604020202020204"/>
                <a:ea typeface="+mn-ea"/>
                <a:cs typeface="Faustina"/>
              </a:rPr>
              <a:t>  </a:t>
            </a:r>
          </a:p>
        </p:txBody>
      </p:sp>
      <p:cxnSp>
        <p:nvCxnSpPr>
          <p:cNvPr id="19" name="Straight Connector 18">
            <a:extLst>
              <a:ext uri="{FF2B5EF4-FFF2-40B4-BE49-F238E27FC236}">
                <a16:creationId xmlns:a16="http://schemas.microsoft.com/office/drawing/2014/main" id="{550B8958-843B-4039-A765-A2FEB57537A9}"/>
              </a:ext>
            </a:extLst>
          </p:cNvPr>
          <p:cNvCxnSpPr/>
          <p:nvPr/>
        </p:nvCxnSpPr>
        <p:spPr>
          <a:xfrm flipH="1">
            <a:off x="6931632" y="2958268"/>
            <a:ext cx="1" cy="20345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object 2">
            <a:extLst>
              <a:ext uri="{FF2B5EF4-FFF2-40B4-BE49-F238E27FC236}">
                <a16:creationId xmlns:a16="http://schemas.microsoft.com/office/drawing/2014/main" id="{04707D3A-F28B-4C8C-9217-BF711B2A4777}"/>
              </a:ext>
            </a:extLst>
          </p:cNvPr>
          <p:cNvSpPr txBox="1"/>
          <p:nvPr/>
        </p:nvSpPr>
        <p:spPr>
          <a:xfrm>
            <a:off x="6565916" y="3204851"/>
            <a:ext cx="1115568" cy="699872"/>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4000"/>
              </a:lnSpc>
              <a:spcBef>
                <a:spcPts val="0"/>
              </a:spcBef>
              <a:spcAft>
                <a:spcPts val="0"/>
              </a:spcAft>
              <a:buClrTx/>
              <a:buSzTx/>
              <a:buFontTx/>
              <a:buNone/>
              <a:tabLst/>
              <a:defRPr/>
            </a:pPr>
            <a:r>
              <a:rPr kumimoji="0" lang="en-US" sz="1000" b="1" i="0" u="none" strike="noStrike" kern="1200" cap="none" spc="-5" normalizeH="0" baseline="0" noProof="0">
                <a:ln>
                  <a:noFill/>
                </a:ln>
                <a:solidFill>
                  <a:srgbClr val="FFFFFF"/>
                </a:solidFill>
                <a:effectLst/>
                <a:uLnTx/>
                <a:uFillTx/>
                <a:latin typeface="Arial" panose="020B0604020202020204"/>
                <a:ea typeface="+mn-ea"/>
                <a:cs typeface="Faustina"/>
              </a:rPr>
              <a:t>May 2021</a:t>
            </a:r>
          </a:p>
          <a:p>
            <a:pPr marL="12700" marR="5080" lvl="0" indent="0" algn="l" defTabSz="914400" rtl="0" eaLnBrk="1" fontAlgn="auto" latinLnBrk="0" hangingPunct="1">
              <a:lnSpc>
                <a:spcPct val="114000"/>
              </a:lnSpc>
              <a:spcBef>
                <a:spcPts val="0"/>
              </a:spcBef>
              <a:spcAft>
                <a:spcPts val="0"/>
              </a:spcAft>
              <a:buClrTx/>
              <a:buSzTx/>
              <a:buFontTx/>
              <a:buNone/>
              <a:tabLst/>
              <a:defRPr/>
            </a:pPr>
            <a:r>
              <a:rPr kumimoji="0" lang="en-US" sz="1000" b="0" i="0" u="none" strike="noStrike" kern="1200" cap="none" spc="-5" normalizeH="0" baseline="0" noProof="0">
                <a:ln>
                  <a:noFill/>
                </a:ln>
                <a:solidFill>
                  <a:srgbClr val="FFFFFF"/>
                </a:solidFill>
                <a:effectLst/>
                <a:uLnTx/>
                <a:uFillTx/>
                <a:latin typeface="Arial" panose="020B0604020202020204"/>
                <a:ea typeface="+mn-ea"/>
                <a:cs typeface="Faustina"/>
              </a:rPr>
              <a:t>Understanding Employed Parents Child Care Needs</a:t>
            </a:r>
          </a:p>
        </p:txBody>
      </p:sp>
      <p:cxnSp>
        <p:nvCxnSpPr>
          <p:cNvPr id="24" name="Straight Connector 23">
            <a:extLst>
              <a:ext uri="{FF2B5EF4-FFF2-40B4-BE49-F238E27FC236}">
                <a16:creationId xmlns:a16="http://schemas.microsoft.com/office/drawing/2014/main" id="{703FBE37-B341-4E70-99A6-888F7D325B70}"/>
              </a:ext>
            </a:extLst>
          </p:cNvPr>
          <p:cNvCxnSpPr/>
          <p:nvPr/>
        </p:nvCxnSpPr>
        <p:spPr>
          <a:xfrm flipH="1">
            <a:off x="8155430" y="2954527"/>
            <a:ext cx="1" cy="20345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2">
            <a:extLst>
              <a:ext uri="{FF2B5EF4-FFF2-40B4-BE49-F238E27FC236}">
                <a16:creationId xmlns:a16="http://schemas.microsoft.com/office/drawing/2014/main" id="{858FDF53-FD6E-43F7-9EBC-E23ECD81DAB1}"/>
              </a:ext>
            </a:extLst>
          </p:cNvPr>
          <p:cNvSpPr txBox="1"/>
          <p:nvPr/>
        </p:nvSpPr>
        <p:spPr>
          <a:xfrm>
            <a:off x="7789714" y="3201110"/>
            <a:ext cx="1115568" cy="699872"/>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4000"/>
              </a:lnSpc>
              <a:spcBef>
                <a:spcPts val="0"/>
              </a:spcBef>
              <a:spcAft>
                <a:spcPts val="0"/>
              </a:spcAft>
              <a:buClrTx/>
              <a:buSzTx/>
              <a:buFontTx/>
              <a:buNone/>
              <a:tabLst/>
              <a:defRPr/>
            </a:pPr>
            <a:r>
              <a:rPr kumimoji="0" lang="en-US" sz="1000" b="1" i="0" u="none" strike="noStrike" kern="1200" cap="none" spc="-5" normalizeH="0" baseline="0" noProof="0">
                <a:ln>
                  <a:noFill/>
                </a:ln>
                <a:solidFill>
                  <a:srgbClr val="FFFFFF"/>
                </a:solidFill>
                <a:effectLst/>
                <a:uLnTx/>
                <a:uFillTx/>
                <a:latin typeface="Arial" panose="020B0604020202020204"/>
                <a:ea typeface="+mn-ea"/>
                <a:cs typeface="Faustina"/>
              </a:rPr>
              <a:t>August 2021</a:t>
            </a:r>
          </a:p>
          <a:p>
            <a:pPr marL="12700" marR="5080" lvl="0" indent="0" algn="l" defTabSz="914400" rtl="0" eaLnBrk="1" fontAlgn="auto" latinLnBrk="0" hangingPunct="1">
              <a:lnSpc>
                <a:spcPct val="114000"/>
              </a:lnSpc>
              <a:spcBef>
                <a:spcPts val="0"/>
              </a:spcBef>
              <a:spcAft>
                <a:spcPts val="0"/>
              </a:spcAft>
              <a:buClrTx/>
              <a:buSzTx/>
              <a:buFontTx/>
              <a:buNone/>
              <a:tabLst/>
              <a:defRPr/>
            </a:pPr>
            <a:r>
              <a:rPr kumimoji="0" lang="en-US" sz="1000" b="0" i="0" u="none" strike="noStrike" kern="1200" cap="none" spc="-5" normalizeH="0" baseline="0" noProof="0">
                <a:ln>
                  <a:noFill/>
                </a:ln>
                <a:solidFill>
                  <a:srgbClr val="FFFFFF"/>
                </a:solidFill>
                <a:effectLst/>
                <a:uLnTx/>
                <a:uFillTx/>
                <a:latin typeface="Arial" panose="020B0604020202020204"/>
                <a:ea typeface="+mn-ea"/>
                <a:cs typeface="Faustina"/>
              </a:rPr>
              <a:t>Understanding Rural Parents Child Care Needs</a:t>
            </a:r>
          </a:p>
        </p:txBody>
      </p:sp>
      <p:cxnSp>
        <p:nvCxnSpPr>
          <p:cNvPr id="21" name="Straight Connector 20">
            <a:extLst>
              <a:ext uri="{FF2B5EF4-FFF2-40B4-BE49-F238E27FC236}">
                <a16:creationId xmlns:a16="http://schemas.microsoft.com/office/drawing/2014/main" id="{A11F453F-6A61-4526-8E2B-C4E7E8CE872D}"/>
              </a:ext>
            </a:extLst>
          </p:cNvPr>
          <p:cNvCxnSpPr/>
          <p:nvPr/>
        </p:nvCxnSpPr>
        <p:spPr>
          <a:xfrm flipH="1">
            <a:off x="9362909" y="2957027"/>
            <a:ext cx="1" cy="20345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2">
            <a:extLst>
              <a:ext uri="{FF2B5EF4-FFF2-40B4-BE49-F238E27FC236}">
                <a16:creationId xmlns:a16="http://schemas.microsoft.com/office/drawing/2014/main" id="{F1F6ED13-EF6C-4C6F-8359-E0A38B6E070A}"/>
              </a:ext>
            </a:extLst>
          </p:cNvPr>
          <p:cNvSpPr txBox="1"/>
          <p:nvPr/>
        </p:nvSpPr>
        <p:spPr>
          <a:xfrm>
            <a:off x="9035223" y="3203610"/>
            <a:ext cx="1115165" cy="875304"/>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4000"/>
              </a:lnSpc>
              <a:spcBef>
                <a:spcPts val="0"/>
              </a:spcBef>
              <a:spcAft>
                <a:spcPts val="0"/>
              </a:spcAft>
              <a:buClrTx/>
              <a:buSzTx/>
              <a:buFontTx/>
              <a:buNone/>
              <a:tabLst/>
              <a:defRPr/>
            </a:pPr>
            <a:r>
              <a:rPr kumimoji="0" lang="en-US" sz="1000" b="1" i="0" u="none" strike="noStrike" kern="1200" cap="none" spc="-5" normalizeH="0" baseline="0" noProof="0">
                <a:ln>
                  <a:noFill/>
                </a:ln>
                <a:solidFill>
                  <a:srgbClr val="FFFFFF"/>
                </a:solidFill>
                <a:effectLst/>
                <a:uLnTx/>
                <a:uFillTx/>
                <a:latin typeface="Arial" panose="020B0604020202020204"/>
                <a:ea typeface="+mn-ea"/>
                <a:cs typeface="Faustina"/>
              </a:rPr>
              <a:t>November 2021</a:t>
            </a:r>
          </a:p>
          <a:p>
            <a:pPr marL="12700" marR="5080" lvl="0" indent="0" algn="l" defTabSz="914400" rtl="0" eaLnBrk="1" fontAlgn="auto" latinLnBrk="0" hangingPunct="1">
              <a:lnSpc>
                <a:spcPct val="114000"/>
              </a:lnSpc>
              <a:spcBef>
                <a:spcPts val="0"/>
              </a:spcBef>
              <a:spcAft>
                <a:spcPts val="0"/>
              </a:spcAft>
              <a:buClrTx/>
              <a:buSzTx/>
              <a:buFontTx/>
              <a:buNone/>
              <a:tabLst/>
              <a:defRPr/>
            </a:pPr>
            <a:r>
              <a:rPr kumimoji="0" lang="en-US" sz="1000" b="0" i="0" u="none" strike="noStrike" kern="1200" cap="none" spc="-5" normalizeH="0" baseline="0" noProof="0">
                <a:ln>
                  <a:noFill/>
                </a:ln>
                <a:solidFill>
                  <a:srgbClr val="FFFFFF"/>
                </a:solidFill>
                <a:effectLst/>
                <a:uLnTx/>
                <a:uFillTx/>
                <a:latin typeface="Arial" panose="020B0604020202020204"/>
                <a:ea typeface="+mn-ea"/>
                <a:cs typeface="Faustina"/>
              </a:rPr>
              <a:t>Understanding Native American Parents Child Care Needs</a:t>
            </a:r>
          </a:p>
        </p:txBody>
      </p:sp>
      <p:cxnSp>
        <p:nvCxnSpPr>
          <p:cNvPr id="23" name="Straight Connector 22">
            <a:extLst>
              <a:ext uri="{FF2B5EF4-FFF2-40B4-BE49-F238E27FC236}">
                <a16:creationId xmlns:a16="http://schemas.microsoft.com/office/drawing/2014/main" id="{301AF0B5-411D-C6D4-8E48-71093927791C}"/>
              </a:ext>
            </a:extLst>
          </p:cNvPr>
          <p:cNvCxnSpPr/>
          <p:nvPr/>
        </p:nvCxnSpPr>
        <p:spPr>
          <a:xfrm flipH="1">
            <a:off x="10592903" y="2985963"/>
            <a:ext cx="1" cy="20345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object 2">
            <a:extLst>
              <a:ext uri="{FF2B5EF4-FFF2-40B4-BE49-F238E27FC236}">
                <a16:creationId xmlns:a16="http://schemas.microsoft.com/office/drawing/2014/main" id="{CA3367ED-434E-DC46-3707-D18D236955CC}"/>
              </a:ext>
            </a:extLst>
          </p:cNvPr>
          <p:cNvSpPr txBox="1"/>
          <p:nvPr/>
        </p:nvSpPr>
        <p:spPr>
          <a:xfrm>
            <a:off x="10265217" y="3232546"/>
            <a:ext cx="1115165" cy="875304"/>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4000"/>
              </a:lnSpc>
              <a:spcBef>
                <a:spcPts val="0"/>
              </a:spcBef>
              <a:spcAft>
                <a:spcPts val="0"/>
              </a:spcAft>
              <a:buClrTx/>
              <a:buSzTx/>
              <a:buFontTx/>
              <a:buNone/>
              <a:tabLst/>
              <a:defRPr/>
            </a:pPr>
            <a:r>
              <a:rPr kumimoji="0" lang="en-US" sz="1000" b="1" i="0" u="none" strike="noStrike" kern="1200" cap="none" spc="-5" normalizeH="0" baseline="0" noProof="0">
                <a:ln>
                  <a:noFill/>
                </a:ln>
                <a:solidFill>
                  <a:srgbClr val="FFFFFF"/>
                </a:solidFill>
                <a:effectLst/>
                <a:uLnTx/>
                <a:uFillTx/>
                <a:latin typeface="Arial" panose="020B0604020202020204"/>
                <a:ea typeface="+mn-ea"/>
                <a:cs typeface="Faustina"/>
              </a:rPr>
              <a:t>May 2022</a:t>
            </a:r>
          </a:p>
          <a:p>
            <a:pPr marL="12700" marR="5080" lvl="0" indent="0" algn="l" defTabSz="914400" rtl="0" eaLnBrk="1" fontAlgn="auto" latinLnBrk="0" hangingPunct="1">
              <a:lnSpc>
                <a:spcPct val="114000"/>
              </a:lnSpc>
              <a:spcBef>
                <a:spcPts val="0"/>
              </a:spcBef>
              <a:spcAft>
                <a:spcPts val="0"/>
              </a:spcAft>
              <a:buClrTx/>
              <a:buSzTx/>
              <a:buFontTx/>
              <a:buNone/>
              <a:tabLst/>
              <a:defRPr/>
            </a:pPr>
            <a:r>
              <a:rPr kumimoji="0" lang="en-US" sz="1000" b="0" i="0" u="none" strike="noStrike" kern="1200" cap="none" spc="-5" normalizeH="0" baseline="0" noProof="0">
                <a:ln>
                  <a:noFill/>
                </a:ln>
                <a:solidFill>
                  <a:srgbClr val="FFFFFF"/>
                </a:solidFill>
                <a:effectLst/>
                <a:uLnTx/>
                <a:uFillTx/>
                <a:latin typeface="Arial" panose="020B0604020202020204"/>
                <a:ea typeface="+mn-ea"/>
                <a:cs typeface="Faustina"/>
              </a:rPr>
              <a:t>Understanding Employed Parents Using Informal Child care </a:t>
            </a:r>
          </a:p>
        </p:txBody>
      </p:sp>
    </p:spTree>
    <p:extLst>
      <p:ext uri="{BB962C8B-B14F-4D97-AF65-F5344CB8AC3E}">
        <p14:creationId xmlns:p14="http://schemas.microsoft.com/office/powerpoint/2010/main" val="779549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D802925-2F64-134D-A99C-2FBE16A6DEDD}"/>
              </a:ext>
            </a:extLst>
          </p:cNvPr>
          <p:cNvSpPr txBox="1"/>
          <p:nvPr/>
        </p:nvSpPr>
        <p:spPr>
          <a:xfrm>
            <a:off x="1066799" y="1472439"/>
            <a:ext cx="10222037" cy="5315711"/>
          </a:xfrm>
          <a:prstGeom prst="rect">
            <a:avLst/>
          </a:prstGeom>
          <a:noFill/>
        </p:spPr>
        <p:txBody>
          <a:bodyPr wrap="square" lIns="0" rIns="0" numCol="1" spcCol="457200" rtlCol="0">
            <a:noAutofit/>
          </a:bodyPr>
          <a:lstStyle/>
          <a:p>
            <a:pPr marL="342900" marR="0" lvl="0" indent="-342900" algn="l" defTabSz="914400" rtl="0" eaLnBrk="1" fontAlgn="auto" latinLnBrk="0" hangingPunct="1">
              <a:lnSpc>
                <a:spcPct val="107000"/>
              </a:lnSpc>
              <a:spcBef>
                <a:spcPts val="0"/>
              </a:spcBef>
              <a:spcAft>
                <a:spcPts val="800"/>
              </a:spcAft>
              <a:buClr>
                <a:srgbClr val="0DD6CC"/>
              </a:buClr>
              <a:buSzTx/>
              <a:buFont typeface="+mj-lt"/>
              <a:buAutoNum type="arabicPeriod"/>
              <a:tabLst/>
              <a:defRPr/>
            </a:pPr>
            <a:r>
              <a:rPr lang="en-US" sz="2000" b="1" i="0" u="none" strike="noStrike">
                <a:solidFill>
                  <a:srgbClr val="000000"/>
                </a:solidFill>
                <a:effectLst/>
                <a:latin typeface="Arial" panose="020B0604020202020204" pitchFamily="34" charset="0"/>
              </a:rPr>
              <a:t>Consistent with previous polling, safety, and trust are the most important factors to parents as they think about their child care arrangement which could be driving their preference for an informal child care arrangement. </a:t>
            </a:r>
          </a:p>
          <a:p>
            <a:pPr marL="342900" marR="0" lvl="0" indent="-342900" algn="l" defTabSz="914400" rtl="0" eaLnBrk="1" fontAlgn="auto" latinLnBrk="0" hangingPunct="1">
              <a:lnSpc>
                <a:spcPct val="107000"/>
              </a:lnSpc>
              <a:spcBef>
                <a:spcPts val="0"/>
              </a:spcBef>
              <a:spcAft>
                <a:spcPts val="800"/>
              </a:spcAft>
              <a:buClr>
                <a:srgbClr val="0DD6CC"/>
              </a:buClr>
              <a:buSzTx/>
              <a:buFont typeface="+mj-lt"/>
              <a:buAutoNum type="arabicPeriod"/>
              <a:tabLst/>
              <a:defRPr/>
            </a:pPr>
            <a:r>
              <a:rPr lang="en-US" sz="2000" b="1" i="0" u="none" strike="noStrike">
                <a:solidFill>
                  <a:srgbClr val="000000"/>
                </a:solidFill>
                <a:effectLst/>
                <a:latin typeface="Arial" panose="020B0604020202020204" pitchFamily="34" charset="0"/>
              </a:rPr>
              <a:t>Parents need child care arrangements that are available over the weekends and during non-traditional work hours to accommodate their unpredictable work schedules.</a:t>
            </a:r>
            <a:r>
              <a:rPr lang="en-US" sz="2000" b="0" i="0" u="none" strike="noStrike">
                <a:solidFill>
                  <a:srgbClr val="000000"/>
                </a:solidFill>
                <a:effectLst/>
                <a:latin typeface="Arial" panose="020B0604020202020204" pitchFamily="34" charset="0"/>
              </a:rPr>
              <a:t> </a:t>
            </a:r>
          </a:p>
          <a:p>
            <a:pPr marL="342900" marR="0" lvl="0" indent="-342900" algn="l" defTabSz="914400" rtl="0" eaLnBrk="1" fontAlgn="auto" latinLnBrk="0" hangingPunct="1">
              <a:lnSpc>
                <a:spcPct val="107000"/>
              </a:lnSpc>
              <a:spcBef>
                <a:spcPts val="0"/>
              </a:spcBef>
              <a:spcAft>
                <a:spcPts val="800"/>
              </a:spcAft>
              <a:buClr>
                <a:srgbClr val="0DD6CC"/>
              </a:buClr>
              <a:buSzTx/>
              <a:buFont typeface="+mj-lt"/>
              <a:buAutoNum type="arabicPeriod"/>
              <a:tabLst/>
              <a:defRPr/>
            </a:pPr>
            <a:r>
              <a:rPr lang="en-US" sz="2000" b="1">
                <a:effectLst/>
                <a:latin typeface="Arial" panose="020B0604020202020204" pitchFamily="34" charset="0"/>
                <a:ea typeface="Calibri" panose="020F0502020204030204" pitchFamily="34" charset="0"/>
                <a:cs typeface="Times New Roman" panose="02020603050405020304" pitchFamily="18" charset="0"/>
              </a:rPr>
              <a:t>Parents are satisfied with their informal child care arrangements, and most say formal child care arrangements are unappealing to them</a:t>
            </a:r>
            <a:r>
              <a:rPr lang="en-US" sz="2000">
                <a:effectLst/>
                <a:latin typeface="Arial" panose="020B0604020202020204" pitchFamily="34" charset="0"/>
                <a:ea typeface="Calibri" panose="020F0502020204030204" pitchFamily="34" charset="0"/>
                <a:cs typeface="Times New Roman" panose="02020603050405020304" pitchFamily="18" charset="0"/>
              </a:rPr>
              <a:t>. </a:t>
            </a:r>
            <a:endParaRPr lang="en-US" sz="2000" i="1">
              <a:solidFill>
                <a:schemeClr val="accent1"/>
              </a:solidFill>
              <a:latin typeface="Arial" panose="020B0604020202020204" pitchFamily="34" charset="0"/>
            </a:endParaRPr>
          </a:p>
          <a:p>
            <a:pPr marL="342900" indent="-342900">
              <a:lnSpc>
                <a:spcPct val="107000"/>
              </a:lnSpc>
              <a:spcAft>
                <a:spcPts val="800"/>
              </a:spcAft>
              <a:buClr>
                <a:srgbClr val="0DD6CC"/>
              </a:buClr>
              <a:buFont typeface="+mj-lt"/>
              <a:buAutoNum type="arabicPeriod"/>
              <a:defRPr/>
            </a:pPr>
            <a:r>
              <a:rPr lang="en-US" sz="2000" b="1">
                <a:solidFill>
                  <a:srgbClr val="000000"/>
                </a:solidFill>
                <a:latin typeface="Arial" panose="020B0604020202020204" pitchFamily="34" charset="0"/>
              </a:rPr>
              <a:t>Cost is frequently referenced as a barrier to using a formal child care arrangement. </a:t>
            </a:r>
          </a:p>
          <a:p>
            <a:pPr marL="342900" indent="-342900">
              <a:lnSpc>
                <a:spcPct val="107000"/>
              </a:lnSpc>
              <a:spcAft>
                <a:spcPts val="800"/>
              </a:spcAft>
              <a:buClr>
                <a:srgbClr val="0DD6CC"/>
              </a:buClr>
              <a:buFont typeface="+mj-lt"/>
              <a:buAutoNum type="arabicPeriod"/>
              <a:defRPr/>
            </a:pPr>
            <a:r>
              <a:rPr lang="en-US" sz="2000" b="1">
                <a:solidFill>
                  <a:srgbClr val="000000"/>
                </a:solidFill>
                <a:latin typeface="Arial" panose="020B0604020202020204" pitchFamily="34" charset="0"/>
              </a:rPr>
              <a:t>COVID-19 has influenced how parents think about the safety of their child at child care and created more flexibility in their work arrangements.</a:t>
            </a:r>
            <a:endParaRPr lang="en-US" sz="2000">
              <a:solidFill>
                <a:srgbClr val="000000"/>
              </a:solidFill>
              <a:latin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
                <a:srgbClr val="0DD6CC"/>
              </a:buClr>
              <a:buSzTx/>
              <a:buFont typeface="+mj-lt"/>
              <a:buAutoNum type="arabicPeriod"/>
              <a:tabLst/>
              <a:defRPr/>
            </a:pPr>
            <a:endParaRPr kumimoji="0" lang="en-US" sz="1100" b="0" i="0" u="none" strike="noStrike" kern="1200" cap="none" spc="0" normalizeH="0" baseline="0" noProof="0">
              <a:ln>
                <a:noFill/>
              </a:ln>
              <a:solidFill>
                <a:srgbClr val="0DD6CC"/>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14" name="Text Placeholder 13">
            <a:extLst>
              <a:ext uri="{FF2B5EF4-FFF2-40B4-BE49-F238E27FC236}">
                <a16:creationId xmlns:a16="http://schemas.microsoft.com/office/drawing/2014/main" id="{26874028-37E2-D548-A336-053C9C27DD76}"/>
              </a:ext>
            </a:extLst>
          </p:cNvPr>
          <p:cNvSpPr>
            <a:spLocks noGrp="1"/>
          </p:cNvSpPr>
          <p:nvPr>
            <p:ph type="body" sz="quarter" idx="12"/>
          </p:nvPr>
        </p:nvSpPr>
        <p:spPr>
          <a:xfrm>
            <a:off x="1571897" y="621065"/>
            <a:ext cx="5987129" cy="452361"/>
          </a:xfrm>
        </p:spPr>
        <p:txBody>
          <a:bodyPr/>
          <a:lstStyle/>
          <a:p>
            <a:r>
              <a:rPr lang="en-US"/>
              <a:t>Executive summary </a:t>
            </a:r>
          </a:p>
        </p:txBody>
      </p:sp>
    </p:spTree>
    <p:extLst>
      <p:ext uri="{BB962C8B-B14F-4D97-AF65-F5344CB8AC3E}">
        <p14:creationId xmlns:p14="http://schemas.microsoft.com/office/powerpoint/2010/main" val="4141786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p:cNvPicPr>
          <p:nvPr>
            <p:ph/>
          </p:nvPr>
        </p:nvPicPr>
        <p:blipFill>
          <a:blip r:embed="rId2" cstate="print"/>
          <a:stretch>
            <a:fillRect/>
          </a:stretch>
        </p:blipFill>
        <p:spPr>
          <a:xfrm>
            <a:off x="1097280" y="1828800"/>
            <a:ext cx="4681728" cy="1042416"/>
          </a:xfrm>
          <a:prstGeom prst="rect">
            <a:avLst/>
          </a:prstGeom>
        </p:spPr>
      </p:pic>
      <p:sp>
        <p:nvSpPr>
          <p:cNvPr id="3" name="section1"/>
          <p:cNvSpPr>
            <a:spLocks noGrp="1"/>
          </p:cNvSpPr>
          <p:nvPr>
            <p:ph type="body" sz="quarter" idx="46" hasCustomPrompt="1"/>
          </p:nvPr>
        </p:nvSpPr>
        <p:spPr>
          <a:xfrm>
            <a:off x="1097280" y="1837944"/>
            <a:ext cx="4681728" cy="1042416"/>
          </a:xfrm>
        </p:spPr>
        <p:txBody>
          <a:bodyPr/>
          <a:lstStyle/>
          <a:p>
            <a:r>
              <a:rPr lang="en-US"/>
              <a:t>Reasons for informal child care</a:t>
            </a:r>
            <a:endParaRPr/>
          </a:p>
        </p:txBody>
      </p:sp>
      <p:sp>
        <p:nvSpPr>
          <p:cNvPr id="4" name="section2"/>
          <p:cNvSpPr>
            <a:spLocks noGrp="1"/>
          </p:cNvSpPr>
          <p:nvPr>
            <p:ph type="body" sz="quarter" idx="53" hasCustomPrompt="1"/>
          </p:nvPr>
        </p:nvSpPr>
        <p:spPr>
          <a:xfrm>
            <a:off x="1097280" y="3150108"/>
            <a:ext cx="4681728" cy="1042416"/>
          </a:xfrm>
        </p:spPr>
        <p:txBody>
          <a:bodyPr/>
          <a:lstStyle/>
          <a:p>
            <a:r>
              <a:rPr lang="en-US">
                <a:solidFill>
                  <a:schemeClr val="bg1"/>
                </a:solidFill>
              </a:rPr>
              <a:t>Circumstances for informal child care</a:t>
            </a:r>
            <a:endParaRPr>
              <a:solidFill>
                <a:schemeClr val="bg1"/>
              </a:solidFill>
            </a:endParaRPr>
          </a:p>
        </p:txBody>
      </p:sp>
      <p:sp>
        <p:nvSpPr>
          <p:cNvPr id="5" name="section3"/>
          <p:cNvSpPr>
            <a:spLocks noGrp="1"/>
          </p:cNvSpPr>
          <p:nvPr>
            <p:ph type="body" sz="quarter" idx="54" hasCustomPrompt="1"/>
          </p:nvPr>
        </p:nvSpPr>
        <p:spPr>
          <a:xfrm>
            <a:off x="1097280" y="4462272"/>
            <a:ext cx="4681728" cy="1042416"/>
          </a:xfrm>
        </p:spPr>
        <p:txBody>
          <a:bodyPr/>
          <a:lstStyle/>
          <a:p>
            <a:r>
              <a:rPr lang="en-US">
                <a:solidFill>
                  <a:schemeClr val="bg1"/>
                </a:solidFill>
              </a:rPr>
              <a:t>Flexibility of informal child care</a:t>
            </a:r>
            <a:endParaRPr>
              <a:solidFill>
                <a:schemeClr val="bg1"/>
              </a:solidFill>
            </a:endParaRPr>
          </a:p>
        </p:txBody>
      </p:sp>
      <p:sp>
        <p:nvSpPr>
          <p:cNvPr id="9" name="black_box_title"/>
          <p:cNvSpPr>
            <a:spLocks noGrp="1"/>
          </p:cNvSpPr>
          <p:nvPr>
            <p:ph type="body" sz="quarter" idx="38" hasCustomPrompt="1"/>
          </p:nvPr>
        </p:nvSpPr>
        <p:spPr>
          <a:xfrm>
            <a:off x="3523029" y="1097114"/>
            <a:ext cx="5145942" cy="176493"/>
          </a:xfrm>
        </p:spPr>
        <p:txBody>
          <a:bodyPr/>
          <a:lstStyle/>
          <a:p>
            <a:r>
              <a:t>Agenda</a:t>
            </a:r>
          </a:p>
        </p:txBody>
      </p:sp>
      <p:sp>
        <p:nvSpPr>
          <p:cNvPr id="16" name="Text Placeholder 1">
            <a:extLst>
              <a:ext uri="{FF2B5EF4-FFF2-40B4-BE49-F238E27FC236}">
                <a16:creationId xmlns:a16="http://schemas.microsoft.com/office/drawing/2014/main" id="{18651BE7-ADFA-3CDB-9297-FC49B91FCF18}"/>
              </a:ext>
            </a:extLst>
          </p:cNvPr>
          <p:cNvSpPr txBox="1">
            <a:spLocks/>
          </p:cNvSpPr>
          <p:nvPr/>
        </p:nvSpPr>
        <p:spPr>
          <a:xfrm>
            <a:off x="6491605" y="4924601"/>
            <a:ext cx="4370832" cy="1042416"/>
          </a:xfrm>
          <a:prstGeom prst="rect">
            <a:avLst/>
          </a:prstGeom>
        </p:spPr>
        <p:txBody>
          <a:bodyPr vert="horz" lIns="0" tIns="0" rIns="0" bIns="0" rtlCol="0" anchor="ctr">
            <a:noAutofit/>
          </a:bodyPr>
          <a:lstStyle>
            <a:lvl1pPr indent="0" algn="ctr">
              <a:lnSpc>
                <a:spcPct val="90000"/>
              </a:lnSpc>
              <a:spcBef>
                <a:spcPts val="1000"/>
              </a:spcBef>
              <a:buFont typeface="Arial"/>
              <a:buNone/>
              <a:defRPr sz="2400" b="0" i="0" cap="all" spc="300" baseline="0">
                <a:latin typeface="Arial" panose="020B0604020202020204" pitchFamily="34" charset="0"/>
                <a:ea typeface="EB Garamond" pitchFamily="2" charset="0"/>
                <a:cs typeface="Arial" panose="020B0604020202020204" pitchFamily="34" charset="0"/>
              </a:defRPr>
            </a:lvl1pPr>
            <a:lvl2pPr marL="9525" indent="0">
              <a:lnSpc>
                <a:spcPct val="110000"/>
              </a:lnSpc>
              <a:spcBef>
                <a:spcPts val="500"/>
              </a:spcBef>
              <a:buFont typeface="Arial"/>
              <a:buNone/>
              <a:tabLst/>
              <a:defRPr sz="2600" b="0" i="0">
                <a:latin typeface="Arial" panose="020B0604020202020204" pitchFamily="34" charset="0"/>
              </a:defRPr>
            </a:lvl2pPr>
            <a:lvl3pPr marL="295275" indent="-285750">
              <a:lnSpc>
                <a:spcPct val="90000"/>
              </a:lnSpc>
              <a:spcBef>
                <a:spcPts val="500"/>
              </a:spcBef>
              <a:buClr>
                <a:schemeClr val="accent1"/>
              </a:buClr>
              <a:buFont typeface="Arial" panose="020B0604020202020204" pitchFamily="34" charset="0"/>
              <a:buChar char="•"/>
              <a:tabLst/>
              <a:defRPr sz="2600" b="0" i="0" spc="0" baseline="0">
                <a:latin typeface="Arial" panose="020B0604020202020204" pitchFamily="34" charset="0"/>
              </a:defRPr>
            </a:lvl3pPr>
            <a:lvl4pPr marL="458788" indent="-225425">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4pPr>
            <a:lvl5pPr marL="692150" indent="-233363">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endParaRPr lang="en-US">
              <a:solidFill>
                <a:schemeClr val="bg1"/>
              </a:solidFill>
            </a:endParaRPr>
          </a:p>
        </p:txBody>
      </p:sp>
      <p:sp>
        <p:nvSpPr>
          <p:cNvPr id="18" name="Text Placeholder 3">
            <a:extLst>
              <a:ext uri="{FF2B5EF4-FFF2-40B4-BE49-F238E27FC236}">
                <a16:creationId xmlns:a16="http://schemas.microsoft.com/office/drawing/2014/main" id="{70F726AE-0FFC-4315-02C7-51FF783291E9}"/>
              </a:ext>
            </a:extLst>
          </p:cNvPr>
          <p:cNvSpPr txBox="1">
            <a:spLocks/>
          </p:cNvSpPr>
          <p:nvPr/>
        </p:nvSpPr>
        <p:spPr>
          <a:xfrm>
            <a:off x="6433265" y="4085639"/>
            <a:ext cx="4370832" cy="1042416"/>
          </a:xfrm>
          <a:prstGeom prst="rect">
            <a:avLst/>
          </a:prstGeom>
        </p:spPr>
        <p:txBody>
          <a:bodyPr vert="horz" lIns="0" tIns="0" rIns="0" bIns="0" rtlCol="0" anchor="ctr">
            <a:noAutofit/>
          </a:bodyPr>
          <a:lstStyle>
            <a:defPPr>
              <a:defRPr lang="en-US"/>
            </a:defPPr>
            <a:lvl1pPr indent="0" algn="ctr">
              <a:lnSpc>
                <a:spcPct val="90000"/>
              </a:lnSpc>
              <a:spcBef>
                <a:spcPts val="1000"/>
              </a:spcBef>
              <a:buFont typeface="Arial"/>
              <a:buNone/>
              <a:defRPr sz="2400" b="0" i="0" cap="all" spc="300" baseline="0">
                <a:latin typeface="Arial" panose="020B0604020202020204" pitchFamily="34" charset="0"/>
                <a:ea typeface="EB Garamond" pitchFamily="2" charset="0"/>
                <a:cs typeface="Arial" panose="020B0604020202020204" pitchFamily="34" charset="0"/>
              </a:defRPr>
            </a:lvl1pPr>
            <a:lvl2pPr marL="9525" indent="0">
              <a:lnSpc>
                <a:spcPct val="110000"/>
              </a:lnSpc>
              <a:spcBef>
                <a:spcPts val="500"/>
              </a:spcBef>
              <a:buFont typeface="Arial"/>
              <a:buNone/>
              <a:tabLst/>
              <a:defRPr sz="2600" b="0" i="0">
                <a:latin typeface="Arial" panose="020B0604020202020204" pitchFamily="34" charset="0"/>
              </a:defRPr>
            </a:lvl2pPr>
            <a:lvl3pPr marL="295275" indent="-285750">
              <a:lnSpc>
                <a:spcPct val="90000"/>
              </a:lnSpc>
              <a:spcBef>
                <a:spcPts val="500"/>
              </a:spcBef>
              <a:buClr>
                <a:schemeClr val="accent1"/>
              </a:buClr>
              <a:buFont typeface="Arial" panose="020B0604020202020204" pitchFamily="34" charset="0"/>
              <a:buChar char="•"/>
              <a:tabLst/>
              <a:defRPr sz="2600" b="0" i="0" spc="0" baseline="0">
                <a:latin typeface="Arial" panose="020B0604020202020204" pitchFamily="34" charset="0"/>
              </a:defRPr>
            </a:lvl3pPr>
            <a:lvl4pPr marL="458788" indent="-225425">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4pPr>
            <a:lvl5pPr marL="692150" indent="-233363">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a:solidFill>
                  <a:schemeClr val="bg1"/>
                </a:solidFill>
              </a:rPr>
              <a:t>BARRIERS TO FORMAL CHILD CARE</a:t>
            </a:r>
          </a:p>
        </p:txBody>
      </p:sp>
      <p:sp>
        <p:nvSpPr>
          <p:cNvPr id="19" name="Text Placeholder 4">
            <a:extLst>
              <a:ext uri="{FF2B5EF4-FFF2-40B4-BE49-F238E27FC236}">
                <a16:creationId xmlns:a16="http://schemas.microsoft.com/office/drawing/2014/main" id="{A43B254D-EAD5-D74F-9944-ABEF233A3779}"/>
              </a:ext>
            </a:extLst>
          </p:cNvPr>
          <p:cNvSpPr txBox="1">
            <a:spLocks/>
          </p:cNvSpPr>
          <p:nvPr/>
        </p:nvSpPr>
        <p:spPr>
          <a:xfrm>
            <a:off x="6412994" y="2565449"/>
            <a:ext cx="4370832" cy="1042416"/>
          </a:xfrm>
          <a:prstGeom prst="rect">
            <a:avLst/>
          </a:prstGeom>
        </p:spPr>
        <p:txBody>
          <a:bodyPr vert="horz" lIns="0" tIns="0" rIns="0" bIns="0" rtlCol="0" anchor="ctr">
            <a:noAutofit/>
          </a:bodyPr>
          <a:lstStyle>
            <a:lvl1pPr indent="0" algn="ctr">
              <a:lnSpc>
                <a:spcPct val="90000"/>
              </a:lnSpc>
              <a:spcBef>
                <a:spcPts val="1000"/>
              </a:spcBef>
              <a:buFont typeface="Arial"/>
              <a:buNone/>
              <a:defRPr sz="2400" b="0" i="0" cap="all" spc="300" baseline="0">
                <a:latin typeface="Arial" panose="020B0604020202020204" pitchFamily="34" charset="0"/>
                <a:ea typeface="EB Garamond" pitchFamily="2" charset="0"/>
                <a:cs typeface="Arial" panose="020B0604020202020204" pitchFamily="34" charset="0"/>
              </a:defRPr>
            </a:lvl1pPr>
            <a:lvl2pPr marL="9525" indent="0">
              <a:lnSpc>
                <a:spcPct val="110000"/>
              </a:lnSpc>
              <a:spcBef>
                <a:spcPts val="500"/>
              </a:spcBef>
              <a:buFont typeface="Arial"/>
              <a:buNone/>
              <a:tabLst/>
              <a:defRPr sz="2600" b="0" i="0">
                <a:latin typeface="Arial" panose="020B0604020202020204" pitchFamily="34" charset="0"/>
              </a:defRPr>
            </a:lvl2pPr>
            <a:lvl3pPr marL="295275" indent="-285750">
              <a:lnSpc>
                <a:spcPct val="90000"/>
              </a:lnSpc>
              <a:spcBef>
                <a:spcPts val="500"/>
              </a:spcBef>
              <a:buClr>
                <a:schemeClr val="accent1"/>
              </a:buClr>
              <a:buFont typeface="Arial" panose="020B0604020202020204" pitchFamily="34" charset="0"/>
              <a:buChar char="•"/>
              <a:tabLst/>
              <a:defRPr sz="2600" b="0" i="0" spc="0" baseline="0">
                <a:latin typeface="Arial" panose="020B0604020202020204" pitchFamily="34" charset="0"/>
              </a:defRPr>
            </a:lvl3pPr>
            <a:lvl4pPr marL="458788" indent="-225425">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4pPr>
            <a:lvl5pPr marL="692150" indent="-233363">
              <a:lnSpc>
                <a:spcPct val="90000"/>
              </a:lnSpc>
              <a:spcBef>
                <a:spcPts val="500"/>
              </a:spcBef>
              <a:buClr>
                <a:schemeClr val="accent1"/>
              </a:buClr>
              <a:buFont typeface="Arial" panose="020B0604020202020204" pitchFamily="34" charset="0"/>
              <a:buChar char="•"/>
              <a:tabLst/>
              <a:defRPr sz="2600" b="0" i="0">
                <a:latin typeface="Arial" panose="020B0604020202020204" pitchFamily="34"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a:solidFill>
                  <a:schemeClr val="bg1"/>
                </a:solidFill>
              </a:rPr>
              <a:t>Interest in formal child care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in_title"/>
          <p:cNvSpPr>
            <a:spLocks noGrp="1"/>
          </p:cNvSpPr>
          <p:nvPr>
            <p:ph type="title" hasCustomPrompt="1"/>
          </p:nvPr>
        </p:nvSpPr>
        <p:spPr>
          <a:xfrm>
            <a:off x="1066800" y="997416"/>
            <a:ext cx="10594246" cy="225700"/>
          </a:xfrm>
        </p:spPr>
        <p:txBody>
          <a:bodyPr/>
          <a:lstStyle/>
          <a:p>
            <a:r>
              <a:rPr lang="en-US" sz="1800"/>
              <a:t>Over half of parents (68%) are using parent-provided care as their primary child care arrangement for their youngest child. </a:t>
            </a:r>
            <a:endParaRPr sz="1800"/>
          </a:p>
        </p:txBody>
      </p:sp>
      <p:sp>
        <p:nvSpPr>
          <p:cNvPr id="37" name="black_box_title"/>
          <p:cNvSpPr>
            <a:spLocks noGrp="1"/>
          </p:cNvSpPr>
          <p:nvPr>
            <p:ph type="body" sz="quarter" idx="13" hasCustomPrompt="1"/>
          </p:nvPr>
        </p:nvSpPr>
        <p:spPr>
          <a:xfrm>
            <a:off x="1073744" y="672572"/>
            <a:ext cx="6858000" cy="176493"/>
          </a:xfrm>
        </p:spPr>
        <p:txBody>
          <a:bodyPr/>
          <a:lstStyle/>
          <a:p>
            <a:r>
              <a:rPr lang="en-US" b="1"/>
              <a:t>Reasons for informal child care</a:t>
            </a:r>
          </a:p>
        </p:txBody>
      </p:sp>
      <p:sp>
        <p:nvSpPr>
          <p:cNvPr id="39" name="presentation_title"/>
          <p:cNvSpPr>
            <a:spLocks noGrp="1"/>
          </p:cNvSpPr>
          <p:nvPr>
            <p:ph type="body" sz="quarter" idx="15" hasCustomPrompt="1"/>
          </p:nvPr>
        </p:nvSpPr>
        <p:spPr>
          <a:xfrm>
            <a:off x="-1022350" y="-1549400"/>
            <a:ext cx="1862138" cy="495300"/>
          </a:xfrm>
        </p:spPr>
        <p:txBody>
          <a:bodyPr>
            <a:normAutofit fontScale="70000" lnSpcReduction="20000"/>
          </a:bodyPr>
          <a:lstStyle/>
          <a:p>
            <a:r>
              <a:t>Bipartisan Policy Center Polling Presentation</a:t>
            </a:r>
          </a:p>
        </p:txBody>
      </p:sp>
      <p:sp>
        <p:nvSpPr>
          <p:cNvPr id="40" name="qnum"/>
          <p:cNvSpPr>
            <a:spLocks noGrp="1"/>
          </p:cNvSpPr>
          <p:nvPr>
            <p:ph type="body" sz="quarter" idx="14" hasCustomPrompt="1"/>
          </p:nvPr>
        </p:nvSpPr>
        <p:spPr>
          <a:xfrm>
            <a:off x="-1859501" y="-875507"/>
            <a:ext cx="1673225" cy="728663"/>
          </a:xfrm>
        </p:spPr>
        <p:txBody>
          <a:bodyPr/>
          <a:lstStyle/>
          <a:p>
            <a:r>
              <a:t>BPCdem8</a:t>
            </a:r>
          </a:p>
        </p:txBody>
      </p:sp>
      <p:sp>
        <p:nvSpPr>
          <p:cNvPr id="43" name="TextBox 42">
            <a:extLst>
              <a:ext uri="{FF2B5EF4-FFF2-40B4-BE49-F238E27FC236}">
                <a16:creationId xmlns:a16="http://schemas.microsoft.com/office/drawing/2014/main" id="{4C838FFD-C0CC-9FFD-FF6F-6B6A6381E603}"/>
              </a:ext>
            </a:extLst>
          </p:cNvPr>
          <p:cNvSpPr txBox="1"/>
          <p:nvPr/>
        </p:nvSpPr>
        <p:spPr>
          <a:xfrm>
            <a:off x="966173" y="1654981"/>
            <a:ext cx="6157609" cy="246221"/>
          </a:xfrm>
          <a:prstGeom prst="rect">
            <a:avLst/>
          </a:prstGeom>
          <a:noFill/>
        </p:spPr>
        <p:txBody>
          <a:bodyPr wrap="square">
            <a:spAutoFit/>
          </a:bodyPr>
          <a:lstStyle/>
          <a:p>
            <a:pPr algn="ctr"/>
            <a:r>
              <a:rPr lang="en-US" sz="1000" i="1"/>
              <a:t>Which of the following best describes the current primary child care arrangement for your youngest child?</a:t>
            </a:r>
          </a:p>
        </p:txBody>
      </p:sp>
      <p:graphicFrame>
        <p:nvGraphicFramePr>
          <p:cNvPr id="44" name="Chart 43">
            <a:extLst>
              <a:ext uri="{FF2B5EF4-FFF2-40B4-BE49-F238E27FC236}">
                <a16:creationId xmlns:a16="http://schemas.microsoft.com/office/drawing/2014/main" id="{294BCE36-7A84-29CE-8FE3-3A5EA8C69F37}"/>
              </a:ext>
            </a:extLst>
          </p:cNvPr>
          <p:cNvGraphicFramePr/>
          <p:nvPr>
            <p:extLst>
              <p:ext uri="{D42A27DB-BD31-4B8C-83A1-F6EECF244321}">
                <p14:modId xmlns:p14="http://schemas.microsoft.com/office/powerpoint/2010/main" val="481975624"/>
              </p:ext>
            </p:extLst>
          </p:nvPr>
        </p:nvGraphicFramePr>
        <p:xfrm>
          <a:off x="1073744" y="2108791"/>
          <a:ext cx="5872179" cy="44940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5" name="Chart 44">
            <a:extLst>
              <a:ext uri="{FF2B5EF4-FFF2-40B4-BE49-F238E27FC236}">
                <a16:creationId xmlns:a16="http://schemas.microsoft.com/office/drawing/2014/main" id="{E9D0E8EE-3828-B716-C3B0-DA0B65E547A8}"/>
              </a:ext>
            </a:extLst>
          </p:cNvPr>
          <p:cNvGraphicFramePr/>
          <p:nvPr>
            <p:extLst>
              <p:ext uri="{D42A27DB-BD31-4B8C-83A1-F6EECF244321}">
                <p14:modId xmlns:p14="http://schemas.microsoft.com/office/powerpoint/2010/main" val="3645947494"/>
              </p:ext>
            </p:extLst>
          </p:nvPr>
        </p:nvGraphicFramePr>
        <p:xfrm>
          <a:off x="7262446" y="1797357"/>
          <a:ext cx="4250954" cy="1924227"/>
        </p:xfrm>
        <a:graphic>
          <a:graphicData uri="http://schemas.openxmlformats.org/drawingml/2006/chart">
            <c:chart xmlns:c="http://schemas.openxmlformats.org/drawingml/2006/chart" xmlns:r="http://schemas.openxmlformats.org/officeDocument/2006/relationships" r:id="rId4"/>
          </a:graphicData>
        </a:graphic>
      </p:graphicFrame>
      <p:sp>
        <p:nvSpPr>
          <p:cNvPr id="46" name="Text Placeholder 4">
            <a:extLst>
              <a:ext uri="{FF2B5EF4-FFF2-40B4-BE49-F238E27FC236}">
                <a16:creationId xmlns:a16="http://schemas.microsoft.com/office/drawing/2014/main" id="{8B529C7A-84D5-E79D-DE6C-BE5FBFA509E3}"/>
              </a:ext>
            </a:extLst>
          </p:cNvPr>
          <p:cNvSpPr txBox="1">
            <a:spLocks/>
          </p:cNvSpPr>
          <p:nvPr/>
        </p:nvSpPr>
        <p:spPr>
          <a:xfrm>
            <a:off x="7262446" y="3721584"/>
            <a:ext cx="4269154" cy="3065077"/>
          </a:xfrm>
          <a:prstGeom prst="rect">
            <a:avLst/>
          </a:prstGeom>
        </p:spPr>
        <p:txBody>
          <a:bodyPr vert="horz" lIns="0" tIns="0" rIns="0" bIns="0" numCol="1" spcCol="228600" rtlCol="0">
            <a:noAutofit/>
          </a:bodyPr>
          <a:lstStyle>
            <a:lvl1pPr marL="0" marR="0" indent="0" algn="l" defTabSz="914400" rtl="0" eaLnBrk="1" fontAlgn="auto" latinLnBrk="0" hangingPunct="1">
              <a:lnSpc>
                <a:spcPct val="125000"/>
              </a:lnSpc>
              <a:spcBef>
                <a:spcPts val="0"/>
              </a:spcBef>
              <a:spcAft>
                <a:spcPts val="1200"/>
              </a:spcAft>
              <a:buClrTx/>
              <a:buSzTx/>
              <a:buFont typeface="Arial"/>
              <a:buNone/>
              <a:tabLst/>
              <a:defRPr lang="en-US" sz="1200" b="0" i="0" kern="1200" smtClean="0">
                <a:solidFill>
                  <a:schemeClr val="tx1"/>
                </a:solidFill>
                <a:effectLst/>
                <a:latin typeface="Proxima Nova" panose="02000506030000020004" pitchFamily="2" charset="0"/>
                <a:ea typeface="EB Garamond" pitchFamily="2" charset="0"/>
                <a:cs typeface="Arial" panose="020B0604020202020204" pitchFamily="34" charset="0"/>
              </a:defRPr>
            </a:lvl1pPr>
            <a:lvl2pPr marL="9525" indent="0" algn="l" defTabSz="914400" rtl="0" eaLnBrk="1" latinLnBrk="0" hangingPunct="1">
              <a:lnSpc>
                <a:spcPct val="125000"/>
              </a:lnSpc>
              <a:spcBef>
                <a:spcPts val="0"/>
              </a:spcBef>
              <a:spcAft>
                <a:spcPts val="600"/>
              </a:spcAft>
              <a:buFont typeface="Arial"/>
              <a:buNone/>
              <a:tabLst/>
              <a:defRPr sz="1200" b="0" i="0" kern="1200">
                <a:solidFill>
                  <a:schemeClr val="tx1"/>
                </a:solidFill>
                <a:latin typeface="Proxima Nova" panose="02000506030000020004" pitchFamily="2" charset="0"/>
                <a:ea typeface="+mn-ea"/>
                <a:cs typeface="Arial" panose="020B0604020202020204" pitchFamily="34" charset="0"/>
              </a:defRPr>
            </a:lvl2pPr>
            <a:lvl3pPr marL="295275" indent="-285750" algn="l" defTabSz="914400" rtl="0" eaLnBrk="1" latinLnBrk="0" hangingPunct="1">
              <a:lnSpc>
                <a:spcPct val="125000"/>
              </a:lnSpc>
              <a:spcBef>
                <a:spcPts val="0"/>
              </a:spcBef>
              <a:spcAft>
                <a:spcPts val="600"/>
              </a:spcAft>
              <a:buClr>
                <a:schemeClr val="accent5"/>
              </a:buClr>
              <a:buFont typeface="Arial" panose="020B0604020202020204" pitchFamily="34" charset="0"/>
              <a:buChar char="•"/>
              <a:tabLst/>
              <a:defRPr sz="1200" b="0" i="0" kern="1200" spc="0" baseline="0">
                <a:solidFill>
                  <a:schemeClr val="tx1"/>
                </a:solidFill>
                <a:latin typeface="Proxima Nova" panose="02000506030000020004" pitchFamily="2" charset="0"/>
                <a:ea typeface="+mn-ea"/>
                <a:cs typeface="Arial" panose="020B0604020202020204" pitchFamily="34" charset="0"/>
              </a:defRPr>
            </a:lvl3pPr>
            <a:lvl4pPr marL="458788" indent="-225425" algn="l" defTabSz="914400" rtl="0" eaLnBrk="1" latinLnBrk="0" hangingPunct="1">
              <a:lnSpc>
                <a:spcPct val="125000"/>
              </a:lnSpc>
              <a:spcBef>
                <a:spcPts val="0"/>
              </a:spcBef>
              <a:spcAft>
                <a:spcPts val="600"/>
              </a:spcAft>
              <a:buClr>
                <a:schemeClr val="accent5"/>
              </a:buClr>
              <a:buFont typeface="Arial" panose="020B0604020202020204" pitchFamily="34" charset="0"/>
              <a:buChar char="•"/>
              <a:tabLst/>
              <a:defRPr sz="1200" b="0" i="0" kern="1200">
                <a:solidFill>
                  <a:schemeClr val="tx1"/>
                </a:solidFill>
                <a:latin typeface="Proxima Nova" panose="02000506030000020004" pitchFamily="2" charset="0"/>
                <a:ea typeface="+mn-ea"/>
                <a:cs typeface="Arial" panose="020B0604020202020204" pitchFamily="34" charset="0"/>
              </a:defRPr>
            </a:lvl4pPr>
            <a:lvl5pPr marL="692150" indent="-233363" algn="l" defTabSz="914400" rtl="0" eaLnBrk="1" latinLnBrk="0" hangingPunct="1">
              <a:lnSpc>
                <a:spcPct val="125000"/>
              </a:lnSpc>
              <a:spcBef>
                <a:spcPts val="0"/>
              </a:spcBef>
              <a:spcAft>
                <a:spcPts val="600"/>
              </a:spcAft>
              <a:buClr>
                <a:schemeClr val="accent5"/>
              </a:buClr>
              <a:buFont typeface="Arial" panose="020B0604020202020204" pitchFamily="34" charset="0"/>
              <a:buChar char="•"/>
              <a:tabLst/>
              <a:defRPr sz="1200" b="0" i="0" kern="1200">
                <a:solidFill>
                  <a:schemeClr val="tx1"/>
                </a:solidFill>
                <a:latin typeface="Proxima Nova" panose="0200050603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25000"/>
              </a:lnSpc>
              <a:spcBef>
                <a:spcPts val="0"/>
              </a:spcBef>
              <a:spcAft>
                <a:spcPts val="600"/>
              </a:spcAft>
              <a:buClr>
                <a:schemeClr val="accent1"/>
              </a:buClr>
              <a:buSzTx/>
              <a:buFont typeface="Arial" panose="020B0604020202020204" pitchFamily="34" charset="0"/>
              <a:buChar char="•"/>
              <a:tabLst/>
              <a:defRPr/>
            </a:pPr>
            <a:r>
              <a:rPr lang="en-US" sz="1100">
                <a:latin typeface="+mj-lt"/>
              </a:rPr>
              <a:t>A quarter of parents (25%) use relatives as their primary child care arrangement for their youngest child. Among those who use relatives as their primary child care provider, 80% say grandparents are responsible for the care.</a:t>
            </a:r>
          </a:p>
          <a:p>
            <a:pPr marL="171450" marR="0" lvl="0" indent="-171450" algn="l" defTabSz="914400" rtl="0" eaLnBrk="1" fontAlgn="auto" latinLnBrk="0" hangingPunct="1">
              <a:lnSpc>
                <a:spcPct val="125000"/>
              </a:lnSpc>
              <a:spcBef>
                <a:spcPts val="0"/>
              </a:spcBef>
              <a:spcAft>
                <a:spcPts val="600"/>
              </a:spcAft>
              <a:buClr>
                <a:schemeClr val="accent1"/>
              </a:buClr>
              <a:buSzTx/>
              <a:buFont typeface="Arial" panose="020B0604020202020204" pitchFamily="34" charset="0"/>
              <a:buChar char="•"/>
              <a:tabLst/>
              <a:defRPr/>
            </a:pPr>
            <a:r>
              <a:rPr kumimoji="0" lang="en-US" sz="1100" b="0" u="none" strike="noStrike" kern="1200" cap="none" spc="0" normalizeH="0" baseline="0" noProof="0">
                <a:ln>
                  <a:noFill/>
                </a:ln>
                <a:solidFill>
                  <a:sysClr val="windowText" lastClr="000000"/>
                </a:solidFill>
                <a:effectLst/>
                <a:uLnTx/>
                <a:uFillTx/>
                <a:latin typeface="+mj-lt"/>
                <a:ea typeface="EB Garamond" pitchFamily="2" charset="0"/>
                <a:cs typeface="Arial" panose="020B0604020202020204" pitchFamily="34" charset="0"/>
              </a:rPr>
              <a:t>Older parents are more likely than younger parents </a:t>
            </a:r>
            <a:r>
              <a:rPr lang="en-US" sz="1100">
                <a:solidFill>
                  <a:sysClr val="windowText" lastClr="000000"/>
                </a:solidFill>
                <a:latin typeface="+mj-lt"/>
              </a:rPr>
              <a:t>and rural parents are more likely than urban parents </a:t>
            </a:r>
            <a:r>
              <a:rPr kumimoji="0" lang="en-US" sz="1100" b="0" u="none" strike="noStrike" kern="1200" cap="none" spc="0" normalizeH="0" baseline="0" noProof="0">
                <a:ln>
                  <a:noFill/>
                </a:ln>
                <a:solidFill>
                  <a:sysClr val="windowText" lastClr="000000"/>
                </a:solidFill>
                <a:effectLst/>
                <a:uLnTx/>
                <a:uFillTx/>
                <a:latin typeface="+mj-lt"/>
                <a:ea typeface="EB Garamond" pitchFamily="2" charset="0"/>
                <a:cs typeface="Arial" panose="020B0604020202020204" pitchFamily="34" charset="0"/>
              </a:rPr>
              <a:t>to use </a:t>
            </a:r>
            <a:r>
              <a:rPr kumimoji="0" lang="en-US" sz="1100" i="1" u="none" strike="noStrike" kern="1200" cap="none" spc="0" normalizeH="0" baseline="0" noProof="0">
                <a:ln>
                  <a:noFill/>
                </a:ln>
                <a:solidFill>
                  <a:sysClr val="windowText" lastClr="000000"/>
                </a:solidFill>
                <a:effectLst/>
                <a:uLnTx/>
                <a:uFillTx/>
                <a:latin typeface="+mj-lt"/>
                <a:ea typeface="EB Garamond" pitchFamily="2" charset="0"/>
                <a:cs typeface="Arial" panose="020B0604020202020204" pitchFamily="34" charset="0"/>
              </a:rPr>
              <a:t>relatives</a:t>
            </a:r>
            <a:r>
              <a:rPr kumimoji="0" lang="en-US" sz="1100" b="0" u="none" strike="noStrike" kern="1200" cap="none" spc="0" normalizeH="0" baseline="0" noProof="0">
                <a:ln>
                  <a:noFill/>
                </a:ln>
                <a:solidFill>
                  <a:sysClr val="windowText" lastClr="000000"/>
                </a:solidFill>
                <a:effectLst/>
                <a:uLnTx/>
                <a:uFillTx/>
                <a:latin typeface="+mj-lt"/>
                <a:ea typeface="EB Garamond" pitchFamily="2" charset="0"/>
                <a:cs typeface="Arial" panose="020B0604020202020204" pitchFamily="34" charset="0"/>
              </a:rPr>
              <a:t> as their primary child care provider. </a:t>
            </a:r>
          </a:p>
          <a:p>
            <a:pPr marL="171450" marR="0" lvl="0" indent="-171450" algn="l" defTabSz="914400" rtl="0" eaLnBrk="1" fontAlgn="auto" latinLnBrk="0" hangingPunct="1">
              <a:lnSpc>
                <a:spcPct val="125000"/>
              </a:lnSpc>
              <a:spcBef>
                <a:spcPts val="0"/>
              </a:spcBef>
              <a:spcAft>
                <a:spcPts val="600"/>
              </a:spcAft>
              <a:buClr>
                <a:schemeClr val="accent1"/>
              </a:buClr>
              <a:buSzTx/>
              <a:buFont typeface="Arial" panose="020B0604020202020204" pitchFamily="34" charset="0"/>
              <a:buChar char="•"/>
              <a:tabLst/>
              <a:defRPr/>
            </a:pPr>
            <a:r>
              <a:rPr lang="en-US" sz="1100">
                <a:solidFill>
                  <a:sysClr val="windowText" lastClr="000000"/>
                </a:solidFill>
                <a:latin typeface="+mj-lt"/>
              </a:rPr>
              <a:t>Black and parents of other ethnic groups are more likely than white and Hispanic parents to personally provide care for their child, while white and Hispanic parents are more likely to use relatives. </a:t>
            </a:r>
          </a:p>
          <a:p>
            <a:pPr marL="171450" marR="0" lvl="0" indent="-171450" algn="l" defTabSz="914400" rtl="0" eaLnBrk="1" fontAlgn="auto" latinLnBrk="0" hangingPunct="1">
              <a:lnSpc>
                <a:spcPct val="125000"/>
              </a:lnSpc>
              <a:spcBef>
                <a:spcPts val="0"/>
              </a:spcBef>
              <a:spcAft>
                <a:spcPts val="600"/>
              </a:spcAft>
              <a:buClr>
                <a:schemeClr val="accent1"/>
              </a:buClr>
              <a:buSzTx/>
              <a:buFont typeface="Arial" panose="020B0604020202020204" pitchFamily="34" charset="0"/>
              <a:buChar char="•"/>
              <a:tabLst/>
              <a:defRPr/>
            </a:pPr>
            <a:r>
              <a:rPr lang="en-US" sz="1100">
                <a:solidFill>
                  <a:sysClr val="windowText" lastClr="000000"/>
                </a:solidFill>
                <a:latin typeface="+mj-lt"/>
              </a:rPr>
              <a:t>Parents with older children are more likely to personally be providing care. </a:t>
            </a:r>
          </a:p>
        </p:txBody>
      </p:sp>
      <p:sp>
        <p:nvSpPr>
          <p:cNvPr id="47" name="TextBox 46">
            <a:extLst>
              <a:ext uri="{FF2B5EF4-FFF2-40B4-BE49-F238E27FC236}">
                <a16:creationId xmlns:a16="http://schemas.microsoft.com/office/drawing/2014/main" id="{0CBB97D1-A661-F0D5-6B30-20C25BE31D93}"/>
              </a:ext>
            </a:extLst>
          </p:cNvPr>
          <p:cNvSpPr txBox="1"/>
          <p:nvPr/>
        </p:nvSpPr>
        <p:spPr>
          <a:xfrm>
            <a:off x="7123783" y="1664014"/>
            <a:ext cx="4389618" cy="400110"/>
          </a:xfrm>
          <a:prstGeom prst="rect">
            <a:avLst/>
          </a:prstGeom>
          <a:noFill/>
        </p:spPr>
        <p:txBody>
          <a:bodyPr wrap="square">
            <a:spAutoFit/>
          </a:bodyPr>
          <a:lstStyle/>
          <a:p>
            <a:pPr algn="ctr"/>
            <a:r>
              <a:rPr lang="en-US" sz="1000" i="1"/>
              <a:t>Which of the following best describes which relative is responsible for your primary child care? (among parents using relatives, n=246)</a:t>
            </a:r>
          </a:p>
        </p:txBody>
      </p:sp>
      <p:sp>
        <p:nvSpPr>
          <p:cNvPr id="48" name="Right Bracket 47">
            <a:extLst>
              <a:ext uri="{FF2B5EF4-FFF2-40B4-BE49-F238E27FC236}">
                <a16:creationId xmlns:a16="http://schemas.microsoft.com/office/drawing/2014/main" id="{49EE8746-0F45-A44C-283F-6E0044182807}"/>
              </a:ext>
            </a:extLst>
          </p:cNvPr>
          <p:cNvSpPr/>
          <p:nvPr/>
        </p:nvSpPr>
        <p:spPr>
          <a:xfrm>
            <a:off x="6405196" y="2417885"/>
            <a:ext cx="45719" cy="1727688"/>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A1144BB7-BDCA-AF63-07C5-C3329A78860E}"/>
              </a:ext>
            </a:extLst>
          </p:cNvPr>
          <p:cNvSpPr txBox="1"/>
          <p:nvPr/>
        </p:nvSpPr>
        <p:spPr>
          <a:xfrm>
            <a:off x="6493118" y="3006969"/>
            <a:ext cx="690197" cy="549519"/>
          </a:xfrm>
          <a:prstGeom prst="rect">
            <a:avLst/>
          </a:prstGeom>
        </p:spPr>
        <p:txBody>
          <a:bodyPr vert="horz" wrap="square" lIns="0" tIns="0" rIns="0" bIns="0" rtlCol="0" anchor="t" anchorCtr="0">
            <a:noAutofit/>
          </a:bodyPr>
          <a:lstStyle/>
          <a:p>
            <a:pPr algn="ctr"/>
            <a:r>
              <a:rPr lang="en-US" sz="1000"/>
              <a:t>68% parent provided care</a:t>
            </a:r>
          </a:p>
        </p:txBody>
      </p:sp>
    </p:spTree>
    <p:extLst>
      <p:ext uri="{BB962C8B-B14F-4D97-AF65-F5344CB8AC3E}">
        <p14:creationId xmlns:p14="http://schemas.microsoft.com/office/powerpoint/2010/main" val="2484453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EBAF337-3834-264C-8623-D3B9A5BFD612}"/>
              </a:ext>
            </a:extLst>
          </p:cNvPr>
          <p:cNvSpPr>
            <a:spLocks noGrp="1"/>
          </p:cNvSpPr>
          <p:nvPr>
            <p:ph type="title"/>
          </p:nvPr>
        </p:nvSpPr>
        <p:spPr/>
        <p:txBody>
          <a:bodyPr/>
          <a:lstStyle/>
          <a:p>
            <a:pPr lvl="0"/>
            <a:r>
              <a:rPr lang="en-US" sz="1800" b="0" i="0">
                <a:solidFill>
                  <a:srgbClr val="000000"/>
                </a:solidFill>
                <a:effectLst/>
              </a:rPr>
              <a:t>When choosing your current child arrangement for your youngest child, what factors were top of mind?</a:t>
            </a:r>
            <a:endParaRPr lang="en-US" sz="1800"/>
          </a:p>
        </p:txBody>
      </p:sp>
      <p:sp>
        <p:nvSpPr>
          <p:cNvPr id="9" name="Text Placeholder 8">
            <a:extLst>
              <a:ext uri="{FF2B5EF4-FFF2-40B4-BE49-F238E27FC236}">
                <a16:creationId xmlns:a16="http://schemas.microsoft.com/office/drawing/2014/main" id="{869CCFB2-C94A-2046-9F68-6A81E8561151}"/>
              </a:ext>
            </a:extLst>
          </p:cNvPr>
          <p:cNvSpPr>
            <a:spLocks noGrp="1"/>
          </p:cNvSpPr>
          <p:nvPr>
            <p:ph type="body" sz="quarter" idx="13"/>
          </p:nvPr>
        </p:nvSpPr>
        <p:spPr/>
        <p:txBody>
          <a:bodyPr/>
          <a:lstStyle/>
          <a:p>
            <a:r>
              <a:rPr lang="en-US" b="1"/>
              <a:t>Reasons for informal child care</a:t>
            </a:r>
          </a:p>
        </p:txBody>
      </p:sp>
      <p:grpSp>
        <p:nvGrpSpPr>
          <p:cNvPr id="7" name="Group 6">
            <a:extLst>
              <a:ext uri="{FF2B5EF4-FFF2-40B4-BE49-F238E27FC236}">
                <a16:creationId xmlns:a16="http://schemas.microsoft.com/office/drawing/2014/main" id="{536ECC43-6765-754B-B576-965842EC3311}"/>
              </a:ext>
            </a:extLst>
          </p:cNvPr>
          <p:cNvGrpSpPr/>
          <p:nvPr/>
        </p:nvGrpSpPr>
        <p:grpSpPr>
          <a:xfrm>
            <a:off x="1017675" y="1522890"/>
            <a:ext cx="2491292" cy="4607797"/>
            <a:chOff x="1017675" y="1971877"/>
            <a:chExt cx="2491292" cy="3967599"/>
          </a:xfrm>
        </p:grpSpPr>
        <p:sp>
          <p:nvSpPr>
            <p:cNvPr id="24" name="TextBox 23">
              <a:extLst>
                <a:ext uri="{FF2B5EF4-FFF2-40B4-BE49-F238E27FC236}">
                  <a16:creationId xmlns:a16="http://schemas.microsoft.com/office/drawing/2014/main" id="{CE2A4E07-D90D-204C-84A9-A2DE73150354}"/>
                </a:ext>
              </a:extLst>
            </p:cNvPr>
            <p:cNvSpPr txBox="1"/>
            <p:nvPr/>
          </p:nvSpPr>
          <p:spPr>
            <a:xfrm>
              <a:off x="3508967" y="2897453"/>
              <a:ext cx="0" cy="0"/>
            </a:xfrm>
            <a:prstGeom prst="rect">
              <a:avLst/>
            </a:prstGeom>
          </p:spPr>
          <p:txBody>
            <a:bodyPr vert="horz" wrap="none" lIns="0" tIns="0" rIns="0" bIns="0" rtlCol="0" anchor="t" anchorCtr="0">
              <a:noAutofit/>
            </a:bodyPr>
            <a:lstStyle/>
            <a:p>
              <a:pPr algn="l"/>
              <a:endParaRPr lang="en-US" sz="1200" spc="140" baseline="0">
                <a:latin typeface="Arial" panose="020B0604020202020204" pitchFamily="34" charset="0"/>
              </a:endParaRPr>
            </a:p>
          </p:txBody>
        </p:sp>
        <p:grpSp>
          <p:nvGrpSpPr>
            <p:cNvPr id="40" name="Group 39">
              <a:extLst>
                <a:ext uri="{FF2B5EF4-FFF2-40B4-BE49-F238E27FC236}">
                  <a16:creationId xmlns:a16="http://schemas.microsoft.com/office/drawing/2014/main" id="{08764234-9476-664A-AE87-F464F4E5289A}"/>
                </a:ext>
              </a:extLst>
            </p:cNvPr>
            <p:cNvGrpSpPr/>
            <p:nvPr/>
          </p:nvGrpSpPr>
          <p:grpSpPr>
            <a:xfrm>
              <a:off x="1017675" y="1971877"/>
              <a:ext cx="2406663" cy="1900876"/>
              <a:chOff x="2371165" y="3186953"/>
              <a:chExt cx="2406663" cy="1900876"/>
            </a:xfrm>
          </p:grpSpPr>
          <p:sp>
            <p:nvSpPr>
              <p:cNvPr id="41" name="Rectangle 40">
                <a:extLst>
                  <a:ext uri="{FF2B5EF4-FFF2-40B4-BE49-F238E27FC236}">
                    <a16:creationId xmlns:a16="http://schemas.microsoft.com/office/drawing/2014/main" id="{5E959028-90D5-D54C-B3C6-278FC8763767}"/>
                  </a:ext>
                </a:extLst>
              </p:cNvPr>
              <p:cNvSpPr/>
              <p:nvPr/>
            </p:nvSpPr>
            <p:spPr>
              <a:xfrm>
                <a:off x="2438400" y="3321424"/>
                <a:ext cx="2339428" cy="1766405"/>
              </a:xfrm>
              <a:prstGeom prst="rect">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fontScale="92500"/>
              </a:bodyPr>
              <a:lstStyle/>
              <a:p>
                <a:pPr algn="ctr"/>
                <a:endParaRPr lang="en-US" sz="1200">
                  <a:solidFill>
                    <a:schemeClr val="tx1"/>
                  </a:solidFill>
                  <a:latin typeface="Arial" panose="020B0604020202020204" pitchFamily="34" charset="0"/>
                </a:endParaRPr>
              </a:p>
              <a:p>
                <a:pPr algn="ctr"/>
                <a:r>
                  <a:rPr lang="en-US" sz="1200">
                    <a:solidFill>
                      <a:schemeClr val="tx1"/>
                    </a:solidFill>
                    <a:latin typeface="Arial" panose="020B0604020202020204" pitchFamily="34" charset="0"/>
                  </a:rPr>
                  <a:t>“That she is safe and well taken care of.”</a:t>
                </a:r>
              </a:p>
              <a:p>
                <a:pPr algn="ctr"/>
                <a:endParaRPr lang="en-US" sz="1200">
                  <a:solidFill>
                    <a:schemeClr val="tx1"/>
                  </a:solidFill>
                  <a:latin typeface="Arial" panose="020B0604020202020204" pitchFamily="34" charset="0"/>
                </a:endParaRPr>
              </a:p>
              <a:p>
                <a:pPr algn="ctr"/>
                <a:r>
                  <a:rPr lang="en-US" sz="1200">
                    <a:solidFill>
                      <a:schemeClr val="tx1"/>
                    </a:solidFill>
                    <a:latin typeface="Arial" panose="020B0604020202020204" pitchFamily="34" charset="0"/>
                  </a:rPr>
                  <a:t>“I look for security and safety and prefer them around family.”</a:t>
                </a:r>
              </a:p>
              <a:p>
                <a:pPr algn="ctr"/>
                <a:endParaRPr lang="en-US" sz="1200">
                  <a:solidFill>
                    <a:schemeClr val="tx1"/>
                  </a:solidFill>
                  <a:latin typeface="Arial" panose="020B0604020202020204" pitchFamily="34" charset="0"/>
                </a:endParaRPr>
              </a:p>
              <a:p>
                <a:pPr algn="ctr"/>
                <a:r>
                  <a:rPr lang="en-US" sz="1200">
                    <a:solidFill>
                      <a:schemeClr val="tx1"/>
                    </a:solidFill>
                    <a:latin typeface="Arial" panose="020B0604020202020204" pitchFamily="34" charset="0"/>
                  </a:rPr>
                  <a:t>“Covid and her being a preemie had a lot to do with it. I had to keep her from getting sick and the best place was with me.”</a:t>
                </a:r>
              </a:p>
            </p:txBody>
          </p:sp>
          <p:sp>
            <p:nvSpPr>
              <p:cNvPr id="42" name="TextBox 41">
                <a:extLst>
                  <a:ext uri="{FF2B5EF4-FFF2-40B4-BE49-F238E27FC236}">
                    <a16:creationId xmlns:a16="http://schemas.microsoft.com/office/drawing/2014/main" id="{A68392C8-02FE-3C4F-9256-4CCE2DD192DF}"/>
                  </a:ext>
                </a:extLst>
              </p:cNvPr>
              <p:cNvSpPr txBox="1"/>
              <p:nvPr/>
            </p:nvSpPr>
            <p:spPr>
              <a:xfrm>
                <a:off x="2371165" y="3186953"/>
                <a:ext cx="255493" cy="376519"/>
              </a:xfrm>
              <a:prstGeom prst="rect">
                <a:avLst/>
              </a:prstGeom>
              <a:solidFill>
                <a:schemeClr val="bg1"/>
              </a:solidFill>
            </p:spPr>
            <p:txBody>
              <a:bodyPr vert="horz" wrap="none" lIns="0" tIns="0" rIns="0" bIns="0" rtlCol="0" anchor="t" anchorCtr="0">
                <a:noAutofit/>
              </a:bodyPr>
              <a:lstStyle/>
              <a:p>
                <a:pPr algn="l"/>
                <a:r>
                  <a:rPr lang="en-US" sz="4000" spc="140" baseline="0">
                    <a:latin typeface="Georgia" panose="02040502050405020303" pitchFamily="18" charset="0"/>
                    <a:ea typeface="EB Garamond" pitchFamily="2" charset="0"/>
                  </a:rPr>
                  <a:t>“</a:t>
                </a:r>
              </a:p>
            </p:txBody>
          </p:sp>
        </p:grpSp>
        <p:grpSp>
          <p:nvGrpSpPr>
            <p:cNvPr id="17" name="Group 16">
              <a:extLst>
                <a:ext uri="{FF2B5EF4-FFF2-40B4-BE49-F238E27FC236}">
                  <a16:creationId xmlns:a16="http://schemas.microsoft.com/office/drawing/2014/main" id="{A1108210-8FCA-024E-9948-A56DB7C2C142}"/>
                </a:ext>
              </a:extLst>
            </p:cNvPr>
            <p:cNvGrpSpPr/>
            <p:nvPr/>
          </p:nvGrpSpPr>
          <p:grpSpPr>
            <a:xfrm>
              <a:off x="1017675" y="4038600"/>
              <a:ext cx="2406663" cy="1900876"/>
              <a:chOff x="2371165" y="3186953"/>
              <a:chExt cx="2406663" cy="1900876"/>
            </a:xfrm>
          </p:grpSpPr>
          <p:sp>
            <p:nvSpPr>
              <p:cNvPr id="18" name="Rectangle 17">
                <a:extLst>
                  <a:ext uri="{FF2B5EF4-FFF2-40B4-BE49-F238E27FC236}">
                    <a16:creationId xmlns:a16="http://schemas.microsoft.com/office/drawing/2014/main" id="{029D59DB-AF45-E44C-BBF6-BD3D54346458}"/>
                  </a:ext>
                </a:extLst>
              </p:cNvPr>
              <p:cNvSpPr/>
              <p:nvPr/>
            </p:nvSpPr>
            <p:spPr>
              <a:xfrm>
                <a:off x="2438400" y="3321424"/>
                <a:ext cx="2339428" cy="1766405"/>
              </a:xfrm>
              <a:prstGeom prst="rect">
                <a:avLst/>
              </a:pr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pPr algn="ctr"/>
                <a:r>
                  <a:rPr lang="en-US" sz="1200">
                    <a:solidFill>
                      <a:schemeClr val="tx1"/>
                    </a:solidFill>
                    <a:latin typeface="Arial" panose="020B0604020202020204" pitchFamily="34" charset="0"/>
                  </a:rPr>
                  <a:t>“Quality time with my child before she begins preschool next year.”</a:t>
                </a:r>
              </a:p>
              <a:p>
                <a:pPr algn="ctr"/>
                <a:endParaRPr lang="en-US" sz="1200">
                  <a:solidFill>
                    <a:schemeClr val="tx1"/>
                  </a:solidFill>
                  <a:latin typeface="Arial" panose="020B0604020202020204" pitchFamily="34" charset="0"/>
                </a:endParaRPr>
              </a:p>
              <a:p>
                <a:pPr algn="ctr"/>
                <a:r>
                  <a:rPr lang="en-US" sz="1200">
                    <a:solidFill>
                      <a:schemeClr val="tx1"/>
                    </a:solidFill>
                    <a:latin typeface="Arial" panose="020B0604020202020204" pitchFamily="34" charset="0"/>
                  </a:rPr>
                  <a:t>“Spending time with them and watching them grow.”</a:t>
                </a:r>
              </a:p>
              <a:p>
                <a:pPr algn="ctr"/>
                <a:endParaRPr lang="en-US" sz="1200">
                  <a:solidFill>
                    <a:schemeClr val="tx1"/>
                  </a:solidFill>
                  <a:latin typeface="Arial" panose="020B0604020202020204" pitchFamily="34" charset="0"/>
                </a:endParaRPr>
              </a:p>
              <a:p>
                <a:pPr algn="ctr"/>
                <a:r>
                  <a:rPr lang="en-US" sz="1200">
                    <a:solidFill>
                      <a:schemeClr val="tx1"/>
                    </a:solidFill>
                    <a:latin typeface="Arial" panose="020B0604020202020204" pitchFamily="34" charset="0"/>
                  </a:rPr>
                  <a:t>“I want my child to be in the best hands possible. So for now, mommy is here.”</a:t>
                </a:r>
              </a:p>
              <a:p>
                <a:pPr algn="ctr"/>
                <a:endParaRPr lang="en-US" sz="1200">
                  <a:solidFill>
                    <a:schemeClr val="tx1"/>
                  </a:solidFill>
                  <a:latin typeface="Arial" panose="020B0604020202020204" pitchFamily="34" charset="0"/>
                </a:endParaRPr>
              </a:p>
            </p:txBody>
          </p:sp>
          <p:sp>
            <p:nvSpPr>
              <p:cNvPr id="19" name="TextBox 18">
                <a:extLst>
                  <a:ext uri="{FF2B5EF4-FFF2-40B4-BE49-F238E27FC236}">
                    <a16:creationId xmlns:a16="http://schemas.microsoft.com/office/drawing/2014/main" id="{718BDF47-A99A-BC4C-9E96-9A58A71C81F2}"/>
                  </a:ext>
                </a:extLst>
              </p:cNvPr>
              <p:cNvSpPr txBox="1"/>
              <p:nvPr/>
            </p:nvSpPr>
            <p:spPr>
              <a:xfrm>
                <a:off x="2371165" y="3186953"/>
                <a:ext cx="255493" cy="376519"/>
              </a:xfrm>
              <a:prstGeom prst="rect">
                <a:avLst/>
              </a:prstGeom>
              <a:solidFill>
                <a:schemeClr val="bg1"/>
              </a:solidFill>
            </p:spPr>
            <p:txBody>
              <a:bodyPr vert="horz" wrap="none" lIns="0" tIns="0" rIns="0" bIns="0" rtlCol="0" anchor="t" anchorCtr="0">
                <a:noAutofit/>
              </a:bodyPr>
              <a:lstStyle/>
              <a:p>
                <a:pPr algn="l"/>
                <a:r>
                  <a:rPr lang="en-US" sz="4000" spc="140" baseline="0">
                    <a:latin typeface="Georgia" panose="02040502050405020303" pitchFamily="18" charset="0"/>
                    <a:ea typeface="EB Garamond" pitchFamily="2" charset="0"/>
                  </a:rPr>
                  <a:t>“</a:t>
                </a:r>
              </a:p>
            </p:txBody>
          </p:sp>
        </p:grpSp>
      </p:grpSp>
      <p:grpSp>
        <p:nvGrpSpPr>
          <p:cNvPr id="5" name="Group 4">
            <a:extLst>
              <a:ext uri="{FF2B5EF4-FFF2-40B4-BE49-F238E27FC236}">
                <a16:creationId xmlns:a16="http://schemas.microsoft.com/office/drawing/2014/main" id="{4B9055A8-1F58-C84D-9194-19304200BD79}"/>
              </a:ext>
            </a:extLst>
          </p:cNvPr>
          <p:cNvGrpSpPr/>
          <p:nvPr/>
        </p:nvGrpSpPr>
        <p:grpSpPr>
          <a:xfrm>
            <a:off x="3757469" y="1522890"/>
            <a:ext cx="2406663" cy="4607797"/>
            <a:chOff x="3832411" y="1954306"/>
            <a:chExt cx="2406663" cy="3967599"/>
          </a:xfrm>
        </p:grpSpPr>
        <p:grpSp>
          <p:nvGrpSpPr>
            <p:cNvPr id="20" name="Group 19">
              <a:extLst>
                <a:ext uri="{FF2B5EF4-FFF2-40B4-BE49-F238E27FC236}">
                  <a16:creationId xmlns:a16="http://schemas.microsoft.com/office/drawing/2014/main" id="{7ED91F87-D23D-7D41-94EF-60B95ED46767}"/>
                </a:ext>
              </a:extLst>
            </p:cNvPr>
            <p:cNvGrpSpPr/>
            <p:nvPr/>
          </p:nvGrpSpPr>
          <p:grpSpPr>
            <a:xfrm>
              <a:off x="3832411" y="1954306"/>
              <a:ext cx="2406663" cy="1900876"/>
              <a:chOff x="2371165" y="3186953"/>
              <a:chExt cx="2406663" cy="1900876"/>
            </a:xfrm>
          </p:grpSpPr>
          <p:sp>
            <p:nvSpPr>
              <p:cNvPr id="21" name="Rectangle 20">
                <a:extLst>
                  <a:ext uri="{FF2B5EF4-FFF2-40B4-BE49-F238E27FC236}">
                    <a16:creationId xmlns:a16="http://schemas.microsoft.com/office/drawing/2014/main" id="{A45B53CC-9662-FF48-9B86-E92C7F4D498B}"/>
                  </a:ext>
                </a:extLst>
              </p:cNvPr>
              <p:cNvSpPr/>
              <p:nvPr/>
            </p:nvSpPr>
            <p:spPr>
              <a:xfrm>
                <a:off x="2438400" y="3321424"/>
                <a:ext cx="2339428" cy="176640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fontScale="85000" lnSpcReduction="10000"/>
              </a:bodyPr>
              <a:lstStyle/>
              <a:p>
                <a:pPr algn="ctr"/>
                <a:r>
                  <a:rPr lang="en-US" sz="1200">
                    <a:solidFill>
                      <a:schemeClr val="tx1"/>
                    </a:solidFill>
                    <a:latin typeface="Arial" panose="020B0604020202020204" pitchFamily="34" charset="0"/>
                  </a:rPr>
                  <a:t>“The amount of money that we would save by working during his preschool program is better used by us than a babysitter.”</a:t>
                </a:r>
              </a:p>
              <a:p>
                <a:pPr algn="ctr"/>
                <a:endParaRPr lang="en-US" sz="1200">
                  <a:solidFill>
                    <a:schemeClr val="tx1"/>
                  </a:solidFill>
                  <a:latin typeface="Arial" panose="020B0604020202020204" pitchFamily="34" charset="0"/>
                </a:endParaRPr>
              </a:p>
              <a:p>
                <a:pPr algn="ctr"/>
                <a:r>
                  <a:rPr lang="en-US" sz="1200">
                    <a:solidFill>
                      <a:schemeClr val="tx1"/>
                    </a:solidFill>
                    <a:latin typeface="Arial" panose="020B0604020202020204" pitchFamily="34" charset="0"/>
                  </a:rPr>
                  <a:t>“Ridiculous cost of child care.”</a:t>
                </a:r>
              </a:p>
              <a:p>
                <a:pPr algn="ctr"/>
                <a:endParaRPr lang="en-US" sz="1200">
                  <a:solidFill>
                    <a:schemeClr val="tx1"/>
                  </a:solidFill>
                  <a:latin typeface="Arial" panose="020B0604020202020204" pitchFamily="34" charset="0"/>
                </a:endParaRPr>
              </a:p>
              <a:p>
                <a:pPr algn="ctr"/>
                <a:r>
                  <a:rPr lang="en-US" sz="1200">
                    <a:solidFill>
                      <a:schemeClr val="tx1"/>
                    </a:solidFill>
                    <a:latin typeface="Arial" panose="020B0604020202020204" pitchFamily="34" charset="0"/>
                  </a:rPr>
                  <a:t>“We both work from home. That’s the only way we could afford it.”</a:t>
                </a:r>
              </a:p>
              <a:p>
                <a:pPr algn="ctr"/>
                <a:endParaRPr lang="en-US" sz="1200">
                  <a:solidFill>
                    <a:schemeClr val="tx1"/>
                  </a:solidFill>
                  <a:latin typeface="Arial" panose="020B0604020202020204" pitchFamily="34" charset="0"/>
                </a:endParaRPr>
              </a:p>
              <a:p>
                <a:pPr algn="ctr"/>
                <a:r>
                  <a:rPr lang="en-US" sz="1200">
                    <a:solidFill>
                      <a:schemeClr val="tx1"/>
                    </a:solidFill>
                    <a:latin typeface="Arial" panose="020B0604020202020204" pitchFamily="34" charset="0"/>
                  </a:rPr>
                  <a:t>“Child care is expensive, so we were glad family was willing to watch our child, or would we really struggle.”</a:t>
                </a:r>
              </a:p>
            </p:txBody>
          </p:sp>
          <p:sp>
            <p:nvSpPr>
              <p:cNvPr id="22" name="TextBox 21">
                <a:extLst>
                  <a:ext uri="{FF2B5EF4-FFF2-40B4-BE49-F238E27FC236}">
                    <a16:creationId xmlns:a16="http://schemas.microsoft.com/office/drawing/2014/main" id="{4F5586AD-8B71-6542-AC8D-DFC6FC64C80B}"/>
                  </a:ext>
                </a:extLst>
              </p:cNvPr>
              <p:cNvSpPr txBox="1"/>
              <p:nvPr/>
            </p:nvSpPr>
            <p:spPr>
              <a:xfrm>
                <a:off x="2371165" y="3186953"/>
                <a:ext cx="255493" cy="376519"/>
              </a:xfrm>
              <a:prstGeom prst="rect">
                <a:avLst/>
              </a:prstGeom>
              <a:solidFill>
                <a:schemeClr val="bg1"/>
              </a:solidFill>
            </p:spPr>
            <p:txBody>
              <a:bodyPr vert="horz" wrap="none" lIns="0" tIns="0" rIns="0" bIns="0" rtlCol="0" anchor="t" anchorCtr="0">
                <a:noAutofit/>
              </a:bodyPr>
              <a:lstStyle/>
              <a:p>
                <a:pPr algn="l"/>
                <a:r>
                  <a:rPr lang="en-US" sz="4000" spc="140" baseline="0">
                    <a:latin typeface="Georgia" panose="02040502050405020303" pitchFamily="18" charset="0"/>
                    <a:ea typeface="EB Garamond" pitchFamily="2" charset="0"/>
                  </a:rPr>
                  <a:t>“</a:t>
                </a:r>
              </a:p>
            </p:txBody>
          </p:sp>
        </p:grpSp>
        <p:grpSp>
          <p:nvGrpSpPr>
            <p:cNvPr id="23" name="Group 22">
              <a:extLst>
                <a:ext uri="{FF2B5EF4-FFF2-40B4-BE49-F238E27FC236}">
                  <a16:creationId xmlns:a16="http://schemas.microsoft.com/office/drawing/2014/main" id="{9E9D3093-1746-1E44-B89D-EA9925DC3C43}"/>
                </a:ext>
              </a:extLst>
            </p:cNvPr>
            <p:cNvGrpSpPr/>
            <p:nvPr/>
          </p:nvGrpSpPr>
          <p:grpSpPr>
            <a:xfrm>
              <a:off x="3832411" y="4021029"/>
              <a:ext cx="2406663" cy="1900876"/>
              <a:chOff x="2371165" y="3186953"/>
              <a:chExt cx="2406663" cy="1900876"/>
            </a:xfrm>
          </p:grpSpPr>
          <p:sp>
            <p:nvSpPr>
              <p:cNvPr id="25" name="Rectangle 24">
                <a:extLst>
                  <a:ext uri="{FF2B5EF4-FFF2-40B4-BE49-F238E27FC236}">
                    <a16:creationId xmlns:a16="http://schemas.microsoft.com/office/drawing/2014/main" id="{5FBE3F39-343A-5444-8567-0CBE029EE874}"/>
                  </a:ext>
                </a:extLst>
              </p:cNvPr>
              <p:cNvSpPr/>
              <p:nvPr/>
            </p:nvSpPr>
            <p:spPr>
              <a:xfrm>
                <a:off x="2438400" y="3321424"/>
                <a:ext cx="2339428" cy="1766405"/>
              </a:xfrm>
              <a:prstGeom prst="rect">
                <a:avLst/>
              </a:prstGeom>
              <a:no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pPr algn="ctr"/>
                <a:r>
                  <a:rPr lang="en-US" sz="1200">
                    <a:solidFill>
                      <a:schemeClr val="tx1"/>
                    </a:solidFill>
                    <a:latin typeface="Arial" panose="020B0604020202020204" pitchFamily="34" charset="0"/>
                  </a:rPr>
                  <a:t>“I wanted my children to have a relative be their caregiver because I trust a relative more than I would some stranger.”</a:t>
                </a:r>
              </a:p>
              <a:p>
                <a:pPr algn="ctr"/>
                <a:endParaRPr lang="en-US" sz="1200">
                  <a:solidFill>
                    <a:schemeClr val="tx1"/>
                  </a:solidFill>
                  <a:latin typeface="Arial" panose="020B0604020202020204" pitchFamily="34" charset="0"/>
                </a:endParaRPr>
              </a:p>
              <a:p>
                <a:pPr algn="ctr"/>
                <a:r>
                  <a:rPr lang="en-US" sz="1200">
                    <a:solidFill>
                      <a:schemeClr val="tx1"/>
                    </a:solidFill>
                    <a:latin typeface="Arial" panose="020B0604020202020204" pitchFamily="34" charset="0"/>
                  </a:rPr>
                  <a:t>“Didn’t want my child to be raised or watched by anyone but immediate family just as I have with my other children.”</a:t>
                </a:r>
              </a:p>
            </p:txBody>
          </p:sp>
          <p:sp>
            <p:nvSpPr>
              <p:cNvPr id="26" name="TextBox 25">
                <a:extLst>
                  <a:ext uri="{FF2B5EF4-FFF2-40B4-BE49-F238E27FC236}">
                    <a16:creationId xmlns:a16="http://schemas.microsoft.com/office/drawing/2014/main" id="{EEEEB41B-B321-B849-A8BE-D35EFC523051}"/>
                  </a:ext>
                </a:extLst>
              </p:cNvPr>
              <p:cNvSpPr txBox="1"/>
              <p:nvPr/>
            </p:nvSpPr>
            <p:spPr>
              <a:xfrm>
                <a:off x="2371165" y="3186953"/>
                <a:ext cx="255493" cy="376519"/>
              </a:xfrm>
              <a:prstGeom prst="rect">
                <a:avLst/>
              </a:prstGeom>
              <a:solidFill>
                <a:schemeClr val="bg1"/>
              </a:solidFill>
            </p:spPr>
            <p:txBody>
              <a:bodyPr vert="horz" wrap="none" lIns="0" tIns="0" rIns="0" bIns="0" rtlCol="0" anchor="t" anchorCtr="0">
                <a:noAutofit/>
              </a:bodyPr>
              <a:lstStyle/>
              <a:p>
                <a:pPr algn="l"/>
                <a:r>
                  <a:rPr lang="en-US" sz="4000" spc="140" baseline="0">
                    <a:latin typeface="Georgia" panose="02040502050405020303" pitchFamily="18" charset="0"/>
                    <a:ea typeface="EB Garamond" pitchFamily="2" charset="0"/>
                  </a:rPr>
                  <a:t>“</a:t>
                </a:r>
              </a:p>
            </p:txBody>
          </p:sp>
        </p:grpSp>
      </p:grpSp>
      <p:grpSp>
        <p:nvGrpSpPr>
          <p:cNvPr id="3" name="Group 2">
            <a:extLst>
              <a:ext uri="{FF2B5EF4-FFF2-40B4-BE49-F238E27FC236}">
                <a16:creationId xmlns:a16="http://schemas.microsoft.com/office/drawing/2014/main" id="{687EF72E-7152-EA49-B91A-EA6D4C8FAAD2}"/>
              </a:ext>
            </a:extLst>
          </p:cNvPr>
          <p:cNvGrpSpPr/>
          <p:nvPr/>
        </p:nvGrpSpPr>
        <p:grpSpPr>
          <a:xfrm>
            <a:off x="6412634" y="1522890"/>
            <a:ext cx="2406663" cy="4607797"/>
            <a:chOff x="6629400" y="1981200"/>
            <a:chExt cx="2406663" cy="3967599"/>
          </a:xfrm>
        </p:grpSpPr>
        <p:sp>
          <p:nvSpPr>
            <p:cNvPr id="6" name="TextBox 5">
              <a:extLst>
                <a:ext uri="{FF2B5EF4-FFF2-40B4-BE49-F238E27FC236}">
                  <a16:creationId xmlns:a16="http://schemas.microsoft.com/office/drawing/2014/main" id="{FD500CA7-59AA-7E44-BCA9-D4A7EA026CF4}"/>
                </a:ext>
              </a:extLst>
            </p:cNvPr>
            <p:cNvSpPr txBox="1"/>
            <p:nvPr/>
          </p:nvSpPr>
          <p:spPr>
            <a:xfrm>
              <a:off x="7168896" y="3669792"/>
              <a:ext cx="0" cy="0"/>
            </a:xfrm>
            <a:prstGeom prst="rect">
              <a:avLst/>
            </a:prstGeom>
          </p:spPr>
          <p:txBody>
            <a:bodyPr vert="horz" wrap="none" lIns="0" tIns="0" rIns="0" bIns="0" rtlCol="0" anchor="t" anchorCtr="0">
              <a:noAutofit/>
            </a:bodyPr>
            <a:lstStyle/>
            <a:p>
              <a:pPr algn="l"/>
              <a:endParaRPr lang="en-US" sz="1200" spc="140" baseline="0">
                <a:latin typeface="Arial" panose="020B0604020202020204" pitchFamily="34" charset="0"/>
              </a:endParaRPr>
            </a:p>
          </p:txBody>
        </p:sp>
        <p:grpSp>
          <p:nvGrpSpPr>
            <p:cNvPr id="27" name="Group 26">
              <a:extLst>
                <a:ext uri="{FF2B5EF4-FFF2-40B4-BE49-F238E27FC236}">
                  <a16:creationId xmlns:a16="http://schemas.microsoft.com/office/drawing/2014/main" id="{F4008F42-ECC0-A843-96AE-2AD9AF6E7553}"/>
                </a:ext>
              </a:extLst>
            </p:cNvPr>
            <p:cNvGrpSpPr/>
            <p:nvPr/>
          </p:nvGrpSpPr>
          <p:grpSpPr>
            <a:xfrm>
              <a:off x="6629400" y="1981200"/>
              <a:ext cx="2406663" cy="1900876"/>
              <a:chOff x="2371165" y="3186953"/>
              <a:chExt cx="2406663" cy="1900876"/>
            </a:xfrm>
          </p:grpSpPr>
          <p:sp>
            <p:nvSpPr>
              <p:cNvPr id="28" name="Rectangle 27">
                <a:extLst>
                  <a:ext uri="{FF2B5EF4-FFF2-40B4-BE49-F238E27FC236}">
                    <a16:creationId xmlns:a16="http://schemas.microsoft.com/office/drawing/2014/main" id="{D4D479D7-F53A-7441-B0AF-FAF6AF56A3DB}"/>
                  </a:ext>
                </a:extLst>
              </p:cNvPr>
              <p:cNvSpPr/>
              <p:nvPr/>
            </p:nvSpPr>
            <p:spPr>
              <a:xfrm>
                <a:off x="2438400" y="3321424"/>
                <a:ext cx="2339428" cy="1766405"/>
              </a:xfrm>
              <a:prstGeom prst="rect">
                <a:avLst/>
              </a:prstGeom>
              <a:no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pPr algn="ctr"/>
                <a:r>
                  <a:rPr lang="en-US" sz="1200">
                    <a:solidFill>
                      <a:schemeClr val="tx1"/>
                    </a:solidFill>
                    <a:latin typeface="Arial" panose="020B0604020202020204" pitchFamily="34" charset="0"/>
                  </a:rPr>
                  <a:t>“The fact that I don’t trust anyone with her but myself and my husband.”</a:t>
                </a:r>
              </a:p>
              <a:p>
                <a:pPr algn="ctr"/>
                <a:endParaRPr lang="en-US" sz="1200">
                  <a:solidFill>
                    <a:schemeClr val="tx1"/>
                  </a:solidFill>
                  <a:latin typeface="Arial" panose="020B0604020202020204" pitchFamily="34" charset="0"/>
                </a:endParaRPr>
              </a:p>
              <a:p>
                <a:pPr algn="ctr"/>
                <a:r>
                  <a:rPr lang="en-US" sz="1200">
                    <a:solidFill>
                      <a:schemeClr val="tx1"/>
                    </a:solidFill>
                    <a:latin typeface="Arial" panose="020B0604020202020204" pitchFamily="34" charset="0"/>
                  </a:rPr>
                  <a:t>“That the child is kept safe with someone that I can trust and I can afford.”</a:t>
                </a:r>
              </a:p>
            </p:txBody>
          </p:sp>
          <p:sp>
            <p:nvSpPr>
              <p:cNvPr id="29" name="TextBox 28">
                <a:extLst>
                  <a:ext uri="{FF2B5EF4-FFF2-40B4-BE49-F238E27FC236}">
                    <a16:creationId xmlns:a16="http://schemas.microsoft.com/office/drawing/2014/main" id="{F49F23A7-80BF-EB46-B693-F1B138920DDE}"/>
                  </a:ext>
                </a:extLst>
              </p:cNvPr>
              <p:cNvSpPr txBox="1"/>
              <p:nvPr/>
            </p:nvSpPr>
            <p:spPr>
              <a:xfrm>
                <a:off x="2371165" y="3186953"/>
                <a:ext cx="255493" cy="376519"/>
              </a:xfrm>
              <a:prstGeom prst="rect">
                <a:avLst/>
              </a:prstGeom>
              <a:solidFill>
                <a:schemeClr val="bg1"/>
              </a:solidFill>
            </p:spPr>
            <p:txBody>
              <a:bodyPr vert="horz" wrap="none" lIns="0" tIns="0" rIns="0" bIns="0" rtlCol="0" anchor="t" anchorCtr="0">
                <a:noAutofit/>
              </a:bodyPr>
              <a:lstStyle/>
              <a:p>
                <a:pPr algn="l"/>
                <a:r>
                  <a:rPr lang="en-US" sz="4000" spc="140" baseline="0">
                    <a:latin typeface="Georgia" panose="02040502050405020303" pitchFamily="18" charset="0"/>
                    <a:ea typeface="EB Garamond" pitchFamily="2" charset="0"/>
                  </a:rPr>
                  <a:t>“</a:t>
                </a:r>
              </a:p>
            </p:txBody>
          </p:sp>
        </p:grpSp>
        <p:grpSp>
          <p:nvGrpSpPr>
            <p:cNvPr id="30" name="Group 29">
              <a:extLst>
                <a:ext uri="{FF2B5EF4-FFF2-40B4-BE49-F238E27FC236}">
                  <a16:creationId xmlns:a16="http://schemas.microsoft.com/office/drawing/2014/main" id="{8D8DB56A-E701-BB42-8EEC-21D8FC2B06A0}"/>
                </a:ext>
              </a:extLst>
            </p:cNvPr>
            <p:cNvGrpSpPr/>
            <p:nvPr/>
          </p:nvGrpSpPr>
          <p:grpSpPr>
            <a:xfrm>
              <a:off x="6629400" y="4047923"/>
              <a:ext cx="2406663" cy="1900876"/>
              <a:chOff x="2371165" y="3186953"/>
              <a:chExt cx="2406663" cy="1900876"/>
            </a:xfrm>
          </p:grpSpPr>
          <p:sp>
            <p:nvSpPr>
              <p:cNvPr id="31" name="Rectangle 30">
                <a:extLst>
                  <a:ext uri="{FF2B5EF4-FFF2-40B4-BE49-F238E27FC236}">
                    <a16:creationId xmlns:a16="http://schemas.microsoft.com/office/drawing/2014/main" id="{2FDCBCB8-CF49-1847-894D-A48D9F01B79F}"/>
                  </a:ext>
                </a:extLst>
              </p:cNvPr>
              <p:cNvSpPr/>
              <p:nvPr/>
            </p:nvSpPr>
            <p:spPr>
              <a:xfrm>
                <a:off x="2438400" y="3321424"/>
                <a:ext cx="2339428" cy="1766405"/>
              </a:xfrm>
              <a:prstGeom prst="rect">
                <a:avLst/>
              </a:prstGeom>
              <a:noFill/>
              <a:ln w="22225">
                <a:solidFill>
                  <a:srgbClr val="8069FF"/>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pPr algn="ctr"/>
                <a:r>
                  <a:rPr lang="en-US" sz="1200">
                    <a:solidFill>
                      <a:schemeClr val="tx1"/>
                    </a:solidFill>
                    <a:latin typeface="Arial" panose="020B0604020202020204" pitchFamily="34" charset="0"/>
                  </a:rPr>
                  <a:t>“I refuse to let my kids be in a daycare.”</a:t>
                </a:r>
              </a:p>
              <a:p>
                <a:pPr algn="ctr"/>
                <a:endParaRPr lang="en-US" sz="1200">
                  <a:solidFill>
                    <a:schemeClr val="tx1"/>
                  </a:solidFill>
                  <a:latin typeface="Arial" panose="020B0604020202020204" pitchFamily="34" charset="0"/>
                </a:endParaRPr>
              </a:p>
              <a:p>
                <a:pPr algn="ctr"/>
                <a:r>
                  <a:rPr lang="en-US" sz="1200">
                    <a:solidFill>
                      <a:schemeClr val="tx1"/>
                    </a:solidFill>
                    <a:latin typeface="Arial" panose="020B0604020202020204" pitchFamily="34" charset="0"/>
                  </a:rPr>
                  <a:t>“After working in a daycare, I am iffy about daycares for my children.”</a:t>
                </a:r>
              </a:p>
              <a:p>
                <a:pPr algn="ctr"/>
                <a:endParaRPr lang="en-US" sz="1200">
                  <a:solidFill>
                    <a:schemeClr val="tx1"/>
                  </a:solidFill>
                  <a:latin typeface="Arial" panose="020B0604020202020204" pitchFamily="34" charset="0"/>
                </a:endParaRPr>
              </a:p>
              <a:p>
                <a:pPr algn="ctr"/>
                <a:r>
                  <a:rPr lang="en-US" sz="1200">
                    <a:solidFill>
                      <a:schemeClr val="tx1"/>
                    </a:solidFill>
                    <a:latin typeface="Arial" panose="020B0604020202020204" pitchFamily="34" charset="0"/>
                  </a:rPr>
                  <a:t>“I did not want my child in daycare so we opted for a grandparent to watch him.”</a:t>
                </a:r>
              </a:p>
              <a:p>
                <a:pPr algn="ctr"/>
                <a:endParaRPr lang="en-US" sz="1200">
                  <a:solidFill>
                    <a:schemeClr val="tx1"/>
                  </a:solidFill>
                  <a:latin typeface="Arial" panose="020B0604020202020204" pitchFamily="34" charset="0"/>
                </a:endParaRPr>
              </a:p>
            </p:txBody>
          </p:sp>
          <p:sp>
            <p:nvSpPr>
              <p:cNvPr id="32" name="TextBox 31">
                <a:extLst>
                  <a:ext uri="{FF2B5EF4-FFF2-40B4-BE49-F238E27FC236}">
                    <a16:creationId xmlns:a16="http://schemas.microsoft.com/office/drawing/2014/main" id="{F4E10356-1E59-5748-A9D1-B9D128CF1901}"/>
                  </a:ext>
                </a:extLst>
              </p:cNvPr>
              <p:cNvSpPr txBox="1"/>
              <p:nvPr/>
            </p:nvSpPr>
            <p:spPr>
              <a:xfrm>
                <a:off x="2371165" y="3186953"/>
                <a:ext cx="255493" cy="376519"/>
              </a:xfrm>
              <a:prstGeom prst="rect">
                <a:avLst/>
              </a:prstGeom>
              <a:solidFill>
                <a:schemeClr val="bg1"/>
              </a:solidFill>
            </p:spPr>
            <p:txBody>
              <a:bodyPr vert="horz" wrap="none" lIns="0" tIns="0" rIns="0" bIns="0" rtlCol="0" anchor="t" anchorCtr="0">
                <a:noAutofit/>
              </a:bodyPr>
              <a:lstStyle/>
              <a:p>
                <a:pPr algn="l"/>
                <a:r>
                  <a:rPr lang="en-US" sz="4000" spc="140" baseline="0">
                    <a:latin typeface="Georgia" panose="02040502050405020303" pitchFamily="18" charset="0"/>
                    <a:ea typeface="EB Garamond" pitchFamily="2" charset="0"/>
                  </a:rPr>
                  <a:t>“</a:t>
                </a:r>
              </a:p>
            </p:txBody>
          </p:sp>
        </p:grpSp>
      </p:grpSp>
      <p:grpSp>
        <p:nvGrpSpPr>
          <p:cNvPr id="2" name="Group 1">
            <a:extLst>
              <a:ext uri="{FF2B5EF4-FFF2-40B4-BE49-F238E27FC236}">
                <a16:creationId xmlns:a16="http://schemas.microsoft.com/office/drawing/2014/main" id="{93C8545E-2002-B54E-B4C1-89E40B2B9F24}"/>
              </a:ext>
            </a:extLst>
          </p:cNvPr>
          <p:cNvGrpSpPr/>
          <p:nvPr/>
        </p:nvGrpSpPr>
        <p:grpSpPr>
          <a:xfrm>
            <a:off x="9067800" y="1522890"/>
            <a:ext cx="2406663" cy="4607797"/>
            <a:chOff x="9067800" y="1981200"/>
            <a:chExt cx="2406663" cy="3967599"/>
          </a:xfrm>
        </p:grpSpPr>
        <p:grpSp>
          <p:nvGrpSpPr>
            <p:cNvPr id="33" name="Group 32">
              <a:extLst>
                <a:ext uri="{FF2B5EF4-FFF2-40B4-BE49-F238E27FC236}">
                  <a16:creationId xmlns:a16="http://schemas.microsoft.com/office/drawing/2014/main" id="{0F830115-AEB9-C34C-815D-DE7A2F212BDC}"/>
                </a:ext>
              </a:extLst>
            </p:cNvPr>
            <p:cNvGrpSpPr/>
            <p:nvPr/>
          </p:nvGrpSpPr>
          <p:grpSpPr>
            <a:xfrm>
              <a:off x="9067800" y="1981200"/>
              <a:ext cx="2406663" cy="1900876"/>
              <a:chOff x="2371165" y="3186953"/>
              <a:chExt cx="2406663" cy="1900876"/>
            </a:xfrm>
          </p:grpSpPr>
          <p:sp>
            <p:nvSpPr>
              <p:cNvPr id="34" name="Rectangle 33">
                <a:extLst>
                  <a:ext uri="{FF2B5EF4-FFF2-40B4-BE49-F238E27FC236}">
                    <a16:creationId xmlns:a16="http://schemas.microsoft.com/office/drawing/2014/main" id="{19C2E118-2C05-4E42-97F9-278CB20184F7}"/>
                  </a:ext>
                </a:extLst>
              </p:cNvPr>
              <p:cNvSpPr/>
              <p:nvPr/>
            </p:nvSpPr>
            <p:spPr>
              <a:xfrm>
                <a:off x="2438400" y="3321424"/>
                <a:ext cx="2339428" cy="1766405"/>
              </a:xfrm>
              <a:prstGeom prst="rect">
                <a:avLst/>
              </a:pr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pPr algn="ctr"/>
                <a:r>
                  <a:rPr lang="en-US" sz="1200">
                    <a:solidFill>
                      <a:schemeClr val="tx1"/>
                    </a:solidFill>
                    <a:latin typeface="Arial" panose="020B0604020202020204" pitchFamily="34" charset="0"/>
                  </a:rPr>
                  <a:t>“That she always had at least one parent with her.”</a:t>
                </a:r>
              </a:p>
              <a:p>
                <a:pPr algn="ctr"/>
                <a:endParaRPr lang="en-US" sz="1200">
                  <a:solidFill>
                    <a:schemeClr val="tx1"/>
                  </a:solidFill>
                  <a:latin typeface="Arial" panose="020B0604020202020204" pitchFamily="34" charset="0"/>
                </a:endParaRPr>
              </a:p>
              <a:p>
                <a:pPr algn="ctr"/>
                <a:r>
                  <a:rPr lang="en-US" sz="1200">
                    <a:solidFill>
                      <a:schemeClr val="tx1"/>
                    </a:solidFill>
                    <a:latin typeface="Arial" panose="020B0604020202020204" pitchFamily="34" charset="0"/>
                  </a:rPr>
                  <a:t>“Having a loving family member care for my child was a huge factor.”</a:t>
                </a:r>
              </a:p>
              <a:p>
                <a:pPr algn="ctr"/>
                <a:endParaRPr lang="en-US" sz="1200">
                  <a:solidFill>
                    <a:schemeClr val="tx1"/>
                  </a:solidFill>
                  <a:latin typeface="Arial" panose="020B0604020202020204" pitchFamily="34" charset="0"/>
                </a:endParaRPr>
              </a:p>
              <a:p>
                <a:pPr algn="ctr"/>
                <a:r>
                  <a:rPr lang="en-US" sz="1200">
                    <a:solidFill>
                      <a:schemeClr val="tx1"/>
                    </a:solidFill>
                    <a:latin typeface="Arial" panose="020B0604020202020204" pitchFamily="34" charset="0"/>
                  </a:rPr>
                  <a:t>“Availability of family to help with caretaking.”</a:t>
                </a:r>
              </a:p>
            </p:txBody>
          </p:sp>
          <p:sp>
            <p:nvSpPr>
              <p:cNvPr id="37" name="TextBox 36">
                <a:extLst>
                  <a:ext uri="{FF2B5EF4-FFF2-40B4-BE49-F238E27FC236}">
                    <a16:creationId xmlns:a16="http://schemas.microsoft.com/office/drawing/2014/main" id="{5C5ED128-6DFF-D244-B7DF-EC28FB78945C}"/>
                  </a:ext>
                </a:extLst>
              </p:cNvPr>
              <p:cNvSpPr txBox="1"/>
              <p:nvPr/>
            </p:nvSpPr>
            <p:spPr>
              <a:xfrm>
                <a:off x="2371165" y="3186953"/>
                <a:ext cx="255493" cy="376519"/>
              </a:xfrm>
              <a:prstGeom prst="rect">
                <a:avLst/>
              </a:prstGeom>
              <a:solidFill>
                <a:schemeClr val="bg1"/>
              </a:solidFill>
            </p:spPr>
            <p:txBody>
              <a:bodyPr vert="horz" wrap="none" lIns="0" tIns="0" rIns="0" bIns="0" rtlCol="0" anchor="t" anchorCtr="0">
                <a:noAutofit/>
              </a:bodyPr>
              <a:lstStyle/>
              <a:p>
                <a:pPr algn="l"/>
                <a:r>
                  <a:rPr lang="en-US" sz="4000" spc="140" baseline="0">
                    <a:latin typeface="Georgia" panose="02040502050405020303" pitchFamily="18" charset="0"/>
                    <a:ea typeface="EB Garamond" pitchFamily="2" charset="0"/>
                  </a:rPr>
                  <a:t>“</a:t>
                </a:r>
              </a:p>
            </p:txBody>
          </p:sp>
        </p:grpSp>
        <p:grpSp>
          <p:nvGrpSpPr>
            <p:cNvPr id="38" name="Group 37">
              <a:extLst>
                <a:ext uri="{FF2B5EF4-FFF2-40B4-BE49-F238E27FC236}">
                  <a16:creationId xmlns:a16="http://schemas.microsoft.com/office/drawing/2014/main" id="{D02A2FF7-03D5-F94B-A929-C9C2D550FE0E}"/>
                </a:ext>
              </a:extLst>
            </p:cNvPr>
            <p:cNvGrpSpPr/>
            <p:nvPr/>
          </p:nvGrpSpPr>
          <p:grpSpPr>
            <a:xfrm>
              <a:off x="9067800" y="4047923"/>
              <a:ext cx="2406663" cy="1900876"/>
              <a:chOff x="2371165" y="3186953"/>
              <a:chExt cx="2406663" cy="1900876"/>
            </a:xfrm>
          </p:grpSpPr>
          <p:sp>
            <p:nvSpPr>
              <p:cNvPr id="39" name="Rectangle 38">
                <a:extLst>
                  <a:ext uri="{FF2B5EF4-FFF2-40B4-BE49-F238E27FC236}">
                    <a16:creationId xmlns:a16="http://schemas.microsoft.com/office/drawing/2014/main" id="{9D023F5B-0664-C342-9935-E1907665C21C}"/>
                  </a:ext>
                </a:extLst>
              </p:cNvPr>
              <p:cNvSpPr/>
              <p:nvPr/>
            </p:nvSpPr>
            <p:spPr>
              <a:xfrm>
                <a:off x="2438400" y="3321424"/>
                <a:ext cx="2339428" cy="1766405"/>
              </a:xfrm>
              <a:prstGeom prst="rect">
                <a:avLst/>
              </a:prstGeom>
              <a:noFill/>
              <a:ln w="22225">
                <a:solidFill>
                  <a:srgbClr val="005070"/>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fontScale="92500" lnSpcReduction="10000"/>
              </a:bodyPr>
              <a:lstStyle/>
              <a:p>
                <a:pPr algn="ctr"/>
                <a:r>
                  <a:rPr lang="en-US" sz="1200">
                    <a:solidFill>
                      <a:schemeClr val="tx1"/>
                    </a:solidFill>
                    <a:latin typeface="Arial" panose="020B0604020202020204" pitchFamily="34" charset="0"/>
                  </a:rPr>
                  <a:t>“Working from home so I could care for them.”</a:t>
                </a:r>
              </a:p>
              <a:p>
                <a:pPr algn="ctr"/>
                <a:endParaRPr lang="en-US" sz="1200">
                  <a:solidFill>
                    <a:schemeClr val="tx1"/>
                  </a:solidFill>
                  <a:latin typeface="Arial" panose="020B0604020202020204" pitchFamily="34" charset="0"/>
                </a:endParaRPr>
              </a:p>
              <a:p>
                <a:pPr algn="ctr"/>
                <a:r>
                  <a:rPr lang="en-US" sz="1200">
                    <a:solidFill>
                      <a:schemeClr val="tx1"/>
                    </a:solidFill>
                    <a:latin typeface="Arial" panose="020B0604020202020204" pitchFamily="34" charset="0"/>
                  </a:rPr>
                  <a:t>“We considered our work schedules and worked with family and friends and around how we plan to work.”</a:t>
                </a:r>
              </a:p>
              <a:p>
                <a:pPr algn="ctr"/>
                <a:endParaRPr lang="en-US" sz="1200">
                  <a:solidFill>
                    <a:schemeClr val="tx1"/>
                  </a:solidFill>
                  <a:latin typeface="Arial" panose="020B0604020202020204" pitchFamily="34" charset="0"/>
                </a:endParaRPr>
              </a:p>
              <a:p>
                <a:pPr algn="ctr"/>
                <a:r>
                  <a:rPr lang="en-US" sz="1200">
                    <a:solidFill>
                      <a:schemeClr val="tx1"/>
                    </a:solidFill>
                    <a:latin typeface="Arial" panose="020B0604020202020204" pitchFamily="34" charset="0"/>
                  </a:rPr>
                  <a:t>“Our work schedules were at the top of our minds. We both work third shift, so we can’t use traditional daycare.” </a:t>
                </a:r>
              </a:p>
            </p:txBody>
          </p:sp>
          <p:sp>
            <p:nvSpPr>
              <p:cNvPr id="43" name="TextBox 42">
                <a:extLst>
                  <a:ext uri="{FF2B5EF4-FFF2-40B4-BE49-F238E27FC236}">
                    <a16:creationId xmlns:a16="http://schemas.microsoft.com/office/drawing/2014/main" id="{87545AC5-04FF-0B4D-ABC8-6CE6FC43FA49}"/>
                  </a:ext>
                </a:extLst>
              </p:cNvPr>
              <p:cNvSpPr txBox="1"/>
              <p:nvPr/>
            </p:nvSpPr>
            <p:spPr>
              <a:xfrm>
                <a:off x="2371165" y="3186953"/>
                <a:ext cx="255493" cy="376519"/>
              </a:xfrm>
              <a:prstGeom prst="rect">
                <a:avLst/>
              </a:prstGeom>
              <a:solidFill>
                <a:schemeClr val="bg1"/>
              </a:solidFill>
            </p:spPr>
            <p:txBody>
              <a:bodyPr vert="horz" wrap="none" lIns="0" tIns="0" rIns="0" bIns="0" rtlCol="0" anchor="t" anchorCtr="0">
                <a:noAutofit/>
              </a:bodyPr>
              <a:lstStyle/>
              <a:p>
                <a:pPr algn="l"/>
                <a:r>
                  <a:rPr lang="en-US" sz="4000" spc="140" baseline="0">
                    <a:latin typeface="Georgia" panose="02040502050405020303" pitchFamily="18" charset="0"/>
                    <a:ea typeface="EB Garamond" pitchFamily="2" charset="0"/>
                  </a:rPr>
                  <a:t>“</a:t>
                </a:r>
              </a:p>
            </p:txBody>
          </p:sp>
        </p:grpSp>
      </p:grpSp>
      <p:sp>
        <p:nvSpPr>
          <p:cNvPr id="10" name="TextBox 9">
            <a:extLst>
              <a:ext uri="{FF2B5EF4-FFF2-40B4-BE49-F238E27FC236}">
                <a16:creationId xmlns:a16="http://schemas.microsoft.com/office/drawing/2014/main" id="{20066B44-882F-8A4F-B264-7AB030BBFB9C}"/>
              </a:ext>
            </a:extLst>
          </p:cNvPr>
          <p:cNvSpPr txBox="1"/>
          <p:nvPr/>
        </p:nvSpPr>
        <p:spPr>
          <a:xfrm>
            <a:off x="1066800" y="1482138"/>
            <a:ext cx="2353294" cy="249382"/>
          </a:xfrm>
          <a:prstGeom prst="rect">
            <a:avLst/>
          </a:prstGeom>
        </p:spPr>
        <p:txBody>
          <a:bodyPr vert="horz" wrap="square" lIns="0" tIns="0" rIns="0" bIns="0" rtlCol="0" anchor="t" anchorCtr="0">
            <a:noAutofit/>
          </a:bodyPr>
          <a:lstStyle/>
          <a:p>
            <a:pPr lvl="0" algn="ctr">
              <a:lnSpc>
                <a:spcPct val="90000"/>
              </a:lnSpc>
              <a:spcBef>
                <a:spcPts val="1000"/>
              </a:spcBef>
            </a:pPr>
            <a:r>
              <a:rPr lang="en-US" sz="1050" cap="all" spc="150">
                <a:solidFill>
                  <a:srgbClr val="2B2B2B"/>
                </a:solidFill>
                <a:latin typeface="Arial" panose="020B0604020202020204" pitchFamily="34" charset="0"/>
                <a:ea typeface="EB Garamond" pitchFamily="2" charset="0"/>
              </a:rPr>
              <a:t>safety</a:t>
            </a:r>
          </a:p>
        </p:txBody>
      </p:sp>
      <p:sp>
        <p:nvSpPr>
          <p:cNvPr id="36" name="TextBox 35">
            <a:extLst>
              <a:ext uri="{FF2B5EF4-FFF2-40B4-BE49-F238E27FC236}">
                <a16:creationId xmlns:a16="http://schemas.microsoft.com/office/drawing/2014/main" id="{DE73072B-A944-FA46-B57A-108601233C58}"/>
              </a:ext>
            </a:extLst>
          </p:cNvPr>
          <p:cNvSpPr txBox="1"/>
          <p:nvPr/>
        </p:nvSpPr>
        <p:spPr>
          <a:xfrm>
            <a:off x="3810000" y="1482138"/>
            <a:ext cx="2353294" cy="249382"/>
          </a:xfrm>
          <a:prstGeom prst="rect">
            <a:avLst/>
          </a:prstGeom>
        </p:spPr>
        <p:txBody>
          <a:bodyPr vert="horz" wrap="square" lIns="0" tIns="0" rIns="0" bIns="0" rtlCol="0" anchor="t" anchorCtr="0">
            <a:noAutofit/>
          </a:bodyPr>
          <a:lstStyle/>
          <a:p>
            <a:pPr lvl="0" algn="ctr">
              <a:lnSpc>
                <a:spcPct val="90000"/>
              </a:lnSpc>
              <a:spcBef>
                <a:spcPts val="1000"/>
              </a:spcBef>
            </a:pPr>
            <a:r>
              <a:rPr lang="en-US" sz="1050" cap="all" spc="150">
                <a:solidFill>
                  <a:srgbClr val="2B2B2B"/>
                </a:solidFill>
                <a:latin typeface="Arial" panose="020B0604020202020204" pitchFamily="34" charset="0"/>
                <a:ea typeface="EB Garamond" pitchFamily="2" charset="0"/>
              </a:rPr>
              <a:t>cost</a:t>
            </a:r>
          </a:p>
        </p:txBody>
      </p:sp>
      <p:sp>
        <p:nvSpPr>
          <p:cNvPr id="44" name="TextBox 43">
            <a:extLst>
              <a:ext uri="{FF2B5EF4-FFF2-40B4-BE49-F238E27FC236}">
                <a16:creationId xmlns:a16="http://schemas.microsoft.com/office/drawing/2014/main" id="{B3D8456E-55D5-1840-918D-E53B662F3860}"/>
              </a:ext>
            </a:extLst>
          </p:cNvPr>
          <p:cNvSpPr txBox="1"/>
          <p:nvPr/>
        </p:nvSpPr>
        <p:spPr>
          <a:xfrm>
            <a:off x="6477000" y="1482138"/>
            <a:ext cx="2353294" cy="249382"/>
          </a:xfrm>
          <a:prstGeom prst="rect">
            <a:avLst/>
          </a:prstGeom>
        </p:spPr>
        <p:txBody>
          <a:bodyPr vert="horz" wrap="square" lIns="0" tIns="0" rIns="0" bIns="0" rtlCol="0" anchor="t" anchorCtr="0">
            <a:noAutofit/>
          </a:bodyPr>
          <a:lstStyle/>
          <a:p>
            <a:pPr lvl="0" algn="ctr">
              <a:lnSpc>
                <a:spcPct val="90000"/>
              </a:lnSpc>
              <a:spcBef>
                <a:spcPts val="1000"/>
              </a:spcBef>
            </a:pPr>
            <a:r>
              <a:rPr lang="en-US" sz="1050" cap="all" spc="150">
                <a:solidFill>
                  <a:srgbClr val="2B2B2B"/>
                </a:solidFill>
                <a:latin typeface="Arial" panose="020B0604020202020204" pitchFamily="34" charset="0"/>
                <a:ea typeface="EB Garamond" pitchFamily="2" charset="0"/>
              </a:rPr>
              <a:t>trust</a:t>
            </a:r>
          </a:p>
        </p:txBody>
      </p:sp>
      <p:sp>
        <p:nvSpPr>
          <p:cNvPr id="45" name="TextBox 44">
            <a:extLst>
              <a:ext uri="{FF2B5EF4-FFF2-40B4-BE49-F238E27FC236}">
                <a16:creationId xmlns:a16="http://schemas.microsoft.com/office/drawing/2014/main" id="{6EC5FF25-C8A5-274A-AFCC-3BBD6FBB284A}"/>
              </a:ext>
            </a:extLst>
          </p:cNvPr>
          <p:cNvSpPr txBox="1"/>
          <p:nvPr/>
        </p:nvSpPr>
        <p:spPr>
          <a:xfrm>
            <a:off x="9139052" y="1494014"/>
            <a:ext cx="2353294" cy="249382"/>
          </a:xfrm>
          <a:prstGeom prst="rect">
            <a:avLst/>
          </a:prstGeom>
        </p:spPr>
        <p:txBody>
          <a:bodyPr vert="horz" wrap="square" lIns="0" tIns="0" rIns="0" bIns="0" rtlCol="0" anchor="t" anchorCtr="0">
            <a:noAutofit/>
          </a:bodyPr>
          <a:lstStyle/>
          <a:p>
            <a:pPr lvl="0" algn="ctr">
              <a:lnSpc>
                <a:spcPct val="90000"/>
              </a:lnSpc>
              <a:spcBef>
                <a:spcPts val="1000"/>
              </a:spcBef>
            </a:pPr>
            <a:r>
              <a:rPr lang="en-US" sz="1050" cap="all" spc="150">
                <a:solidFill>
                  <a:srgbClr val="2B2B2B"/>
                </a:solidFill>
                <a:latin typeface="Arial" panose="020B0604020202020204" pitchFamily="34" charset="0"/>
                <a:ea typeface="EB Garamond" pitchFamily="2" charset="0"/>
              </a:rPr>
              <a:t>family</a:t>
            </a:r>
          </a:p>
        </p:txBody>
      </p:sp>
      <p:sp>
        <p:nvSpPr>
          <p:cNvPr id="46" name="TextBox 45">
            <a:extLst>
              <a:ext uri="{FF2B5EF4-FFF2-40B4-BE49-F238E27FC236}">
                <a16:creationId xmlns:a16="http://schemas.microsoft.com/office/drawing/2014/main" id="{9BE64064-CE6B-C2AC-6342-5A60F3A04F0E}"/>
              </a:ext>
            </a:extLst>
          </p:cNvPr>
          <p:cNvSpPr txBox="1"/>
          <p:nvPr/>
        </p:nvSpPr>
        <p:spPr>
          <a:xfrm>
            <a:off x="1021193" y="3819176"/>
            <a:ext cx="2353294" cy="249382"/>
          </a:xfrm>
          <a:prstGeom prst="rect">
            <a:avLst/>
          </a:prstGeom>
        </p:spPr>
        <p:txBody>
          <a:bodyPr vert="horz" wrap="square" lIns="0" tIns="0" rIns="0" bIns="0" rtlCol="0" anchor="t" anchorCtr="0">
            <a:noAutofit/>
          </a:bodyPr>
          <a:lstStyle/>
          <a:p>
            <a:pPr lvl="0" algn="ctr">
              <a:lnSpc>
                <a:spcPct val="90000"/>
              </a:lnSpc>
              <a:spcBef>
                <a:spcPts val="1000"/>
              </a:spcBef>
            </a:pPr>
            <a:r>
              <a:rPr lang="en-US" sz="1050" cap="all" spc="150">
                <a:solidFill>
                  <a:srgbClr val="2B2B2B"/>
                </a:solidFill>
                <a:latin typeface="Arial" panose="020B0604020202020204" pitchFamily="34" charset="0"/>
                <a:ea typeface="EB Garamond" pitchFamily="2" charset="0"/>
              </a:rPr>
              <a:t>Quality of care and time</a:t>
            </a:r>
          </a:p>
        </p:txBody>
      </p:sp>
      <p:sp>
        <p:nvSpPr>
          <p:cNvPr id="47" name="TextBox 46">
            <a:extLst>
              <a:ext uri="{FF2B5EF4-FFF2-40B4-BE49-F238E27FC236}">
                <a16:creationId xmlns:a16="http://schemas.microsoft.com/office/drawing/2014/main" id="{0564F916-251E-B594-6FC2-C39BA23D6C38}"/>
              </a:ext>
            </a:extLst>
          </p:cNvPr>
          <p:cNvSpPr txBox="1"/>
          <p:nvPr/>
        </p:nvSpPr>
        <p:spPr>
          <a:xfrm>
            <a:off x="3764393" y="3822099"/>
            <a:ext cx="2353294" cy="249382"/>
          </a:xfrm>
          <a:prstGeom prst="rect">
            <a:avLst/>
          </a:prstGeom>
        </p:spPr>
        <p:txBody>
          <a:bodyPr vert="horz" wrap="square" lIns="0" tIns="0" rIns="0" bIns="0" rtlCol="0" anchor="t" anchorCtr="0">
            <a:noAutofit/>
          </a:bodyPr>
          <a:lstStyle/>
          <a:p>
            <a:pPr lvl="0" algn="ctr">
              <a:lnSpc>
                <a:spcPct val="90000"/>
              </a:lnSpc>
              <a:spcBef>
                <a:spcPts val="1000"/>
              </a:spcBef>
            </a:pPr>
            <a:r>
              <a:rPr lang="en-US" sz="1050" cap="all" spc="150">
                <a:solidFill>
                  <a:srgbClr val="2B2B2B"/>
                </a:solidFill>
                <a:latin typeface="Arial" panose="020B0604020202020204" pitchFamily="34" charset="0"/>
                <a:ea typeface="EB Garamond" pitchFamily="2" charset="0"/>
              </a:rPr>
              <a:t>Someone known</a:t>
            </a:r>
          </a:p>
        </p:txBody>
      </p:sp>
      <p:sp>
        <p:nvSpPr>
          <p:cNvPr id="48" name="TextBox 47">
            <a:extLst>
              <a:ext uri="{FF2B5EF4-FFF2-40B4-BE49-F238E27FC236}">
                <a16:creationId xmlns:a16="http://schemas.microsoft.com/office/drawing/2014/main" id="{86B40B69-D45B-7CEF-7DF2-DC04C54E3A4A}"/>
              </a:ext>
            </a:extLst>
          </p:cNvPr>
          <p:cNvSpPr txBox="1"/>
          <p:nvPr/>
        </p:nvSpPr>
        <p:spPr>
          <a:xfrm>
            <a:off x="6431393" y="3822099"/>
            <a:ext cx="2353294" cy="249382"/>
          </a:xfrm>
          <a:prstGeom prst="rect">
            <a:avLst/>
          </a:prstGeom>
        </p:spPr>
        <p:txBody>
          <a:bodyPr vert="horz" wrap="square" lIns="0" tIns="0" rIns="0" bIns="0" rtlCol="0" anchor="t" anchorCtr="0">
            <a:noAutofit/>
          </a:bodyPr>
          <a:lstStyle/>
          <a:p>
            <a:pPr lvl="0" algn="ctr">
              <a:lnSpc>
                <a:spcPct val="90000"/>
              </a:lnSpc>
              <a:spcBef>
                <a:spcPts val="1000"/>
              </a:spcBef>
            </a:pPr>
            <a:r>
              <a:rPr lang="en-US" sz="1050" cap="all" spc="150">
                <a:solidFill>
                  <a:srgbClr val="2B2B2B"/>
                </a:solidFill>
                <a:latin typeface="Arial" panose="020B0604020202020204" pitchFamily="34" charset="0"/>
                <a:ea typeface="EB Garamond" pitchFamily="2" charset="0"/>
              </a:rPr>
              <a:t>Not formal child care</a:t>
            </a:r>
          </a:p>
        </p:txBody>
      </p:sp>
      <p:sp>
        <p:nvSpPr>
          <p:cNvPr id="49" name="TextBox 48">
            <a:extLst>
              <a:ext uri="{FF2B5EF4-FFF2-40B4-BE49-F238E27FC236}">
                <a16:creationId xmlns:a16="http://schemas.microsoft.com/office/drawing/2014/main" id="{49AC9B81-8C08-8C43-3E76-12AFEB785044}"/>
              </a:ext>
            </a:extLst>
          </p:cNvPr>
          <p:cNvSpPr txBox="1"/>
          <p:nvPr/>
        </p:nvSpPr>
        <p:spPr>
          <a:xfrm>
            <a:off x="9093445" y="3833975"/>
            <a:ext cx="2353294" cy="249382"/>
          </a:xfrm>
          <a:prstGeom prst="rect">
            <a:avLst/>
          </a:prstGeom>
        </p:spPr>
        <p:txBody>
          <a:bodyPr vert="horz" wrap="square" lIns="0" tIns="0" rIns="0" bIns="0" rtlCol="0" anchor="t" anchorCtr="0">
            <a:noAutofit/>
          </a:bodyPr>
          <a:lstStyle/>
          <a:p>
            <a:pPr lvl="0" algn="ctr">
              <a:lnSpc>
                <a:spcPct val="90000"/>
              </a:lnSpc>
              <a:spcBef>
                <a:spcPts val="1000"/>
              </a:spcBef>
            </a:pPr>
            <a:r>
              <a:rPr lang="en-US" sz="1050" cap="all" spc="150">
                <a:solidFill>
                  <a:srgbClr val="2B2B2B"/>
                </a:solidFill>
                <a:latin typeface="Arial" panose="020B0604020202020204" pitchFamily="34" charset="0"/>
                <a:ea typeface="EB Garamond" pitchFamily="2" charset="0"/>
              </a:rPr>
              <a:t>Work arrangement</a:t>
            </a:r>
          </a:p>
        </p:txBody>
      </p:sp>
      <p:sp>
        <p:nvSpPr>
          <p:cNvPr id="50" name="TextBox 49">
            <a:extLst>
              <a:ext uri="{FF2B5EF4-FFF2-40B4-BE49-F238E27FC236}">
                <a16:creationId xmlns:a16="http://schemas.microsoft.com/office/drawing/2014/main" id="{054DBF12-901B-40D8-4B91-4A0568E75888}"/>
              </a:ext>
            </a:extLst>
          </p:cNvPr>
          <p:cNvSpPr txBox="1"/>
          <p:nvPr/>
        </p:nvSpPr>
        <p:spPr>
          <a:xfrm>
            <a:off x="124258" y="2182722"/>
            <a:ext cx="802783" cy="783712"/>
          </a:xfrm>
          <a:prstGeom prst="rect">
            <a:avLst/>
          </a:prstGeom>
          <a:solidFill>
            <a:schemeClr val="bg1">
              <a:lumMod val="85000"/>
            </a:schemeClr>
          </a:solidFill>
        </p:spPr>
        <p:txBody>
          <a:bodyPr vert="horz" wrap="square" lIns="0" tIns="0" rIns="0" bIns="0" rtlCol="0" anchor="t" anchorCtr="0">
            <a:noAutofit/>
          </a:bodyPr>
          <a:lstStyle/>
          <a:p>
            <a:pPr algn="ctr"/>
            <a:r>
              <a:rPr lang="en-US" sz="1000"/>
              <a:t>Many parents specifically referenced COVID-19 as a factor.</a:t>
            </a:r>
          </a:p>
        </p:txBody>
      </p:sp>
      <p:sp>
        <p:nvSpPr>
          <p:cNvPr id="11" name="Arrow: Right 10">
            <a:extLst>
              <a:ext uri="{FF2B5EF4-FFF2-40B4-BE49-F238E27FC236}">
                <a16:creationId xmlns:a16="http://schemas.microsoft.com/office/drawing/2014/main" id="{AF5A8608-2942-CABE-28D8-A278EDF1EDC4}"/>
              </a:ext>
            </a:extLst>
          </p:cNvPr>
          <p:cNvSpPr/>
          <p:nvPr/>
        </p:nvSpPr>
        <p:spPr>
          <a:xfrm>
            <a:off x="706404" y="3017950"/>
            <a:ext cx="287872" cy="55808"/>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6317724"/>
      </p:ext>
    </p:extLst>
  </p:cSld>
  <p:clrMapOvr>
    <a:masterClrMapping/>
  </p:clrMapOvr>
</p:sld>
</file>

<file path=ppt/theme/theme1.xml><?xml version="1.0" encoding="utf-8"?>
<a:theme xmlns:a="http://schemas.openxmlformats.org/drawingml/2006/main" name="MC-Theme2">
  <a:themeElements>
    <a:clrScheme name="Morning Consult Chart Palette">
      <a:dk1>
        <a:srgbClr val="2B2B2B"/>
      </a:dk1>
      <a:lt1>
        <a:srgbClr val="FFFFFF"/>
      </a:lt1>
      <a:dk2>
        <a:srgbClr val="000000"/>
      </a:dk2>
      <a:lt2>
        <a:srgbClr val="F1F1F1"/>
      </a:lt2>
      <a:accent1>
        <a:srgbClr val="0DD6CC"/>
      </a:accent1>
      <a:accent2>
        <a:srgbClr val="4657CE"/>
      </a:accent2>
      <a:accent3>
        <a:srgbClr val="E2B124"/>
      </a:accent3>
      <a:accent4>
        <a:srgbClr val="83184E"/>
      </a:accent4>
      <a:accent5>
        <a:srgbClr val="00B589"/>
      </a:accent5>
      <a:accent6>
        <a:srgbClr val="E83237"/>
      </a:accent6>
      <a:hlink>
        <a:srgbClr val="0DD6CC"/>
      </a:hlink>
      <a:folHlink>
        <a:srgbClr val="4657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0" rIns="0" bIns="0" rtlCol="0" anchor="t" anchorCtr="0">
        <a:noAutofit/>
      </a:bodyPr>
      <a:lstStyle>
        <a:defPPr algn="l">
          <a:defRPr sz="1200" spc="140" baseline="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Morning Consult">
      <a:dk1>
        <a:srgbClr val="2B2B2B"/>
      </a:dk1>
      <a:lt1>
        <a:srgbClr val="FFFFFF"/>
      </a:lt1>
      <a:dk2>
        <a:srgbClr val="000000"/>
      </a:dk2>
      <a:lt2>
        <a:srgbClr val="F1F1F1"/>
      </a:lt2>
      <a:accent1>
        <a:srgbClr val="005070"/>
      </a:accent1>
      <a:accent2>
        <a:srgbClr val="0DD6CC"/>
      </a:accent2>
      <a:accent3>
        <a:srgbClr val="E2B124"/>
      </a:accent3>
      <a:accent4>
        <a:srgbClr val="E83237"/>
      </a:accent4>
      <a:accent5>
        <a:srgbClr val="83184E"/>
      </a:accent5>
      <a:accent6>
        <a:srgbClr val="4657CE"/>
      </a:accent6>
      <a:hlink>
        <a:srgbClr val="0DD6CC"/>
      </a:hlink>
      <a:folHlink>
        <a:srgbClr val="4657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0" rIns="0" bIns="0" rtlCol="0" anchor="t" anchorCtr="0">
        <a:noAutofit/>
      </a:bodyPr>
      <a:lstStyle>
        <a:defPPr algn="l">
          <a:defRPr sz="1200" spc="140" baseline="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1">
      <a:dk1>
        <a:srgbClr val="2B2B2B"/>
      </a:dk1>
      <a:lt1>
        <a:srgbClr val="FFFFFF"/>
      </a:lt1>
      <a:dk2>
        <a:srgbClr val="000000"/>
      </a:dk2>
      <a:lt2>
        <a:srgbClr val="F1F1F1"/>
      </a:lt2>
      <a:accent1>
        <a:srgbClr val="0DD6CC"/>
      </a:accent1>
      <a:accent2>
        <a:srgbClr val="4657CE"/>
      </a:accent2>
      <a:accent3>
        <a:srgbClr val="E2B124"/>
      </a:accent3>
      <a:accent4>
        <a:srgbClr val="83184E"/>
      </a:accent4>
      <a:accent5>
        <a:srgbClr val="00B589"/>
      </a:accent5>
      <a:accent6>
        <a:srgbClr val="E83237"/>
      </a:accent6>
      <a:hlink>
        <a:srgbClr val="0DD6CC"/>
      </a:hlink>
      <a:folHlink>
        <a:srgbClr val="4657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chor="t" anchorCtr="0">
        <a:noAutofit/>
      </a:bodyPr>
      <a:lstStyle>
        <a:defPPr algn="l">
          <a:lnSpc>
            <a:spcPct val="125000"/>
          </a:lnSpc>
          <a:spcAft>
            <a:spcPts val="600"/>
          </a:spcAft>
          <a:defRPr sz="1200" dirty="0">
            <a:latin typeface="Arial" panose="020B0604020202020204" pitchFamily="34" charset="0"/>
            <a:ea typeface="EB Garamond"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TotalTime>
  <Words>5281</Words>
  <Application>Microsoft Macintosh PowerPoint</Application>
  <PresentationFormat>Widescreen</PresentationFormat>
  <Paragraphs>756</Paragraphs>
  <Slides>32</Slides>
  <Notes>20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32</vt:i4>
      </vt:variant>
    </vt:vector>
  </HeadingPairs>
  <TitlesOfParts>
    <vt:vector size="45" baseType="lpstr">
      <vt:lpstr>Arial</vt:lpstr>
      <vt:lpstr>Calibri</vt:lpstr>
      <vt:lpstr>Faustina</vt:lpstr>
      <vt:lpstr>GascogneTS-Bold</vt:lpstr>
      <vt:lpstr>Georgia</vt:lpstr>
      <vt:lpstr>Proxima Nova</vt:lpstr>
      <vt:lpstr>Proxima Nova Rg</vt:lpstr>
      <vt:lpstr>ProximaNova-Light</vt:lpstr>
      <vt:lpstr>Styrene A Regular</vt:lpstr>
      <vt:lpstr>MC-Theme2</vt:lpstr>
      <vt:lpstr>4_Office Theme</vt:lpstr>
      <vt:lpstr>2_Office Theme</vt:lpstr>
      <vt:lpstr>1_Office Theme</vt:lpstr>
      <vt:lpstr>What Keeps Employed Parents out of the Child Care System?</vt:lpstr>
      <vt:lpstr>Background</vt:lpstr>
      <vt:lpstr>The “One-Third”</vt:lpstr>
      <vt:lpstr>PowerPoint Presentation</vt:lpstr>
      <vt:lpstr>PowerPoint Presentation</vt:lpstr>
      <vt:lpstr>PowerPoint Presentation</vt:lpstr>
      <vt:lpstr>PowerPoint Presentation</vt:lpstr>
      <vt:lpstr>Over half of parents (68%) are using parent-provided care as their primary child care arrangement for their youngest child. </vt:lpstr>
      <vt:lpstr>When choosing your current child arrangement for your youngest child, what factors were top of mind?</vt:lpstr>
      <vt:lpstr>Across the different types of informal child care arrangements parents are currently using, safety and trust are the two most important aspects of the items tested. </vt:lpstr>
      <vt:lpstr>Which of the following statements, if any, apply to you? Please select all that apply. </vt:lpstr>
      <vt:lpstr>PowerPoint Presentation</vt:lpstr>
      <vt:lpstr>Nearly half of parents who have a service/retail occupation (45%) are aware of their work schedule two weeks in advance or less.  </vt:lpstr>
      <vt:lpstr>A fifth of parents who are using relatives for child care say they moved close to family members so they could provide child care (21%) or that family members changed their work arrangement (21%) to provide child care.  </vt:lpstr>
      <vt:lpstr>Four-in-five (79%) parents who have more than one child ages 0-5 say this influences their current child care arrangement, and are most likely to reference cost as an influential factor. </vt:lpstr>
      <vt:lpstr>PowerPoint Presentation</vt:lpstr>
      <vt:lpstr>Among parents using a relative, friend, neighbor, or nanny for child care, 45% pay their child care provider, while 55% do not pay their child care provider. </vt:lpstr>
      <vt:lpstr>PowerPoint Presentation</vt:lpstr>
      <vt:lpstr>PowerPoint Presentation</vt:lpstr>
      <vt:lpstr>Overall, a strong majority of parents (93%) are satisfied with their current child care arrangement, including 65% who say they are very satisfied. </vt:lpstr>
      <vt:lpstr>If child care were free and in a convenient location, parents are divided on what type of arrangement they would most prefer for their youngest child with a majority (57%) preferring an informal arrangement. </vt:lpstr>
      <vt:lpstr>In a short sentence, why would [SELECTED]* be your preferred child care arrangement for your youngest child if child care were free and in a convenient location?  </vt:lpstr>
      <vt:lpstr>Over a third (38%) of parents have used a formal child care arrangement before and reference a variety of reasons they stopped using formal care including cost, COVID-19, preference, and change in their work arrangement. </vt:lpstr>
      <vt:lpstr>PowerPoint Presentation</vt:lpstr>
      <vt:lpstr>At least half of parents say all of the tested child care options are limited in their local community.  See appendix slide 55.  </vt:lpstr>
      <vt:lpstr>Low-income parents are more likely than middle and high-income parents to say formal arrangements are inaccessible to them. Additionally, non-white parents are more likely than white parents to say formal arrangements are inaccessible to them. </vt:lpstr>
      <vt:lpstr>About half of parents say they are likely to consider sending their child to a formal child care arrangement if it was located inside their work or their spouse’s workplace (52%) or if it was affordable and within their budget (48%).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Harry</dc:creator>
  <cp:lastModifiedBy>Mohamed Ahmed</cp:lastModifiedBy>
  <cp:revision>2</cp:revision>
  <cp:lastPrinted>2018-06-14T15:46:03Z</cp:lastPrinted>
  <dcterms:created xsi:type="dcterms:W3CDTF">2018-01-22T16:53:35Z</dcterms:created>
  <dcterms:modified xsi:type="dcterms:W3CDTF">2022-08-11T15:31:21Z</dcterms:modified>
</cp:coreProperties>
</file>